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73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LANGUAGE</a:t>
            </a:r>
            <a:br>
              <a:rPr lang="en-US" sz="4000" dirty="0"/>
            </a:br>
            <a:r>
              <a:rPr lang="en-US" sz="4000" dirty="0"/>
              <a:t>TRANSLATOR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--DANUSHRAJ M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 dirty="0"/>
              <a:t>TOOLS &amp; PACKAGES    USED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Python 3.6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---Tinker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--</a:t>
            </a:r>
            <a:r>
              <a:rPr lang="en-US" sz="3200" dirty="0" err="1"/>
              <a:t>Googletrans</a:t>
            </a: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--pyttsx3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--</a:t>
            </a:r>
            <a:r>
              <a:rPr lang="en-US" sz="3200" dirty="0" err="1"/>
              <a:t>speech_recognition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05443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5F21A-902C-458F-AEF7-9B89AC4B7F09}"/>
              </a:ext>
            </a:extLst>
          </p:cNvPr>
          <p:cNvSpPr txBox="1"/>
          <p:nvPr/>
        </p:nvSpPr>
        <p:spPr>
          <a:xfrm>
            <a:off x="6396491" y="545951"/>
            <a:ext cx="6137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1">
                    <a:lumMod val="85000"/>
                  </a:schemeClr>
                </a:solidFill>
              </a:rPr>
              <a:t>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D5FB9-5FFF-4A8F-8AC0-AA16247A7C1E}"/>
              </a:ext>
            </a:extLst>
          </p:cNvPr>
          <p:cNvSpPr txBox="1"/>
          <p:nvPr/>
        </p:nvSpPr>
        <p:spPr>
          <a:xfrm>
            <a:off x="6096000" y="2361441"/>
            <a:ext cx="59349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tx1">
                    <a:lumMod val="85000"/>
                  </a:schemeClr>
                </a:solidFill>
              </a:rPr>
              <a:t>WINDOWS XP,7,8 or 10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tx1">
                    <a:lumMod val="85000"/>
                  </a:schemeClr>
                </a:solidFill>
              </a:rPr>
              <a:t>INTERNET CONNECTION</a:t>
            </a:r>
          </a:p>
          <a:p>
            <a:endParaRPr lang="en-IN" sz="4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23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{8041AE56-D9C6-412D-8A6F-1E0AD2F6E88D}tf55705232_win32</Template>
  <TotalTime>15</TotalTime>
  <Words>34</Words>
  <Application>Microsoft Office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Goudy Old Style</vt:lpstr>
      <vt:lpstr>Wingdings</vt:lpstr>
      <vt:lpstr>Wingdings 2</vt:lpstr>
      <vt:lpstr>SlateVTI</vt:lpstr>
      <vt:lpstr>LANGUAGE TRANSLATOR </vt:lpstr>
      <vt:lpstr>TOOLS &amp; PACKAGES   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TRANSLATOR</dc:title>
  <dc:creator>WELCOME</dc:creator>
  <cp:lastModifiedBy>WELCOME</cp:lastModifiedBy>
  <cp:revision>6</cp:revision>
  <dcterms:created xsi:type="dcterms:W3CDTF">2021-06-03T13:21:48Z</dcterms:created>
  <dcterms:modified xsi:type="dcterms:W3CDTF">2021-06-03T13:37:33Z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