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772fb216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772fb216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772fb216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772fb216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72fb216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72fb216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772fb216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772fb216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772fb21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772fb21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772fb216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772fb216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772fb216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772fb216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772fb216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772fb216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772fb216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772fb216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72fb216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72fb216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72fb21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72fb21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72fb216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72fb216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90875" y="407200"/>
            <a:ext cx="8222100" cy="9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Аналіз методів авторизації та аутентифікації у бізнес застосування на базі платформи Spring</a:t>
            </a:r>
            <a:endParaRPr sz="2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89500" y="3239200"/>
            <a:ext cx="8222100" cy="19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Виконав студент 3 року</a:t>
            </a:r>
            <a:br>
              <a:rPr lang="ru"/>
            </a:br>
            <a:r>
              <a:rPr lang="ru"/>
              <a:t>Ляш Д.В.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Науковий керівник</a:t>
            </a:r>
            <a:br>
              <a:rPr lang="ru"/>
            </a:br>
            <a:r>
              <a:rPr lang="ru"/>
              <a:t>Кандидат технічних наук, старший викладач</a:t>
            </a:r>
            <a:br>
              <a:rPr lang="ru"/>
            </a:br>
            <a:r>
              <a:rPr lang="ru"/>
              <a:t>Шабінська М. О.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OAuth2 authentication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752525"/>
            <a:ext cx="33147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000" y="1387175"/>
            <a:ext cx="5689000" cy="21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Authorization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938" y="780950"/>
            <a:ext cx="4152136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Результати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0950" y="24333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1. </a:t>
            </a:r>
            <a:r>
              <a:rPr lang="ru" sz="2000"/>
              <a:t>Проведено аналіз методів авторизації та </a:t>
            </a:r>
            <a:r>
              <a:rPr lang="ru" sz="2000"/>
              <a:t>аутентифікації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/>
              <a:t>2. Знайдені переваги та недоліки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3. З’ясовані можливості Spring Security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Вступ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В сучасному світі процес аутентифікації та авторизації користувачів займає дуже важливу роль.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Із року в рік кількість викрадених акаунтів зростає, </a:t>
            </a:r>
            <a:br>
              <a:rPr lang="ru" sz="2000"/>
            </a:br>
            <a:r>
              <a:rPr lang="ru" sz="2000"/>
              <a:t>а зручність та реалізація авторизації та аутентифікації все складніше</a:t>
            </a:r>
            <a:endParaRPr sz="20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825" y="196076"/>
            <a:ext cx="2420976" cy="131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задачі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Показати можливості та реалізації авторизації та аутентифікації фреймворку Spring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300"/>
              <a:t>Проаналізувати переваги та недоліки розглянутих методів.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 аналізу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6078"/>
            <a:ext cx="4999800" cy="162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302825"/>
            <a:ext cx="3641075" cy="36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0450" y="1893000"/>
            <a:ext cx="1559184" cy="1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8525" y="3850673"/>
            <a:ext cx="1973350" cy="986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91550" y="1915450"/>
            <a:ext cx="1312625" cy="131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30463" y="3637063"/>
            <a:ext cx="1234800" cy="12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Авторизація та аутентифікація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1769000"/>
            <a:ext cx="26289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Basic authentication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50" y="936700"/>
            <a:ext cx="6512799" cy="3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Digest authentication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789800"/>
            <a:ext cx="40957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JWT token atuhentication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00" y="1522100"/>
            <a:ext cx="8839199" cy="209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X.509 certificate authentication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5" y="1576600"/>
            <a:ext cx="8064649" cy="18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