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roup 909">
            <a:extLst>
              <a:ext uri="{FF2B5EF4-FFF2-40B4-BE49-F238E27FC236}">
                <a16:creationId xmlns:a16="http://schemas.microsoft.com/office/drawing/2014/main" id="{B4B47D6C-6D94-48C9-ACAC-1E721797A32E}"/>
              </a:ext>
            </a:extLst>
          </p:cNvPr>
          <p:cNvGrpSpPr/>
          <p:nvPr/>
        </p:nvGrpSpPr>
        <p:grpSpPr>
          <a:xfrm>
            <a:off x="706452" y="2921634"/>
            <a:ext cx="4139623" cy="2086458"/>
            <a:chOff x="706452" y="2921634"/>
            <a:chExt cx="4139623" cy="2086458"/>
          </a:xfrm>
          <a:solidFill>
            <a:schemeClr val="accent1"/>
          </a:solidFill>
        </p:grpSpPr>
        <p:sp>
          <p:nvSpPr>
            <p:cNvPr id="911" name="Block Arc 910">
              <a:extLst>
                <a:ext uri="{FF2B5EF4-FFF2-40B4-BE49-F238E27FC236}">
                  <a16:creationId xmlns:a16="http://schemas.microsoft.com/office/drawing/2014/main" id="{2BADD252-2298-439A-9C6E-C65361AFFF47}"/>
                </a:ext>
              </a:extLst>
            </p:cNvPr>
            <p:cNvSpPr/>
            <p:nvPr/>
          </p:nvSpPr>
          <p:spPr>
            <a:xfrm>
              <a:off x="2934200" y="3023157"/>
              <a:ext cx="1911875" cy="1911877"/>
            </a:xfrm>
            <a:prstGeom prst="blockArc">
              <a:avLst>
                <a:gd name="adj1" fmla="val 3489009"/>
                <a:gd name="adj2" fmla="val 7272229"/>
                <a:gd name="adj3" fmla="val 107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2" name="Block Arc 911">
              <a:extLst>
                <a:ext uri="{FF2B5EF4-FFF2-40B4-BE49-F238E27FC236}">
                  <a16:creationId xmlns:a16="http://schemas.microsoft.com/office/drawing/2014/main" id="{64591A7C-721C-4700-9F80-C3FF49EB6319}"/>
                </a:ext>
              </a:extLst>
            </p:cNvPr>
            <p:cNvSpPr/>
            <p:nvPr/>
          </p:nvSpPr>
          <p:spPr>
            <a:xfrm>
              <a:off x="706452" y="3023156"/>
              <a:ext cx="1911875" cy="1911877"/>
            </a:xfrm>
            <a:prstGeom prst="blockArc">
              <a:avLst>
                <a:gd name="adj1" fmla="val 3489009"/>
                <a:gd name="adj2" fmla="val 17995288"/>
                <a:gd name="adj3" fmla="val 106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3" name="Rectangle 6">
              <a:extLst>
                <a:ext uri="{FF2B5EF4-FFF2-40B4-BE49-F238E27FC236}">
                  <a16:creationId xmlns:a16="http://schemas.microsoft.com/office/drawing/2014/main" id="{86697F62-FFF6-46C4-A150-9BC80AD3BA67}"/>
                </a:ext>
              </a:extLst>
            </p:cNvPr>
            <p:cNvSpPr/>
            <p:nvPr/>
          </p:nvSpPr>
          <p:spPr>
            <a:xfrm rot="19022550">
              <a:off x="2639514" y="2921634"/>
              <a:ext cx="298831" cy="2086458"/>
            </a:xfrm>
            <a:custGeom>
              <a:avLst/>
              <a:gdLst>
                <a:gd name="connsiteX0" fmla="*/ 0 w 213651"/>
                <a:gd name="connsiteY0" fmla="*/ 0 h 2137036"/>
                <a:gd name="connsiteX1" fmla="*/ 213651 w 213651"/>
                <a:gd name="connsiteY1" fmla="*/ 0 h 2137036"/>
                <a:gd name="connsiteX2" fmla="*/ 213651 w 213651"/>
                <a:gd name="connsiteY2" fmla="*/ 2137036 h 2137036"/>
                <a:gd name="connsiteX3" fmla="*/ 0 w 213651"/>
                <a:gd name="connsiteY3" fmla="*/ 2137036 h 2137036"/>
                <a:gd name="connsiteX4" fmla="*/ 0 w 213651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49083"/>
                <a:gd name="connsiteY0" fmla="*/ 0 h 2137036"/>
                <a:gd name="connsiteX1" fmla="*/ 213651 w 249083"/>
                <a:gd name="connsiteY1" fmla="*/ 0 h 2137036"/>
                <a:gd name="connsiteX2" fmla="*/ 213651 w 249083"/>
                <a:gd name="connsiteY2" fmla="*/ 2137036 h 2137036"/>
                <a:gd name="connsiteX3" fmla="*/ 0 w 249083"/>
                <a:gd name="connsiteY3" fmla="*/ 2137036 h 2137036"/>
                <a:gd name="connsiteX4" fmla="*/ 0 w 249083"/>
                <a:gd name="connsiteY4" fmla="*/ 0 h 2137036"/>
                <a:gd name="connsiteX0" fmla="*/ 26816 w 275899"/>
                <a:gd name="connsiteY0" fmla="*/ 0 h 2137036"/>
                <a:gd name="connsiteX1" fmla="*/ 240467 w 275899"/>
                <a:gd name="connsiteY1" fmla="*/ 0 h 2137036"/>
                <a:gd name="connsiteX2" fmla="*/ 240467 w 275899"/>
                <a:gd name="connsiteY2" fmla="*/ 2137036 h 2137036"/>
                <a:gd name="connsiteX3" fmla="*/ 26816 w 275899"/>
                <a:gd name="connsiteY3" fmla="*/ 2137036 h 2137036"/>
                <a:gd name="connsiteX4" fmla="*/ 26816 w 275899"/>
                <a:gd name="connsiteY4" fmla="*/ 0 h 2137036"/>
                <a:gd name="connsiteX0" fmla="*/ 26816 w 273038"/>
                <a:gd name="connsiteY0" fmla="*/ 0 h 2137036"/>
                <a:gd name="connsiteX1" fmla="*/ 240467 w 273038"/>
                <a:gd name="connsiteY1" fmla="*/ 0 h 2137036"/>
                <a:gd name="connsiteX2" fmla="*/ 240467 w 273038"/>
                <a:gd name="connsiteY2" fmla="*/ 2137036 h 2137036"/>
                <a:gd name="connsiteX3" fmla="*/ 26816 w 273038"/>
                <a:gd name="connsiteY3" fmla="*/ 2137036 h 2137036"/>
                <a:gd name="connsiteX4" fmla="*/ 26816 w 273038"/>
                <a:gd name="connsiteY4" fmla="*/ 0 h 2137036"/>
                <a:gd name="connsiteX0" fmla="*/ 27973 w 272903"/>
                <a:gd name="connsiteY0" fmla="*/ 36235 h 2137036"/>
                <a:gd name="connsiteX1" fmla="*/ 240332 w 272903"/>
                <a:gd name="connsiteY1" fmla="*/ 0 h 2137036"/>
                <a:gd name="connsiteX2" fmla="*/ 240332 w 272903"/>
                <a:gd name="connsiteY2" fmla="*/ 2137036 h 2137036"/>
                <a:gd name="connsiteX3" fmla="*/ 26681 w 272903"/>
                <a:gd name="connsiteY3" fmla="*/ 2137036 h 2137036"/>
                <a:gd name="connsiteX4" fmla="*/ 27973 w 272903"/>
                <a:gd name="connsiteY4" fmla="*/ 36235 h 2137036"/>
                <a:gd name="connsiteX0" fmla="*/ 27973 w 278821"/>
                <a:gd name="connsiteY0" fmla="*/ 18334 h 2119135"/>
                <a:gd name="connsiteX1" fmla="*/ 247016 w 278821"/>
                <a:gd name="connsiteY1" fmla="*/ 0 h 2119135"/>
                <a:gd name="connsiteX2" fmla="*/ 240332 w 278821"/>
                <a:gd name="connsiteY2" fmla="*/ 2119135 h 2119135"/>
                <a:gd name="connsiteX3" fmla="*/ 26681 w 278821"/>
                <a:gd name="connsiteY3" fmla="*/ 2119135 h 2119135"/>
                <a:gd name="connsiteX4" fmla="*/ 27973 w 278821"/>
                <a:gd name="connsiteY4" fmla="*/ 18334 h 2119135"/>
                <a:gd name="connsiteX0" fmla="*/ 27973 w 287484"/>
                <a:gd name="connsiteY0" fmla="*/ 18334 h 2119135"/>
                <a:gd name="connsiteX1" fmla="*/ 247016 w 287484"/>
                <a:gd name="connsiteY1" fmla="*/ 0 h 2119135"/>
                <a:gd name="connsiteX2" fmla="*/ 240332 w 287484"/>
                <a:gd name="connsiteY2" fmla="*/ 2119135 h 2119135"/>
                <a:gd name="connsiteX3" fmla="*/ 26681 w 287484"/>
                <a:gd name="connsiteY3" fmla="*/ 2119135 h 2119135"/>
                <a:gd name="connsiteX4" fmla="*/ 27973 w 287484"/>
                <a:gd name="connsiteY4" fmla="*/ 18334 h 2119135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96580"/>
                <a:gd name="connsiteY0" fmla="*/ 42059 h 2142860"/>
                <a:gd name="connsiteX1" fmla="*/ 234076 w 296580"/>
                <a:gd name="connsiteY1" fmla="*/ 0 h 2142860"/>
                <a:gd name="connsiteX2" fmla="*/ 240332 w 296580"/>
                <a:gd name="connsiteY2" fmla="*/ 2142860 h 2142860"/>
                <a:gd name="connsiteX3" fmla="*/ 26681 w 296580"/>
                <a:gd name="connsiteY3" fmla="*/ 2142860 h 2142860"/>
                <a:gd name="connsiteX4" fmla="*/ 27973 w 296580"/>
                <a:gd name="connsiteY4" fmla="*/ 42059 h 2142860"/>
                <a:gd name="connsiteX0" fmla="*/ 27973 w 289737"/>
                <a:gd name="connsiteY0" fmla="*/ 42059 h 2142860"/>
                <a:gd name="connsiteX1" fmla="*/ 234076 w 289737"/>
                <a:gd name="connsiteY1" fmla="*/ 0 h 2142860"/>
                <a:gd name="connsiteX2" fmla="*/ 240332 w 289737"/>
                <a:gd name="connsiteY2" fmla="*/ 2142860 h 2142860"/>
                <a:gd name="connsiteX3" fmla="*/ 26681 w 289737"/>
                <a:gd name="connsiteY3" fmla="*/ 2142860 h 2142860"/>
                <a:gd name="connsiteX4" fmla="*/ 27973 w 289737"/>
                <a:gd name="connsiteY4" fmla="*/ 42059 h 2142860"/>
                <a:gd name="connsiteX0" fmla="*/ 37145 w 298909"/>
                <a:gd name="connsiteY0" fmla="*/ 42059 h 2142860"/>
                <a:gd name="connsiteX1" fmla="*/ 243248 w 298909"/>
                <a:gd name="connsiteY1" fmla="*/ 0 h 2142860"/>
                <a:gd name="connsiteX2" fmla="*/ 249504 w 298909"/>
                <a:gd name="connsiteY2" fmla="*/ 2142860 h 2142860"/>
                <a:gd name="connsiteX3" fmla="*/ 35853 w 298909"/>
                <a:gd name="connsiteY3" fmla="*/ 2142860 h 2142860"/>
                <a:gd name="connsiteX4" fmla="*/ 37145 w 298909"/>
                <a:gd name="connsiteY4" fmla="*/ 42059 h 2142860"/>
                <a:gd name="connsiteX0" fmla="*/ 37145 w 296872"/>
                <a:gd name="connsiteY0" fmla="*/ 42059 h 2142860"/>
                <a:gd name="connsiteX1" fmla="*/ 243248 w 296872"/>
                <a:gd name="connsiteY1" fmla="*/ 0 h 2142860"/>
                <a:gd name="connsiteX2" fmla="*/ 249504 w 296872"/>
                <a:gd name="connsiteY2" fmla="*/ 2142860 h 2142860"/>
                <a:gd name="connsiteX3" fmla="*/ 35853 w 296872"/>
                <a:gd name="connsiteY3" fmla="*/ 2142860 h 2142860"/>
                <a:gd name="connsiteX4" fmla="*/ 37145 w 296872"/>
                <a:gd name="connsiteY4" fmla="*/ 42059 h 2142860"/>
                <a:gd name="connsiteX0" fmla="*/ 34040 w 293767"/>
                <a:gd name="connsiteY0" fmla="*/ 42059 h 2142860"/>
                <a:gd name="connsiteX1" fmla="*/ 240143 w 293767"/>
                <a:gd name="connsiteY1" fmla="*/ 0 h 2142860"/>
                <a:gd name="connsiteX2" fmla="*/ 246399 w 293767"/>
                <a:gd name="connsiteY2" fmla="*/ 2142860 h 2142860"/>
                <a:gd name="connsiteX3" fmla="*/ 32748 w 293767"/>
                <a:gd name="connsiteY3" fmla="*/ 2142860 h 2142860"/>
                <a:gd name="connsiteX4" fmla="*/ 34040 w 293767"/>
                <a:gd name="connsiteY4" fmla="*/ 42059 h 2142860"/>
                <a:gd name="connsiteX0" fmla="*/ 28483 w 288210"/>
                <a:gd name="connsiteY0" fmla="*/ 42059 h 2142860"/>
                <a:gd name="connsiteX1" fmla="*/ 234586 w 288210"/>
                <a:gd name="connsiteY1" fmla="*/ 0 h 2142860"/>
                <a:gd name="connsiteX2" fmla="*/ 240842 w 288210"/>
                <a:gd name="connsiteY2" fmla="*/ 2142860 h 2142860"/>
                <a:gd name="connsiteX3" fmla="*/ 27191 w 288210"/>
                <a:gd name="connsiteY3" fmla="*/ 2142860 h 2142860"/>
                <a:gd name="connsiteX4" fmla="*/ 28483 w 288210"/>
                <a:gd name="connsiteY4" fmla="*/ 42059 h 2142860"/>
                <a:gd name="connsiteX0" fmla="*/ 28483 w 302504"/>
                <a:gd name="connsiteY0" fmla="*/ 42059 h 2142860"/>
                <a:gd name="connsiteX1" fmla="*/ 234586 w 302504"/>
                <a:gd name="connsiteY1" fmla="*/ 0 h 2142860"/>
                <a:gd name="connsiteX2" fmla="*/ 240842 w 302504"/>
                <a:gd name="connsiteY2" fmla="*/ 2142860 h 2142860"/>
                <a:gd name="connsiteX3" fmla="*/ 27191 w 302504"/>
                <a:gd name="connsiteY3" fmla="*/ 2142860 h 2142860"/>
                <a:gd name="connsiteX4" fmla="*/ 28483 w 302504"/>
                <a:gd name="connsiteY4" fmla="*/ 42059 h 2142860"/>
                <a:gd name="connsiteX0" fmla="*/ 28483 w 308541"/>
                <a:gd name="connsiteY0" fmla="*/ 42059 h 2142860"/>
                <a:gd name="connsiteX1" fmla="*/ 234586 w 308541"/>
                <a:gd name="connsiteY1" fmla="*/ 0 h 2142860"/>
                <a:gd name="connsiteX2" fmla="*/ 240842 w 308541"/>
                <a:gd name="connsiteY2" fmla="*/ 2142860 h 2142860"/>
                <a:gd name="connsiteX3" fmla="*/ 27191 w 308541"/>
                <a:gd name="connsiteY3" fmla="*/ 2142860 h 2142860"/>
                <a:gd name="connsiteX4" fmla="*/ 28483 w 308541"/>
                <a:gd name="connsiteY4" fmla="*/ 42059 h 2142860"/>
                <a:gd name="connsiteX0" fmla="*/ 23078 w 308960"/>
                <a:gd name="connsiteY0" fmla="*/ 48314 h 2142860"/>
                <a:gd name="connsiteX1" fmla="*/ 235005 w 308960"/>
                <a:gd name="connsiteY1" fmla="*/ 0 h 2142860"/>
                <a:gd name="connsiteX2" fmla="*/ 241261 w 308960"/>
                <a:gd name="connsiteY2" fmla="*/ 2142860 h 2142860"/>
                <a:gd name="connsiteX3" fmla="*/ 27610 w 308960"/>
                <a:gd name="connsiteY3" fmla="*/ 2142860 h 2142860"/>
                <a:gd name="connsiteX4" fmla="*/ 23078 w 308960"/>
                <a:gd name="connsiteY4" fmla="*/ 48314 h 2142860"/>
                <a:gd name="connsiteX0" fmla="*/ 30192 w 308411"/>
                <a:gd name="connsiteY0" fmla="*/ 60110 h 2142860"/>
                <a:gd name="connsiteX1" fmla="*/ 234456 w 308411"/>
                <a:gd name="connsiteY1" fmla="*/ 0 h 2142860"/>
                <a:gd name="connsiteX2" fmla="*/ 240712 w 308411"/>
                <a:gd name="connsiteY2" fmla="*/ 2142860 h 2142860"/>
                <a:gd name="connsiteX3" fmla="*/ 27061 w 308411"/>
                <a:gd name="connsiteY3" fmla="*/ 2142860 h 2142860"/>
                <a:gd name="connsiteX4" fmla="*/ 30192 w 308411"/>
                <a:gd name="connsiteY4" fmla="*/ 60110 h 2142860"/>
                <a:gd name="connsiteX0" fmla="*/ 29712 w 308446"/>
                <a:gd name="connsiteY0" fmla="*/ 45643 h 2142860"/>
                <a:gd name="connsiteX1" fmla="*/ 234491 w 308446"/>
                <a:gd name="connsiteY1" fmla="*/ 0 h 2142860"/>
                <a:gd name="connsiteX2" fmla="*/ 240747 w 308446"/>
                <a:gd name="connsiteY2" fmla="*/ 2142860 h 2142860"/>
                <a:gd name="connsiteX3" fmla="*/ 27096 w 308446"/>
                <a:gd name="connsiteY3" fmla="*/ 2142860 h 2142860"/>
                <a:gd name="connsiteX4" fmla="*/ 29712 w 308446"/>
                <a:gd name="connsiteY4" fmla="*/ 45643 h 2142860"/>
                <a:gd name="connsiteX0" fmla="*/ 31618 w 310352"/>
                <a:gd name="connsiteY0" fmla="*/ 45643 h 2142860"/>
                <a:gd name="connsiteX1" fmla="*/ 236397 w 310352"/>
                <a:gd name="connsiteY1" fmla="*/ 0 h 2142860"/>
                <a:gd name="connsiteX2" fmla="*/ 242653 w 310352"/>
                <a:gd name="connsiteY2" fmla="*/ 2142860 h 2142860"/>
                <a:gd name="connsiteX3" fmla="*/ 29002 w 310352"/>
                <a:gd name="connsiteY3" fmla="*/ 2142860 h 2142860"/>
                <a:gd name="connsiteX4" fmla="*/ 31618 w 310352"/>
                <a:gd name="connsiteY4" fmla="*/ 45643 h 2142860"/>
                <a:gd name="connsiteX0" fmla="*/ 22777 w 301511"/>
                <a:gd name="connsiteY0" fmla="*/ 45643 h 2142860"/>
                <a:gd name="connsiteX1" fmla="*/ 227556 w 301511"/>
                <a:gd name="connsiteY1" fmla="*/ 0 h 2142860"/>
                <a:gd name="connsiteX2" fmla="*/ 233812 w 301511"/>
                <a:gd name="connsiteY2" fmla="*/ 2142860 h 2142860"/>
                <a:gd name="connsiteX3" fmla="*/ 29806 w 301511"/>
                <a:gd name="connsiteY3" fmla="*/ 2142516 h 2142860"/>
                <a:gd name="connsiteX4" fmla="*/ 22777 w 301511"/>
                <a:gd name="connsiteY4" fmla="*/ 45643 h 2142860"/>
                <a:gd name="connsiteX0" fmla="*/ 27790 w 306524"/>
                <a:gd name="connsiteY0" fmla="*/ 45643 h 2142860"/>
                <a:gd name="connsiteX1" fmla="*/ 232569 w 306524"/>
                <a:gd name="connsiteY1" fmla="*/ 0 h 2142860"/>
                <a:gd name="connsiteX2" fmla="*/ 238825 w 306524"/>
                <a:gd name="connsiteY2" fmla="*/ 2142860 h 2142860"/>
                <a:gd name="connsiteX3" fmla="*/ 34819 w 306524"/>
                <a:gd name="connsiteY3" fmla="*/ 2142516 h 2142860"/>
                <a:gd name="connsiteX4" fmla="*/ 27790 w 306524"/>
                <a:gd name="connsiteY4" fmla="*/ 45643 h 2142860"/>
                <a:gd name="connsiteX0" fmla="*/ 27790 w 305109"/>
                <a:gd name="connsiteY0" fmla="*/ 45643 h 2142860"/>
                <a:gd name="connsiteX1" fmla="*/ 232569 w 305109"/>
                <a:gd name="connsiteY1" fmla="*/ 0 h 2142860"/>
                <a:gd name="connsiteX2" fmla="*/ 238825 w 305109"/>
                <a:gd name="connsiteY2" fmla="*/ 2142860 h 2142860"/>
                <a:gd name="connsiteX3" fmla="*/ 34819 w 305109"/>
                <a:gd name="connsiteY3" fmla="*/ 2142516 h 2142860"/>
                <a:gd name="connsiteX4" fmla="*/ 27790 w 305109"/>
                <a:gd name="connsiteY4" fmla="*/ 45643 h 2142860"/>
                <a:gd name="connsiteX0" fmla="*/ 32008 w 309327"/>
                <a:gd name="connsiteY0" fmla="*/ 45643 h 2147510"/>
                <a:gd name="connsiteX1" fmla="*/ 236787 w 309327"/>
                <a:gd name="connsiteY1" fmla="*/ 0 h 2147510"/>
                <a:gd name="connsiteX2" fmla="*/ 243043 w 309327"/>
                <a:gd name="connsiteY2" fmla="*/ 2142860 h 2147510"/>
                <a:gd name="connsiteX3" fmla="*/ 34386 w 309327"/>
                <a:gd name="connsiteY3" fmla="*/ 2147510 h 2147510"/>
                <a:gd name="connsiteX4" fmla="*/ 32008 w 309327"/>
                <a:gd name="connsiteY4" fmla="*/ 45643 h 2147510"/>
                <a:gd name="connsiteX0" fmla="*/ 29899 w 307218"/>
                <a:gd name="connsiteY0" fmla="*/ 45643 h 2145013"/>
                <a:gd name="connsiteX1" fmla="*/ 234678 w 307218"/>
                <a:gd name="connsiteY1" fmla="*/ 0 h 2145013"/>
                <a:gd name="connsiteX2" fmla="*/ 240934 w 307218"/>
                <a:gd name="connsiteY2" fmla="*/ 2142860 h 2145013"/>
                <a:gd name="connsiteX3" fmla="*/ 34602 w 307218"/>
                <a:gd name="connsiteY3" fmla="*/ 2145013 h 2145013"/>
                <a:gd name="connsiteX4" fmla="*/ 29899 w 307218"/>
                <a:gd name="connsiteY4" fmla="*/ 45643 h 214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18" h="2145013">
                  <a:moveTo>
                    <a:pt x="29899" y="45643"/>
                  </a:moveTo>
                  <a:lnTo>
                    <a:pt x="234678" y="0"/>
                  </a:lnTo>
                  <a:cubicBezTo>
                    <a:pt x="448840" y="783312"/>
                    <a:pt x="107331" y="1210603"/>
                    <a:pt x="240934" y="2142860"/>
                  </a:cubicBezTo>
                  <a:lnTo>
                    <a:pt x="34602" y="2145013"/>
                  </a:lnTo>
                  <a:cubicBezTo>
                    <a:pt x="-98922" y="1485758"/>
                    <a:pt x="209788" y="612524"/>
                    <a:pt x="29899" y="456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CD3E6F35-1CB5-4463-AA32-BB42862E1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3193" y="4599899"/>
              <a:ext cx="204571" cy="2045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151C79CE-77B9-4A89-9FBD-D24FEF62D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319" y="4599899"/>
              <a:ext cx="204571" cy="2045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40273BBD-B96F-4058-9892-2DEFAD901FC1}"/>
              </a:ext>
            </a:extLst>
          </p:cNvPr>
          <p:cNvGrpSpPr/>
          <p:nvPr/>
        </p:nvGrpSpPr>
        <p:grpSpPr>
          <a:xfrm>
            <a:off x="2934200" y="2921634"/>
            <a:ext cx="4139623" cy="2086458"/>
            <a:chOff x="1032618" y="3027663"/>
            <a:chExt cx="4255802" cy="2145013"/>
          </a:xfrm>
          <a:solidFill>
            <a:schemeClr val="accent2"/>
          </a:solidFill>
        </p:grpSpPr>
        <p:sp>
          <p:nvSpPr>
            <p:cNvPr id="917" name="Block Arc 916">
              <a:extLst>
                <a:ext uri="{FF2B5EF4-FFF2-40B4-BE49-F238E27FC236}">
                  <a16:creationId xmlns:a16="http://schemas.microsoft.com/office/drawing/2014/main" id="{C5C27222-D3A7-40AF-BACC-9814063DFB77}"/>
                </a:ext>
              </a:extLst>
            </p:cNvPr>
            <p:cNvSpPr/>
            <p:nvPr/>
          </p:nvSpPr>
          <p:spPr>
            <a:xfrm>
              <a:off x="1032618" y="3132034"/>
              <a:ext cx="1965532" cy="1965532"/>
            </a:xfrm>
            <a:prstGeom prst="blockArc">
              <a:avLst>
                <a:gd name="adj1" fmla="val 13957149"/>
                <a:gd name="adj2" fmla="val 17995288"/>
                <a:gd name="adj3" fmla="val 106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8" name="Block Arc 917">
              <a:extLst>
                <a:ext uri="{FF2B5EF4-FFF2-40B4-BE49-F238E27FC236}">
                  <a16:creationId xmlns:a16="http://schemas.microsoft.com/office/drawing/2014/main" id="{01FEA5FD-7BF3-442A-B4A9-EB4D554F6B0F}"/>
                </a:ext>
              </a:extLst>
            </p:cNvPr>
            <p:cNvSpPr/>
            <p:nvPr/>
          </p:nvSpPr>
          <p:spPr>
            <a:xfrm>
              <a:off x="3322888" y="3132034"/>
              <a:ext cx="1965532" cy="1965532"/>
            </a:xfrm>
            <a:prstGeom prst="blockArc">
              <a:avLst>
                <a:gd name="adj1" fmla="val 3489009"/>
                <a:gd name="adj2" fmla="val 7272229"/>
                <a:gd name="adj3" fmla="val 107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9" name="Rectangle 6">
              <a:extLst>
                <a:ext uri="{FF2B5EF4-FFF2-40B4-BE49-F238E27FC236}">
                  <a16:creationId xmlns:a16="http://schemas.microsoft.com/office/drawing/2014/main" id="{7F19FB34-6619-44C0-85E7-9C5BE830A613}"/>
                </a:ext>
              </a:extLst>
            </p:cNvPr>
            <p:cNvSpPr/>
            <p:nvPr/>
          </p:nvSpPr>
          <p:spPr>
            <a:xfrm rot="19022550">
              <a:off x="3019932" y="3027663"/>
              <a:ext cx="307218" cy="2145013"/>
            </a:xfrm>
            <a:custGeom>
              <a:avLst/>
              <a:gdLst>
                <a:gd name="connsiteX0" fmla="*/ 0 w 213651"/>
                <a:gd name="connsiteY0" fmla="*/ 0 h 2137036"/>
                <a:gd name="connsiteX1" fmla="*/ 213651 w 213651"/>
                <a:gd name="connsiteY1" fmla="*/ 0 h 2137036"/>
                <a:gd name="connsiteX2" fmla="*/ 213651 w 213651"/>
                <a:gd name="connsiteY2" fmla="*/ 2137036 h 2137036"/>
                <a:gd name="connsiteX3" fmla="*/ 0 w 213651"/>
                <a:gd name="connsiteY3" fmla="*/ 2137036 h 2137036"/>
                <a:gd name="connsiteX4" fmla="*/ 0 w 213651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49083"/>
                <a:gd name="connsiteY0" fmla="*/ 0 h 2137036"/>
                <a:gd name="connsiteX1" fmla="*/ 213651 w 249083"/>
                <a:gd name="connsiteY1" fmla="*/ 0 h 2137036"/>
                <a:gd name="connsiteX2" fmla="*/ 213651 w 249083"/>
                <a:gd name="connsiteY2" fmla="*/ 2137036 h 2137036"/>
                <a:gd name="connsiteX3" fmla="*/ 0 w 249083"/>
                <a:gd name="connsiteY3" fmla="*/ 2137036 h 2137036"/>
                <a:gd name="connsiteX4" fmla="*/ 0 w 249083"/>
                <a:gd name="connsiteY4" fmla="*/ 0 h 2137036"/>
                <a:gd name="connsiteX0" fmla="*/ 26816 w 275899"/>
                <a:gd name="connsiteY0" fmla="*/ 0 h 2137036"/>
                <a:gd name="connsiteX1" fmla="*/ 240467 w 275899"/>
                <a:gd name="connsiteY1" fmla="*/ 0 h 2137036"/>
                <a:gd name="connsiteX2" fmla="*/ 240467 w 275899"/>
                <a:gd name="connsiteY2" fmla="*/ 2137036 h 2137036"/>
                <a:gd name="connsiteX3" fmla="*/ 26816 w 275899"/>
                <a:gd name="connsiteY3" fmla="*/ 2137036 h 2137036"/>
                <a:gd name="connsiteX4" fmla="*/ 26816 w 275899"/>
                <a:gd name="connsiteY4" fmla="*/ 0 h 2137036"/>
                <a:gd name="connsiteX0" fmla="*/ 26816 w 273038"/>
                <a:gd name="connsiteY0" fmla="*/ 0 h 2137036"/>
                <a:gd name="connsiteX1" fmla="*/ 240467 w 273038"/>
                <a:gd name="connsiteY1" fmla="*/ 0 h 2137036"/>
                <a:gd name="connsiteX2" fmla="*/ 240467 w 273038"/>
                <a:gd name="connsiteY2" fmla="*/ 2137036 h 2137036"/>
                <a:gd name="connsiteX3" fmla="*/ 26816 w 273038"/>
                <a:gd name="connsiteY3" fmla="*/ 2137036 h 2137036"/>
                <a:gd name="connsiteX4" fmla="*/ 26816 w 273038"/>
                <a:gd name="connsiteY4" fmla="*/ 0 h 2137036"/>
                <a:gd name="connsiteX0" fmla="*/ 27973 w 272903"/>
                <a:gd name="connsiteY0" fmla="*/ 36235 h 2137036"/>
                <a:gd name="connsiteX1" fmla="*/ 240332 w 272903"/>
                <a:gd name="connsiteY1" fmla="*/ 0 h 2137036"/>
                <a:gd name="connsiteX2" fmla="*/ 240332 w 272903"/>
                <a:gd name="connsiteY2" fmla="*/ 2137036 h 2137036"/>
                <a:gd name="connsiteX3" fmla="*/ 26681 w 272903"/>
                <a:gd name="connsiteY3" fmla="*/ 2137036 h 2137036"/>
                <a:gd name="connsiteX4" fmla="*/ 27973 w 272903"/>
                <a:gd name="connsiteY4" fmla="*/ 36235 h 2137036"/>
                <a:gd name="connsiteX0" fmla="*/ 27973 w 278821"/>
                <a:gd name="connsiteY0" fmla="*/ 18334 h 2119135"/>
                <a:gd name="connsiteX1" fmla="*/ 247016 w 278821"/>
                <a:gd name="connsiteY1" fmla="*/ 0 h 2119135"/>
                <a:gd name="connsiteX2" fmla="*/ 240332 w 278821"/>
                <a:gd name="connsiteY2" fmla="*/ 2119135 h 2119135"/>
                <a:gd name="connsiteX3" fmla="*/ 26681 w 278821"/>
                <a:gd name="connsiteY3" fmla="*/ 2119135 h 2119135"/>
                <a:gd name="connsiteX4" fmla="*/ 27973 w 278821"/>
                <a:gd name="connsiteY4" fmla="*/ 18334 h 2119135"/>
                <a:gd name="connsiteX0" fmla="*/ 27973 w 287484"/>
                <a:gd name="connsiteY0" fmla="*/ 18334 h 2119135"/>
                <a:gd name="connsiteX1" fmla="*/ 247016 w 287484"/>
                <a:gd name="connsiteY1" fmla="*/ 0 h 2119135"/>
                <a:gd name="connsiteX2" fmla="*/ 240332 w 287484"/>
                <a:gd name="connsiteY2" fmla="*/ 2119135 h 2119135"/>
                <a:gd name="connsiteX3" fmla="*/ 26681 w 287484"/>
                <a:gd name="connsiteY3" fmla="*/ 2119135 h 2119135"/>
                <a:gd name="connsiteX4" fmla="*/ 27973 w 287484"/>
                <a:gd name="connsiteY4" fmla="*/ 18334 h 2119135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96580"/>
                <a:gd name="connsiteY0" fmla="*/ 42059 h 2142860"/>
                <a:gd name="connsiteX1" fmla="*/ 234076 w 296580"/>
                <a:gd name="connsiteY1" fmla="*/ 0 h 2142860"/>
                <a:gd name="connsiteX2" fmla="*/ 240332 w 296580"/>
                <a:gd name="connsiteY2" fmla="*/ 2142860 h 2142860"/>
                <a:gd name="connsiteX3" fmla="*/ 26681 w 296580"/>
                <a:gd name="connsiteY3" fmla="*/ 2142860 h 2142860"/>
                <a:gd name="connsiteX4" fmla="*/ 27973 w 296580"/>
                <a:gd name="connsiteY4" fmla="*/ 42059 h 2142860"/>
                <a:gd name="connsiteX0" fmla="*/ 27973 w 289737"/>
                <a:gd name="connsiteY0" fmla="*/ 42059 h 2142860"/>
                <a:gd name="connsiteX1" fmla="*/ 234076 w 289737"/>
                <a:gd name="connsiteY1" fmla="*/ 0 h 2142860"/>
                <a:gd name="connsiteX2" fmla="*/ 240332 w 289737"/>
                <a:gd name="connsiteY2" fmla="*/ 2142860 h 2142860"/>
                <a:gd name="connsiteX3" fmla="*/ 26681 w 289737"/>
                <a:gd name="connsiteY3" fmla="*/ 2142860 h 2142860"/>
                <a:gd name="connsiteX4" fmla="*/ 27973 w 289737"/>
                <a:gd name="connsiteY4" fmla="*/ 42059 h 2142860"/>
                <a:gd name="connsiteX0" fmla="*/ 37145 w 298909"/>
                <a:gd name="connsiteY0" fmla="*/ 42059 h 2142860"/>
                <a:gd name="connsiteX1" fmla="*/ 243248 w 298909"/>
                <a:gd name="connsiteY1" fmla="*/ 0 h 2142860"/>
                <a:gd name="connsiteX2" fmla="*/ 249504 w 298909"/>
                <a:gd name="connsiteY2" fmla="*/ 2142860 h 2142860"/>
                <a:gd name="connsiteX3" fmla="*/ 35853 w 298909"/>
                <a:gd name="connsiteY3" fmla="*/ 2142860 h 2142860"/>
                <a:gd name="connsiteX4" fmla="*/ 37145 w 298909"/>
                <a:gd name="connsiteY4" fmla="*/ 42059 h 2142860"/>
                <a:gd name="connsiteX0" fmla="*/ 37145 w 296872"/>
                <a:gd name="connsiteY0" fmla="*/ 42059 h 2142860"/>
                <a:gd name="connsiteX1" fmla="*/ 243248 w 296872"/>
                <a:gd name="connsiteY1" fmla="*/ 0 h 2142860"/>
                <a:gd name="connsiteX2" fmla="*/ 249504 w 296872"/>
                <a:gd name="connsiteY2" fmla="*/ 2142860 h 2142860"/>
                <a:gd name="connsiteX3" fmla="*/ 35853 w 296872"/>
                <a:gd name="connsiteY3" fmla="*/ 2142860 h 2142860"/>
                <a:gd name="connsiteX4" fmla="*/ 37145 w 296872"/>
                <a:gd name="connsiteY4" fmla="*/ 42059 h 2142860"/>
                <a:gd name="connsiteX0" fmla="*/ 34040 w 293767"/>
                <a:gd name="connsiteY0" fmla="*/ 42059 h 2142860"/>
                <a:gd name="connsiteX1" fmla="*/ 240143 w 293767"/>
                <a:gd name="connsiteY1" fmla="*/ 0 h 2142860"/>
                <a:gd name="connsiteX2" fmla="*/ 246399 w 293767"/>
                <a:gd name="connsiteY2" fmla="*/ 2142860 h 2142860"/>
                <a:gd name="connsiteX3" fmla="*/ 32748 w 293767"/>
                <a:gd name="connsiteY3" fmla="*/ 2142860 h 2142860"/>
                <a:gd name="connsiteX4" fmla="*/ 34040 w 293767"/>
                <a:gd name="connsiteY4" fmla="*/ 42059 h 2142860"/>
                <a:gd name="connsiteX0" fmla="*/ 28483 w 288210"/>
                <a:gd name="connsiteY0" fmla="*/ 42059 h 2142860"/>
                <a:gd name="connsiteX1" fmla="*/ 234586 w 288210"/>
                <a:gd name="connsiteY1" fmla="*/ 0 h 2142860"/>
                <a:gd name="connsiteX2" fmla="*/ 240842 w 288210"/>
                <a:gd name="connsiteY2" fmla="*/ 2142860 h 2142860"/>
                <a:gd name="connsiteX3" fmla="*/ 27191 w 288210"/>
                <a:gd name="connsiteY3" fmla="*/ 2142860 h 2142860"/>
                <a:gd name="connsiteX4" fmla="*/ 28483 w 288210"/>
                <a:gd name="connsiteY4" fmla="*/ 42059 h 2142860"/>
                <a:gd name="connsiteX0" fmla="*/ 28483 w 302504"/>
                <a:gd name="connsiteY0" fmla="*/ 42059 h 2142860"/>
                <a:gd name="connsiteX1" fmla="*/ 234586 w 302504"/>
                <a:gd name="connsiteY1" fmla="*/ 0 h 2142860"/>
                <a:gd name="connsiteX2" fmla="*/ 240842 w 302504"/>
                <a:gd name="connsiteY2" fmla="*/ 2142860 h 2142860"/>
                <a:gd name="connsiteX3" fmla="*/ 27191 w 302504"/>
                <a:gd name="connsiteY3" fmla="*/ 2142860 h 2142860"/>
                <a:gd name="connsiteX4" fmla="*/ 28483 w 302504"/>
                <a:gd name="connsiteY4" fmla="*/ 42059 h 2142860"/>
                <a:gd name="connsiteX0" fmla="*/ 28483 w 308541"/>
                <a:gd name="connsiteY0" fmla="*/ 42059 h 2142860"/>
                <a:gd name="connsiteX1" fmla="*/ 234586 w 308541"/>
                <a:gd name="connsiteY1" fmla="*/ 0 h 2142860"/>
                <a:gd name="connsiteX2" fmla="*/ 240842 w 308541"/>
                <a:gd name="connsiteY2" fmla="*/ 2142860 h 2142860"/>
                <a:gd name="connsiteX3" fmla="*/ 27191 w 308541"/>
                <a:gd name="connsiteY3" fmla="*/ 2142860 h 2142860"/>
                <a:gd name="connsiteX4" fmla="*/ 28483 w 308541"/>
                <a:gd name="connsiteY4" fmla="*/ 42059 h 2142860"/>
                <a:gd name="connsiteX0" fmla="*/ 23078 w 308960"/>
                <a:gd name="connsiteY0" fmla="*/ 48314 h 2142860"/>
                <a:gd name="connsiteX1" fmla="*/ 235005 w 308960"/>
                <a:gd name="connsiteY1" fmla="*/ 0 h 2142860"/>
                <a:gd name="connsiteX2" fmla="*/ 241261 w 308960"/>
                <a:gd name="connsiteY2" fmla="*/ 2142860 h 2142860"/>
                <a:gd name="connsiteX3" fmla="*/ 27610 w 308960"/>
                <a:gd name="connsiteY3" fmla="*/ 2142860 h 2142860"/>
                <a:gd name="connsiteX4" fmla="*/ 23078 w 308960"/>
                <a:gd name="connsiteY4" fmla="*/ 48314 h 2142860"/>
                <a:gd name="connsiteX0" fmla="*/ 30192 w 308411"/>
                <a:gd name="connsiteY0" fmla="*/ 60110 h 2142860"/>
                <a:gd name="connsiteX1" fmla="*/ 234456 w 308411"/>
                <a:gd name="connsiteY1" fmla="*/ 0 h 2142860"/>
                <a:gd name="connsiteX2" fmla="*/ 240712 w 308411"/>
                <a:gd name="connsiteY2" fmla="*/ 2142860 h 2142860"/>
                <a:gd name="connsiteX3" fmla="*/ 27061 w 308411"/>
                <a:gd name="connsiteY3" fmla="*/ 2142860 h 2142860"/>
                <a:gd name="connsiteX4" fmla="*/ 30192 w 308411"/>
                <a:gd name="connsiteY4" fmla="*/ 60110 h 2142860"/>
                <a:gd name="connsiteX0" fmla="*/ 29712 w 308446"/>
                <a:gd name="connsiteY0" fmla="*/ 45643 h 2142860"/>
                <a:gd name="connsiteX1" fmla="*/ 234491 w 308446"/>
                <a:gd name="connsiteY1" fmla="*/ 0 h 2142860"/>
                <a:gd name="connsiteX2" fmla="*/ 240747 w 308446"/>
                <a:gd name="connsiteY2" fmla="*/ 2142860 h 2142860"/>
                <a:gd name="connsiteX3" fmla="*/ 27096 w 308446"/>
                <a:gd name="connsiteY3" fmla="*/ 2142860 h 2142860"/>
                <a:gd name="connsiteX4" fmla="*/ 29712 w 308446"/>
                <a:gd name="connsiteY4" fmla="*/ 45643 h 2142860"/>
                <a:gd name="connsiteX0" fmla="*/ 31618 w 310352"/>
                <a:gd name="connsiteY0" fmla="*/ 45643 h 2142860"/>
                <a:gd name="connsiteX1" fmla="*/ 236397 w 310352"/>
                <a:gd name="connsiteY1" fmla="*/ 0 h 2142860"/>
                <a:gd name="connsiteX2" fmla="*/ 242653 w 310352"/>
                <a:gd name="connsiteY2" fmla="*/ 2142860 h 2142860"/>
                <a:gd name="connsiteX3" fmla="*/ 29002 w 310352"/>
                <a:gd name="connsiteY3" fmla="*/ 2142860 h 2142860"/>
                <a:gd name="connsiteX4" fmla="*/ 31618 w 310352"/>
                <a:gd name="connsiteY4" fmla="*/ 45643 h 2142860"/>
                <a:gd name="connsiteX0" fmla="*/ 22777 w 301511"/>
                <a:gd name="connsiteY0" fmla="*/ 45643 h 2142860"/>
                <a:gd name="connsiteX1" fmla="*/ 227556 w 301511"/>
                <a:gd name="connsiteY1" fmla="*/ 0 h 2142860"/>
                <a:gd name="connsiteX2" fmla="*/ 233812 w 301511"/>
                <a:gd name="connsiteY2" fmla="*/ 2142860 h 2142860"/>
                <a:gd name="connsiteX3" fmla="*/ 29806 w 301511"/>
                <a:gd name="connsiteY3" fmla="*/ 2142516 h 2142860"/>
                <a:gd name="connsiteX4" fmla="*/ 22777 w 301511"/>
                <a:gd name="connsiteY4" fmla="*/ 45643 h 2142860"/>
                <a:gd name="connsiteX0" fmla="*/ 27790 w 306524"/>
                <a:gd name="connsiteY0" fmla="*/ 45643 h 2142860"/>
                <a:gd name="connsiteX1" fmla="*/ 232569 w 306524"/>
                <a:gd name="connsiteY1" fmla="*/ 0 h 2142860"/>
                <a:gd name="connsiteX2" fmla="*/ 238825 w 306524"/>
                <a:gd name="connsiteY2" fmla="*/ 2142860 h 2142860"/>
                <a:gd name="connsiteX3" fmla="*/ 34819 w 306524"/>
                <a:gd name="connsiteY3" fmla="*/ 2142516 h 2142860"/>
                <a:gd name="connsiteX4" fmla="*/ 27790 w 306524"/>
                <a:gd name="connsiteY4" fmla="*/ 45643 h 2142860"/>
                <a:gd name="connsiteX0" fmla="*/ 27790 w 305109"/>
                <a:gd name="connsiteY0" fmla="*/ 45643 h 2142860"/>
                <a:gd name="connsiteX1" fmla="*/ 232569 w 305109"/>
                <a:gd name="connsiteY1" fmla="*/ 0 h 2142860"/>
                <a:gd name="connsiteX2" fmla="*/ 238825 w 305109"/>
                <a:gd name="connsiteY2" fmla="*/ 2142860 h 2142860"/>
                <a:gd name="connsiteX3" fmla="*/ 34819 w 305109"/>
                <a:gd name="connsiteY3" fmla="*/ 2142516 h 2142860"/>
                <a:gd name="connsiteX4" fmla="*/ 27790 w 305109"/>
                <a:gd name="connsiteY4" fmla="*/ 45643 h 2142860"/>
                <a:gd name="connsiteX0" fmla="*/ 32008 w 309327"/>
                <a:gd name="connsiteY0" fmla="*/ 45643 h 2147510"/>
                <a:gd name="connsiteX1" fmla="*/ 236787 w 309327"/>
                <a:gd name="connsiteY1" fmla="*/ 0 h 2147510"/>
                <a:gd name="connsiteX2" fmla="*/ 243043 w 309327"/>
                <a:gd name="connsiteY2" fmla="*/ 2142860 h 2147510"/>
                <a:gd name="connsiteX3" fmla="*/ 34386 w 309327"/>
                <a:gd name="connsiteY3" fmla="*/ 2147510 h 2147510"/>
                <a:gd name="connsiteX4" fmla="*/ 32008 w 309327"/>
                <a:gd name="connsiteY4" fmla="*/ 45643 h 2147510"/>
                <a:gd name="connsiteX0" fmla="*/ 29899 w 307218"/>
                <a:gd name="connsiteY0" fmla="*/ 45643 h 2145013"/>
                <a:gd name="connsiteX1" fmla="*/ 234678 w 307218"/>
                <a:gd name="connsiteY1" fmla="*/ 0 h 2145013"/>
                <a:gd name="connsiteX2" fmla="*/ 240934 w 307218"/>
                <a:gd name="connsiteY2" fmla="*/ 2142860 h 2145013"/>
                <a:gd name="connsiteX3" fmla="*/ 34602 w 307218"/>
                <a:gd name="connsiteY3" fmla="*/ 2145013 h 2145013"/>
                <a:gd name="connsiteX4" fmla="*/ 29899 w 307218"/>
                <a:gd name="connsiteY4" fmla="*/ 45643 h 214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18" h="2145013">
                  <a:moveTo>
                    <a:pt x="29899" y="45643"/>
                  </a:moveTo>
                  <a:lnTo>
                    <a:pt x="234678" y="0"/>
                  </a:lnTo>
                  <a:cubicBezTo>
                    <a:pt x="448840" y="783312"/>
                    <a:pt x="107331" y="1210603"/>
                    <a:pt x="240934" y="2142860"/>
                  </a:cubicBezTo>
                  <a:lnTo>
                    <a:pt x="34602" y="2145013"/>
                  </a:lnTo>
                  <a:cubicBezTo>
                    <a:pt x="-98922" y="1485758"/>
                    <a:pt x="209788" y="612524"/>
                    <a:pt x="29899" y="456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41476D47-53AB-42A1-BDF4-4E8D063B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720" y="4753027"/>
              <a:ext cx="210312" cy="2103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76C060E1-C0BB-452E-A75A-5CCF58D75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404" y="3312352"/>
              <a:ext cx="207717" cy="2077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0AE4F52E-FC14-40B0-9CDA-3947B58939AD}"/>
              </a:ext>
            </a:extLst>
          </p:cNvPr>
          <p:cNvGrpSpPr/>
          <p:nvPr/>
        </p:nvGrpSpPr>
        <p:grpSpPr>
          <a:xfrm>
            <a:off x="5140062" y="2921634"/>
            <a:ext cx="4139623" cy="2086458"/>
            <a:chOff x="1032618" y="3027663"/>
            <a:chExt cx="4255802" cy="2145013"/>
          </a:xfrm>
          <a:solidFill>
            <a:schemeClr val="accent3"/>
          </a:solidFill>
        </p:grpSpPr>
        <p:sp>
          <p:nvSpPr>
            <p:cNvPr id="923" name="Block Arc 922">
              <a:extLst>
                <a:ext uri="{FF2B5EF4-FFF2-40B4-BE49-F238E27FC236}">
                  <a16:creationId xmlns:a16="http://schemas.microsoft.com/office/drawing/2014/main" id="{6DC29654-3BB1-4BF4-B2D4-4D812DCEB6BD}"/>
                </a:ext>
              </a:extLst>
            </p:cNvPr>
            <p:cNvSpPr/>
            <p:nvPr/>
          </p:nvSpPr>
          <p:spPr>
            <a:xfrm>
              <a:off x="1032618" y="3132034"/>
              <a:ext cx="1965532" cy="1965532"/>
            </a:xfrm>
            <a:prstGeom prst="blockArc">
              <a:avLst>
                <a:gd name="adj1" fmla="val 13957149"/>
                <a:gd name="adj2" fmla="val 17995288"/>
                <a:gd name="adj3" fmla="val 106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" name="Block Arc 923">
              <a:extLst>
                <a:ext uri="{FF2B5EF4-FFF2-40B4-BE49-F238E27FC236}">
                  <a16:creationId xmlns:a16="http://schemas.microsoft.com/office/drawing/2014/main" id="{01FB5C0A-5F90-4AB4-8DB1-EDE5499FDBA9}"/>
                </a:ext>
              </a:extLst>
            </p:cNvPr>
            <p:cNvSpPr/>
            <p:nvPr/>
          </p:nvSpPr>
          <p:spPr>
            <a:xfrm>
              <a:off x="3322888" y="3132034"/>
              <a:ext cx="1965532" cy="1965532"/>
            </a:xfrm>
            <a:prstGeom prst="blockArc">
              <a:avLst>
                <a:gd name="adj1" fmla="val 3489009"/>
                <a:gd name="adj2" fmla="val 7272229"/>
                <a:gd name="adj3" fmla="val 107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" name="Rectangle 6">
              <a:extLst>
                <a:ext uri="{FF2B5EF4-FFF2-40B4-BE49-F238E27FC236}">
                  <a16:creationId xmlns:a16="http://schemas.microsoft.com/office/drawing/2014/main" id="{6A13911A-6A53-4EDF-8F25-3FDBF54BCCB0}"/>
                </a:ext>
              </a:extLst>
            </p:cNvPr>
            <p:cNvSpPr/>
            <p:nvPr/>
          </p:nvSpPr>
          <p:spPr>
            <a:xfrm rot="19022550">
              <a:off x="3019932" y="3027663"/>
              <a:ext cx="307218" cy="2145013"/>
            </a:xfrm>
            <a:custGeom>
              <a:avLst/>
              <a:gdLst>
                <a:gd name="connsiteX0" fmla="*/ 0 w 213651"/>
                <a:gd name="connsiteY0" fmla="*/ 0 h 2137036"/>
                <a:gd name="connsiteX1" fmla="*/ 213651 w 213651"/>
                <a:gd name="connsiteY1" fmla="*/ 0 h 2137036"/>
                <a:gd name="connsiteX2" fmla="*/ 213651 w 213651"/>
                <a:gd name="connsiteY2" fmla="*/ 2137036 h 2137036"/>
                <a:gd name="connsiteX3" fmla="*/ 0 w 213651"/>
                <a:gd name="connsiteY3" fmla="*/ 2137036 h 2137036"/>
                <a:gd name="connsiteX4" fmla="*/ 0 w 213651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49083"/>
                <a:gd name="connsiteY0" fmla="*/ 0 h 2137036"/>
                <a:gd name="connsiteX1" fmla="*/ 213651 w 249083"/>
                <a:gd name="connsiteY1" fmla="*/ 0 h 2137036"/>
                <a:gd name="connsiteX2" fmla="*/ 213651 w 249083"/>
                <a:gd name="connsiteY2" fmla="*/ 2137036 h 2137036"/>
                <a:gd name="connsiteX3" fmla="*/ 0 w 249083"/>
                <a:gd name="connsiteY3" fmla="*/ 2137036 h 2137036"/>
                <a:gd name="connsiteX4" fmla="*/ 0 w 249083"/>
                <a:gd name="connsiteY4" fmla="*/ 0 h 2137036"/>
                <a:gd name="connsiteX0" fmla="*/ 26816 w 275899"/>
                <a:gd name="connsiteY0" fmla="*/ 0 h 2137036"/>
                <a:gd name="connsiteX1" fmla="*/ 240467 w 275899"/>
                <a:gd name="connsiteY1" fmla="*/ 0 h 2137036"/>
                <a:gd name="connsiteX2" fmla="*/ 240467 w 275899"/>
                <a:gd name="connsiteY2" fmla="*/ 2137036 h 2137036"/>
                <a:gd name="connsiteX3" fmla="*/ 26816 w 275899"/>
                <a:gd name="connsiteY3" fmla="*/ 2137036 h 2137036"/>
                <a:gd name="connsiteX4" fmla="*/ 26816 w 275899"/>
                <a:gd name="connsiteY4" fmla="*/ 0 h 2137036"/>
                <a:gd name="connsiteX0" fmla="*/ 26816 w 273038"/>
                <a:gd name="connsiteY0" fmla="*/ 0 h 2137036"/>
                <a:gd name="connsiteX1" fmla="*/ 240467 w 273038"/>
                <a:gd name="connsiteY1" fmla="*/ 0 h 2137036"/>
                <a:gd name="connsiteX2" fmla="*/ 240467 w 273038"/>
                <a:gd name="connsiteY2" fmla="*/ 2137036 h 2137036"/>
                <a:gd name="connsiteX3" fmla="*/ 26816 w 273038"/>
                <a:gd name="connsiteY3" fmla="*/ 2137036 h 2137036"/>
                <a:gd name="connsiteX4" fmla="*/ 26816 w 273038"/>
                <a:gd name="connsiteY4" fmla="*/ 0 h 2137036"/>
                <a:gd name="connsiteX0" fmla="*/ 27973 w 272903"/>
                <a:gd name="connsiteY0" fmla="*/ 36235 h 2137036"/>
                <a:gd name="connsiteX1" fmla="*/ 240332 w 272903"/>
                <a:gd name="connsiteY1" fmla="*/ 0 h 2137036"/>
                <a:gd name="connsiteX2" fmla="*/ 240332 w 272903"/>
                <a:gd name="connsiteY2" fmla="*/ 2137036 h 2137036"/>
                <a:gd name="connsiteX3" fmla="*/ 26681 w 272903"/>
                <a:gd name="connsiteY3" fmla="*/ 2137036 h 2137036"/>
                <a:gd name="connsiteX4" fmla="*/ 27973 w 272903"/>
                <a:gd name="connsiteY4" fmla="*/ 36235 h 2137036"/>
                <a:gd name="connsiteX0" fmla="*/ 27973 w 278821"/>
                <a:gd name="connsiteY0" fmla="*/ 18334 h 2119135"/>
                <a:gd name="connsiteX1" fmla="*/ 247016 w 278821"/>
                <a:gd name="connsiteY1" fmla="*/ 0 h 2119135"/>
                <a:gd name="connsiteX2" fmla="*/ 240332 w 278821"/>
                <a:gd name="connsiteY2" fmla="*/ 2119135 h 2119135"/>
                <a:gd name="connsiteX3" fmla="*/ 26681 w 278821"/>
                <a:gd name="connsiteY3" fmla="*/ 2119135 h 2119135"/>
                <a:gd name="connsiteX4" fmla="*/ 27973 w 278821"/>
                <a:gd name="connsiteY4" fmla="*/ 18334 h 2119135"/>
                <a:gd name="connsiteX0" fmla="*/ 27973 w 287484"/>
                <a:gd name="connsiteY0" fmla="*/ 18334 h 2119135"/>
                <a:gd name="connsiteX1" fmla="*/ 247016 w 287484"/>
                <a:gd name="connsiteY1" fmla="*/ 0 h 2119135"/>
                <a:gd name="connsiteX2" fmla="*/ 240332 w 287484"/>
                <a:gd name="connsiteY2" fmla="*/ 2119135 h 2119135"/>
                <a:gd name="connsiteX3" fmla="*/ 26681 w 287484"/>
                <a:gd name="connsiteY3" fmla="*/ 2119135 h 2119135"/>
                <a:gd name="connsiteX4" fmla="*/ 27973 w 287484"/>
                <a:gd name="connsiteY4" fmla="*/ 18334 h 2119135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96580"/>
                <a:gd name="connsiteY0" fmla="*/ 42059 h 2142860"/>
                <a:gd name="connsiteX1" fmla="*/ 234076 w 296580"/>
                <a:gd name="connsiteY1" fmla="*/ 0 h 2142860"/>
                <a:gd name="connsiteX2" fmla="*/ 240332 w 296580"/>
                <a:gd name="connsiteY2" fmla="*/ 2142860 h 2142860"/>
                <a:gd name="connsiteX3" fmla="*/ 26681 w 296580"/>
                <a:gd name="connsiteY3" fmla="*/ 2142860 h 2142860"/>
                <a:gd name="connsiteX4" fmla="*/ 27973 w 296580"/>
                <a:gd name="connsiteY4" fmla="*/ 42059 h 2142860"/>
                <a:gd name="connsiteX0" fmla="*/ 27973 w 289737"/>
                <a:gd name="connsiteY0" fmla="*/ 42059 h 2142860"/>
                <a:gd name="connsiteX1" fmla="*/ 234076 w 289737"/>
                <a:gd name="connsiteY1" fmla="*/ 0 h 2142860"/>
                <a:gd name="connsiteX2" fmla="*/ 240332 w 289737"/>
                <a:gd name="connsiteY2" fmla="*/ 2142860 h 2142860"/>
                <a:gd name="connsiteX3" fmla="*/ 26681 w 289737"/>
                <a:gd name="connsiteY3" fmla="*/ 2142860 h 2142860"/>
                <a:gd name="connsiteX4" fmla="*/ 27973 w 289737"/>
                <a:gd name="connsiteY4" fmla="*/ 42059 h 2142860"/>
                <a:gd name="connsiteX0" fmla="*/ 37145 w 298909"/>
                <a:gd name="connsiteY0" fmla="*/ 42059 h 2142860"/>
                <a:gd name="connsiteX1" fmla="*/ 243248 w 298909"/>
                <a:gd name="connsiteY1" fmla="*/ 0 h 2142860"/>
                <a:gd name="connsiteX2" fmla="*/ 249504 w 298909"/>
                <a:gd name="connsiteY2" fmla="*/ 2142860 h 2142860"/>
                <a:gd name="connsiteX3" fmla="*/ 35853 w 298909"/>
                <a:gd name="connsiteY3" fmla="*/ 2142860 h 2142860"/>
                <a:gd name="connsiteX4" fmla="*/ 37145 w 298909"/>
                <a:gd name="connsiteY4" fmla="*/ 42059 h 2142860"/>
                <a:gd name="connsiteX0" fmla="*/ 37145 w 296872"/>
                <a:gd name="connsiteY0" fmla="*/ 42059 h 2142860"/>
                <a:gd name="connsiteX1" fmla="*/ 243248 w 296872"/>
                <a:gd name="connsiteY1" fmla="*/ 0 h 2142860"/>
                <a:gd name="connsiteX2" fmla="*/ 249504 w 296872"/>
                <a:gd name="connsiteY2" fmla="*/ 2142860 h 2142860"/>
                <a:gd name="connsiteX3" fmla="*/ 35853 w 296872"/>
                <a:gd name="connsiteY3" fmla="*/ 2142860 h 2142860"/>
                <a:gd name="connsiteX4" fmla="*/ 37145 w 296872"/>
                <a:gd name="connsiteY4" fmla="*/ 42059 h 2142860"/>
                <a:gd name="connsiteX0" fmla="*/ 34040 w 293767"/>
                <a:gd name="connsiteY0" fmla="*/ 42059 h 2142860"/>
                <a:gd name="connsiteX1" fmla="*/ 240143 w 293767"/>
                <a:gd name="connsiteY1" fmla="*/ 0 h 2142860"/>
                <a:gd name="connsiteX2" fmla="*/ 246399 w 293767"/>
                <a:gd name="connsiteY2" fmla="*/ 2142860 h 2142860"/>
                <a:gd name="connsiteX3" fmla="*/ 32748 w 293767"/>
                <a:gd name="connsiteY3" fmla="*/ 2142860 h 2142860"/>
                <a:gd name="connsiteX4" fmla="*/ 34040 w 293767"/>
                <a:gd name="connsiteY4" fmla="*/ 42059 h 2142860"/>
                <a:gd name="connsiteX0" fmla="*/ 28483 w 288210"/>
                <a:gd name="connsiteY0" fmla="*/ 42059 h 2142860"/>
                <a:gd name="connsiteX1" fmla="*/ 234586 w 288210"/>
                <a:gd name="connsiteY1" fmla="*/ 0 h 2142860"/>
                <a:gd name="connsiteX2" fmla="*/ 240842 w 288210"/>
                <a:gd name="connsiteY2" fmla="*/ 2142860 h 2142860"/>
                <a:gd name="connsiteX3" fmla="*/ 27191 w 288210"/>
                <a:gd name="connsiteY3" fmla="*/ 2142860 h 2142860"/>
                <a:gd name="connsiteX4" fmla="*/ 28483 w 288210"/>
                <a:gd name="connsiteY4" fmla="*/ 42059 h 2142860"/>
                <a:gd name="connsiteX0" fmla="*/ 28483 w 302504"/>
                <a:gd name="connsiteY0" fmla="*/ 42059 h 2142860"/>
                <a:gd name="connsiteX1" fmla="*/ 234586 w 302504"/>
                <a:gd name="connsiteY1" fmla="*/ 0 h 2142860"/>
                <a:gd name="connsiteX2" fmla="*/ 240842 w 302504"/>
                <a:gd name="connsiteY2" fmla="*/ 2142860 h 2142860"/>
                <a:gd name="connsiteX3" fmla="*/ 27191 w 302504"/>
                <a:gd name="connsiteY3" fmla="*/ 2142860 h 2142860"/>
                <a:gd name="connsiteX4" fmla="*/ 28483 w 302504"/>
                <a:gd name="connsiteY4" fmla="*/ 42059 h 2142860"/>
                <a:gd name="connsiteX0" fmla="*/ 28483 w 308541"/>
                <a:gd name="connsiteY0" fmla="*/ 42059 h 2142860"/>
                <a:gd name="connsiteX1" fmla="*/ 234586 w 308541"/>
                <a:gd name="connsiteY1" fmla="*/ 0 h 2142860"/>
                <a:gd name="connsiteX2" fmla="*/ 240842 w 308541"/>
                <a:gd name="connsiteY2" fmla="*/ 2142860 h 2142860"/>
                <a:gd name="connsiteX3" fmla="*/ 27191 w 308541"/>
                <a:gd name="connsiteY3" fmla="*/ 2142860 h 2142860"/>
                <a:gd name="connsiteX4" fmla="*/ 28483 w 308541"/>
                <a:gd name="connsiteY4" fmla="*/ 42059 h 2142860"/>
                <a:gd name="connsiteX0" fmla="*/ 23078 w 308960"/>
                <a:gd name="connsiteY0" fmla="*/ 48314 h 2142860"/>
                <a:gd name="connsiteX1" fmla="*/ 235005 w 308960"/>
                <a:gd name="connsiteY1" fmla="*/ 0 h 2142860"/>
                <a:gd name="connsiteX2" fmla="*/ 241261 w 308960"/>
                <a:gd name="connsiteY2" fmla="*/ 2142860 h 2142860"/>
                <a:gd name="connsiteX3" fmla="*/ 27610 w 308960"/>
                <a:gd name="connsiteY3" fmla="*/ 2142860 h 2142860"/>
                <a:gd name="connsiteX4" fmla="*/ 23078 w 308960"/>
                <a:gd name="connsiteY4" fmla="*/ 48314 h 2142860"/>
                <a:gd name="connsiteX0" fmla="*/ 30192 w 308411"/>
                <a:gd name="connsiteY0" fmla="*/ 60110 h 2142860"/>
                <a:gd name="connsiteX1" fmla="*/ 234456 w 308411"/>
                <a:gd name="connsiteY1" fmla="*/ 0 h 2142860"/>
                <a:gd name="connsiteX2" fmla="*/ 240712 w 308411"/>
                <a:gd name="connsiteY2" fmla="*/ 2142860 h 2142860"/>
                <a:gd name="connsiteX3" fmla="*/ 27061 w 308411"/>
                <a:gd name="connsiteY3" fmla="*/ 2142860 h 2142860"/>
                <a:gd name="connsiteX4" fmla="*/ 30192 w 308411"/>
                <a:gd name="connsiteY4" fmla="*/ 60110 h 2142860"/>
                <a:gd name="connsiteX0" fmla="*/ 29712 w 308446"/>
                <a:gd name="connsiteY0" fmla="*/ 45643 h 2142860"/>
                <a:gd name="connsiteX1" fmla="*/ 234491 w 308446"/>
                <a:gd name="connsiteY1" fmla="*/ 0 h 2142860"/>
                <a:gd name="connsiteX2" fmla="*/ 240747 w 308446"/>
                <a:gd name="connsiteY2" fmla="*/ 2142860 h 2142860"/>
                <a:gd name="connsiteX3" fmla="*/ 27096 w 308446"/>
                <a:gd name="connsiteY3" fmla="*/ 2142860 h 2142860"/>
                <a:gd name="connsiteX4" fmla="*/ 29712 w 308446"/>
                <a:gd name="connsiteY4" fmla="*/ 45643 h 2142860"/>
                <a:gd name="connsiteX0" fmla="*/ 31618 w 310352"/>
                <a:gd name="connsiteY0" fmla="*/ 45643 h 2142860"/>
                <a:gd name="connsiteX1" fmla="*/ 236397 w 310352"/>
                <a:gd name="connsiteY1" fmla="*/ 0 h 2142860"/>
                <a:gd name="connsiteX2" fmla="*/ 242653 w 310352"/>
                <a:gd name="connsiteY2" fmla="*/ 2142860 h 2142860"/>
                <a:gd name="connsiteX3" fmla="*/ 29002 w 310352"/>
                <a:gd name="connsiteY3" fmla="*/ 2142860 h 2142860"/>
                <a:gd name="connsiteX4" fmla="*/ 31618 w 310352"/>
                <a:gd name="connsiteY4" fmla="*/ 45643 h 2142860"/>
                <a:gd name="connsiteX0" fmla="*/ 22777 w 301511"/>
                <a:gd name="connsiteY0" fmla="*/ 45643 h 2142860"/>
                <a:gd name="connsiteX1" fmla="*/ 227556 w 301511"/>
                <a:gd name="connsiteY1" fmla="*/ 0 h 2142860"/>
                <a:gd name="connsiteX2" fmla="*/ 233812 w 301511"/>
                <a:gd name="connsiteY2" fmla="*/ 2142860 h 2142860"/>
                <a:gd name="connsiteX3" fmla="*/ 29806 w 301511"/>
                <a:gd name="connsiteY3" fmla="*/ 2142516 h 2142860"/>
                <a:gd name="connsiteX4" fmla="*/ 22777 w 301511"/>
                <a:gd name="connsiteY4" fmla="*/ 45643 h 2142860"/>
                <a:gd name="connsiteX0" fmla="*/ 27790 w 306524"/>
                <a:gd name="connsiteY0" fmla="*/ 45643 h 2142860"/>
                <a:gd name="connsiteX1" fmla="*/ 232569 w 306524"/>
                <a:gd name="connsiteY1" fmla="*/ 0 h 2142860"/>
                <a:gd name="connsiteX2" fmla="*/ 238825 w 306524"/>
                <a:gd name="connsiteY2" fmla="*/ 2142860 h 2142860"/>
                <a:gd name="connsiteX3" fmla="*/ 34819 w 306524"/>
                <a:gd name="connsiteY3" fmla="*/ 2142516 h 2142860"/>
                <a:gd name="connsiteX4" fmla="*/ 27790 w 306524"/>
                <a:gd name="connsiteY4" fmla="*/ 45643 h 2142860"/>
                <a:gd name="connsiteX0" fmla="*/ 27790 w 305109"/>
                <a:gd name="connsiteY0" fmla="*/ 45643 h 2142860"/>
                <a:gd name="connsiteX1" fmla="*/ 232569 w 305109"/>
                <a:gd name="connsiteY1" fmla="*/ 0 h 2142860"/>
                <a:gd name="connsiteX2" fmla="*/ 238825 w 305109"/>
                <a:gd name="connsiteY2" fmla="*/ 2142860 h 2142860"/>
                <a:gd name="connsiteX3" fmla="*/ 34819 w 305109"/>
                <a:gd name="connsiteY3" fmla="*/ 2142516 h 2142860"/>
                <a:gd name="connsiteX4" fmla="*/ 27790 w 305109"/>
                <a:gd name="connsiteY4" fmla="*/ 45643 h 2142860"/>
                <a:gd name="connsiteX0" fmla="*/ 32008 w 309327"/>
                <a:gd name="connsiteY0" fmla="*/ 45643 h 2147510"/>
                <a:gd name="connsiteX1" fmla="*/ 236787 w 309327"/>
                <a:gd name="connsiteY1" fmla="*/ 0 h 2147510"/>
                <a:gd name="connsiteX2" fmla="*/ 243043 w 309327"/>
                <a:gd name="connsiteY2" fmla="*/ 2142860 h 2147510"/>
                <a:gd name="connsiteX3" fmla="*/ 34386 w 309327"/>
                <a:gd name="connsiteY3" fmla="*/ 2147510 h 2147510"/>
                <a:gd name="connsiteX4" fmla="*/ 32008 w 309327"/>
                <a:gd name="connsiteY4" fmla="*/ 45643 h 2147510"/>
                <a:gd name="connsiteX0" fmla="*/ 29899 w 307218"/>
                <a:gd name="connsiteY0" fmla="*/ 45643 h 2145013"/>
                <a:gd name="connsiteX1" fmla="*/ 234678 w 307218"/>
                <a:gd name="connsiteY1" fmla="*/ 0 h 2145013"/>
                <a:gd name="connsiteX2" fmla="*/ 240934 w 307218"/>
                <a:gd name="connsiteY2" fmla="*/ 2142860 h 2145013"/>
                <a:gd name="connsiteX3" fmla="*/ 34602 w 307218"/>
                <a:gd name="connsiteY3" fmla="*/ 2145013 h 2145013"/>
                <a:gd name="connsiteX4" fmla="*/ 29899 w 307218"/>
                <a:gd name="connsiteY4" fmla="*/ 45643 h 214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18" h="2145013">
                  <a:moveTo>
                    <a:pt x="29899" y="45643"/>
                  </a:moveTo>
                  <a:lnTo>
                    <a:pt x="234678" y="0"/>
                  </a:lnTo>
                  <a:cubicBezTo>
                    <a:pt x="448840" y="783312"/>
                    <a:pt x="107331" y="1210603"/>
                    <a:pt x="240934" y="2142860"/>
                  </a:cubicBezTo>
                  <a:lnTo>
                    <a:pt x="34602" y="2145013"/>
                  </a:lnTo>
                  <a:cubicBezTo>
                    <a:pt x="-98922" y="1485758"/>
                    <a:pt x="209788" y="612524"/>
                    <a:pt x="29899" y="456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39EDDDB6-8922-4AD8-81B8-225DC6EAE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720" y="4753027"/>
              <a:ext cx="210312" cy="2103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D121C2DA-F14A-4A4D-8483-5A11B3CAD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404" y="3312352"/>
              <a:ext cx="207717" cy="2077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2235BD1A-9B9A-44C3-9A11-D2143C79728B}"/>
              </a:ext>
            </a:extLst>
          </p:cNvPr>
          <p:cNvGrpSpPr/>
          <p:nvPr/>
        </p:nvGrpSpPr>
        <p:grpSpPr>
          <a:xfrm>
            <a:off x="7345925" y="2921634"/>
            <a:ext cx="2231894" cy="2086458"/>
            <a:chOff x="1032618" y="3027663"/>
            <a:chExt cx="2294532" cy="2145013"/>
          </a:xfrm>
          <a:gradFill>
            <a:gsLst>
              <a:gs pos="0">
                <a:schemeClr val="accent4"/>
              </a:gs>
              <a:gs pos="80000">
                <a:schemeClr val="accent5"/>
              </a:gs>
              <a:gs pos="75000">
                <a:schemeClr val="accent4"/>
              </a:gs>
              <a:gs pos="100000">
                <a:schemeClr val="accent5"/>
              </a:gs>
            </a:gsLst>
            <a:lin ang="3000000" scaled="0"/>
          </a:gradFill>
        </p:grpSpPr>
        <p:sp>
          <p:nvSpPr>
            <p:cNvPr id="929" name="Block Arc 928">
              <a:extLst>
                <a:ext uri="{FF2B5EF4-FFF2-40B4-BE49-F238E27FC236}">
                  <a16:creationId xmlns:a16="http://schemas.microsoft.com/office/drawing/2014/main" id="{3C4F4E0B-8F11-460D-90E5-92B075A774E2}"/>
                </a:ext>
              </a:extLst>
            </p:cNvPr>
            <p:cNvSpPr/>
            <p:nvPr/>
          </p:nvSpPr>
          <p:spPr>
            <a:xfrm>
              <a:off x="1032618" y="3132034"/>
              <a:ext cx="1965532" cy="1965532"/>
            </a:xfrm>
            <a:prstGeom prst="blockArc">
              <a:avLst>
                <a:gd name="adj1" fmla="val 13957149"/>
                <a:gd name="adj2" fmla="val 17995288"/>
                <a:gd name="adj3" fmla="val 106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" name="Rectangle 6">
              <a:extLst>
                <a:ext uri="{FF2B5EF4-FFF2-40B4-BE49-F238E27FC236}">
                  <a16:creationId xmlns:a16="http://schemas.microsoft.com/office/drawing/2014/main" id="{5FEF91D9-3696-4D49-851C-7FD3268187EA}"/>
                </a:ext>
              </a:extLst>
            </p:cNvPr>
            <p:cNvSpPr/>
            <p:nvPr/>
          </p:nvSpPr>
          <p:spPr>
            <a:xfrm rot="19022550">
              <a:off x="3019932" y="3027663"/>
              <a:ext cx="307218" cy="2145013"/>
            </a:xfrm>
            <a:custGeom>
              <a:avLst/>
              <a:gdLst>
                <a:gd name="connsiteX0" fmla="*/ 0 w 213651"/>
                <a:gd name="connsiteY0" fmla="*/ 0 h 2137036"/>
                <a:gd name="connsiteX1" fmla="*/ 213651 w 213651"/>
                <a:gd name="connsiteY1" fmla="*/ 0 h 2137036"/>
                <a:gd name="connsiteX2" fmla="*/ 213651 w 213651"/>
                <a:gd name="connsiteY2" fmla="*/ 2137036 h 2137036"/>
                <a:gd name="connsiteX3" fmla="*/ 0 w 213651"/>
                <a:gd name="connsiteY3" fmla="*/ 2137036 h 2137036"/>
                <a:gd name="connsiteX4" fmla="*/ 0 w 213651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63302"/>
                <a:gd name="connsiteY0" fmla="*/ 0 h 2137036"/>
                <a:gd name="connsiteX1" fmla="*/ 213651 w 263302"/>
                <a:gd name="connsiteY1" fmla="*/ 0 h 2137036"/>
                <a:gd name="connsiteX2" fmla="*/ 213651 w 263302"/>
                <a:gd name="connsiteY2" fmla="*/ 2137036 h 2137036"/>
                <a:gd name="connsiteX3" fmla="*/ 0 w 263302"/>
                <a:gd name="connsiteY3" fmla="*/ 2137036 h 2137036"/>
                <a:gd name="connsiteX4" fmla="*/ 0 w 263302"/>
                <a:gd name="connsiteY4" fmla="*/ 0 h 2137036"/>
                <a:gd name="connsiteX0" fmla="*/ 0 w 249083"/>
                <a:gd name="connsiteY0" fmla="*/ 0 h 2137036"/>
                <a:gd name="connsiteX1" fmla="*/ 213651 w 249083"/>
                <a:gd name="connsiteY1" fmla="*/ 0 h 2137036"/>
                <a:gd name="connsiteX2" fmla="*/ 213651 w 249083"/>
                <a:gd name="connsiteY2" fmla="*/ 2137036 h 2137036"/>
                <a:gd name="connsiteX3" fmla="*/ 0 w 249083"/>
                <a:gd name="connsiteY3" fmla="*/ 2137036 h 2137036"/>
                <a:gd name="connsiteX4" fmla="*/ 0 w 249083"/>
                <a:gd name="connsiteY4" fmla="*/ 0 h 2137036"/>
                <a:gd name="connsiteX0" fmla="*/ 26816 w 275899"/>
                <a:gd name="connsiteY0" fmla="*/ 0 h 2137036"/>
                <a:gd name="connsiteX1" fmla="*/ 240467 w 275899"/>
                <a:gd name="connsiteY1" fmla="*/ 0 h 2137036"/>
                <a:gd name="connsiteX2" fmla="*/ 240467 w 275899"/>
                <a:gd name="connsiteY2" fmla="*/ 2137036 h 2137036"/>
                <a:gd name="connsiteX3" fmla="*/ 26816 w 275899"/>
                <a:gd name="connsiteY3" fmla="*/ 2137036 h 2137036"/>
                <a:gd name="connsiteX4" fmla="*/ 26816 w 275899"/>
                <a:gd name="connsiteY4" fmla="*/ 0 h 2137036"/>
                <a:gd name="connsiteX0" fmla="*/ 26816 w 273038"/>
                <a:gd name="connsiteY0" fmla="*/ 0 h 2137036"/>
                <a:gd name="connsiteX1" fmla="*/ 240467 w 273038"/>
                <a:gd name="connsiteY1" fmla="*/ 0 h 2137036"/>
                <a:gd name="connsiteX2" fmla="*/ 240467 w 273038"/>
                <a:gd name="connsiteY2" fmla="*/ 2137036 h 2137036"/>
                <a:gd name="connsiteX3" fmla="*/ 26816 w 273038"/>
                <a:gd name="connsiteY3" fmla="*/ 2137036 h 2137036"/>
                <a:gd name="connsiteX4" fmla="*/ 26816 w 273038"/>
                <a:gd name="connsiteY4" fmla="*/ 0 h 2137036"/>
                <a:gd name="connsiteX0" fmla="*/ 27973 w 272903"/>
                <a:gd name="connsiteY0" fmla="*/ 36235 h 2137036"/>
                <a:gd name="connsiteX1" fmla="*/ 240332 w 272903"/>
                <a:gd name="connsiteY1" fmla="*/ 0 h 2137036"/>
                <a:gd name="connsiteX2" fmla="*/ 240332 w 272903"/>
                <a:gd name="connsiteY2" fmla="*/ 2137036 h 2137036"/>
                <a:gd name="connsiteX3" fmla="*/ 26681 w 272903"/>
                <a:gd name="connsiteY3" fmla="*/ 2137036 h 2137036"/>
                <a:gd name="connsiteX4" fmla="*/ 27973 w 272903"/>
                <a:gd name="connsiteY4" fmla="*/ 36235 h 2137036"/>
                <a:gd name="connsiteX0" fmla="*/ 27973 w 278821"/>
                <a:gd name="connsiteY0" fmla="*/ 18334 h 2119135"/>
                <a:gd name="connsiteX1" fmla="*/ 247016 w 278821"/>
                <a:gd name="connsiteY1" fmla="*/ 0 h 2119135"/>
                <a:gd name="connsiteX2" fmla="*/ 240332 w 278821"/>
                <a:gd name="connsiteY2" fmla="*/ 2119135 h 2119135"/>
                <a:gd name="connsiteX3" fmla="*/ 26681 w 278821"/>
                <a:gd name="connsiteY3" fmla="*/ 2119135 h 2119135"/>
                <a:gd name="connsiteX4" fmla="*/ 27973 w 278821"/>
                <a:gd name="connsiteY4" fmla="*/ 18334 h 2119135"/>
                <a:gd name="connsiteX0" fmla="*/ 27973 w 287484"/>
                <a:gd name="connsiteY0" fmla="*/ 18334 h 2119135"/>
                <a:gd name="connsiteX1" fmla="*/ 247016 w 287484"/>
                <a:gd name="connsiteY1" fmla="*/ 0 h 2119135"/>
                <a:gd name="connsiteX2" fmla="*/ 240332 w 287484"/>
                <a:gd name="connsiteY2" fmla="*/ 2119135 h 2119135"/>
                <a:gd name="connsiteX3" fmla="*/ 26681 w 287484"/>
                <a:gd name="connsiteY3" fmla="*/ 2119135 h 2119135"/>
                <a:gd name="connsiteX4" fmla="*/ 27973 w 287484"/>
                <a:gd name="connsiteY4" fmla="*/ 18334 h 2119135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76252"/>
                <a:gd name="connsiteY0" fmla="*/ 42059 h 2142860"/>
                <a:gd name="connsiteX1" fmla="*/ 234076 w 276252"/>
                <a:gd name="connsiteY1" fmla="*/ 0 h 2142860"/>
                <a:gd name="connsiteX2" fmla="*/ 240332 w 276252"/>
                <a:gd name="connsiteY2" fmla="*/ 2142860 h 2142860"/>
                <a:gd name="connsiteX3" fmla="*/ 26681 w 276252"/>
                <a:gd name="connsiteY3" fmla="*/ 2142860 h 2142860"/>
                <a:gd name="connsiteX4" fmla="*/ 27973 w 276252"/>
                <a:gd name="connsiteY4" fmla="*/ 42059 h 2142860"/>
                <a:gd name="connsiteX0" fmla="*/ 27973 w 296580"/>
                <a:gd name="connsiteY0" fmla="*/ 42059 h 2142860"/>
                <a:gd name="connsiteX1" fmla="*/ 234076 w 296580"/>
                <a:gd name="connsiteY1" fmla="*/ 0 h 2142860"/>
                <a:gd name="connsiteX2" fmla="*/ 240332 w 296580"/>
                <a:gd name="connsiteY2" fmla="*/ 2142860 h 2142860"/>
                <a:gd name="connsiteX3" fmla="*/ 26681 w 296580"/>
                <a:gd name="connsiteY3" fmla="*/ 2142860 h 2142860"/>
                <a:gd name="connsiteX4" fmla="*/ 27973 w 296580"/>
                <a:gd name="connsiteY4" fmla="*/ 42059 h 2142860"/>
                <a:gd name="connsiteX0" fmla="*/ 27973 w 289737"/>
                <a:gd name="connsiteY0" fmla="*/ 42059 h 2142860"/>
                <a:gd name="connsiteX1" fmla="*/ 234076 w 289737"/>
                <a:gd name="connsiteY1" fmla="*/ 0 h 2142860"/>
                <a:gd name="connsiteX2" fmla="*/ 240332 w 289737"/>
                <a:gd name="connsiteY2" fmla="*/ 2142860 h 2142860"/>
                <a:gd name="connsiteX3" fmla="*/ 26681 w 289737"/>
                <a:gd name="connsiteY3" fmla="*/ 2142860 h 2142860"/>
                <a:gd name="connsiteX4" fmla="*/ 27973 w 289737"/>
                <a:gd name="connsiteY4" fmla="*/ 42059 h 2142860"/>
                <a:gd name="connsiteX0" fmla="*/ 37145 w 298909"/>
                <a:gd name="connsiteY0" fmla="*/ 42059 h 2142860"/>
                <a:gd name="connsiteX1" fmla="*/ 243248 w 298909"/>
                <a:gd name="connsiteY1" fmla="*/ 0 h 2142860"/>
                <a:gd name="connsiteX2" fmla="*/ 249504 w 298909"/>
                <a:gd name="connsiteY2" fmla="*/ 2142860 h 2142860"/>
                <a:gd name="connsiteX3" fmla="*/ 35853 w 298909"/>
                <a:gd name="connsiteY3" fmla="*/ 2142860 h 2142860"/>
                <a:gd name="connsiteX4" fmla="*/ 37145 w 298909"/>
                <a:gd name="connsiteY4" fmla="*/ 42059 h 2142860"/>
                <a:gd name="connsiteX0" fmla="*/ 37145 w 296872"/>
                <a:gd name="connsiteY0" fmla="*/ 42059 h 2142860"/>
                <a:gd name="connsiteX1" fmla="*/ 243248 w 296872"/>
                <a:gd name="connsiteY1" fmla="*/ 0 h 2142860"/>
                <a:gd name="connsiteX2" fmla="*/ 249504 w 296872"/>
                <a:gd name="connsiteY2" fmla="*/ 2142860 h 2142860"/>
                <a:gd name="connsiteX3" fmla="*/ 35853 w 296872"/>
                <a:gd name="connsiteY3" fmla="*/ 2142860 h 2142860"/>
                <a:gd name="connsiteX4" fmla="*/ 37145 w 296872"/>
                <a:gd name="connsiteY4" fmla="*/ 42059 h 2142860"/>
                <a:gd name="connsiteX0" fmla="*/ 34040 w 293767"/>
                <a:gd name="connsiteY0" fmla="*/ 42059 h 2142860"/>
                <a:gd name="connsiteX1" fmla="*/ 240143 w 293767"/>
                <a:gd name="connsiteY1" fmla="*/ 0 h 2142860"/>
                <a:gd name="connsiteX2" fmla="*/ 246399 w 293767"/>
                <a:gd name="connsiteY2" fmla="*/ 2142860 h 2142860"/>
                <a:gd name="connsiteX3" fmla="*/ 32748 w 293767"/>
                <a:gd name="connsiteY3" fmla="*/ 2142860 h 2142860"/>
                <a:gd name="connsiteX4" fmla="*/ 34040 w 293767"/>
                <a:gd name="connsiteY4" fmla="*/ 42059 h 2142860"/>
                <a:gd name="connsiteX0" fmla="*/ 28483 w 288210"/>
                <a:gd name="connsiteY0" fmla="*/ 42059 h 2142860"/>
                <a:gd name="connsiteX1" fmla="*/ 234586 w 288210"/>
                <a:gd name="connsiteY1" fmla="*/ 0 h 2142860"/>
                <a:gd name="connsiteX2" fmla="*/ 240842 w 288210"/>
                <a:gd name="connsiteY2" fmla="*/ 2142860 h 2142860"/>
                <a:gd name="connsiteX3" fmla="*/ 27191 w 288210"/>
                <a:gd name="connsiteY3" fmla="*/ 2142860 h 2142860"/>
                <a:gd name="connsiteX4" fmla="*/ 28483 w 288210"/>
                <a:gd name="connsiteY4" fmla="*/ 42059 h 2142860"/>
                <a:gd name="connsiteX0" fmla="*/ 28483 w 302504"/>
                <a:gd name="connsiteY0" fmla="*/ 42059 h 2142860"/>
                <a:gd name="connsiteX1" fmla="*/ 234586 w 302504"/>
                <a:gd name="connsiteY1" fmla="*/ 0 h 2142860"/>
                <a:gd name="connsiteX2" fmla="*/ 240842 w 302504"/>
                <a:gd name="connsiteY2" fmla="*/ 2142860 h 2142860"/>
                <a:gd name="connsiteX3" fmla="*/ 27191 w 302504"/>
                <a:gd name="connsiteY3" fmla="*/ 2142860 h 2142860"/>
                <a:gd name="connsiteX4" fmla="*/ 28483 w 302504"/>
                <a:gd name="connsiteY4" fmla="*/ 42059 h 2142860"/>
                <a:gd name="connsiteX0" fmla="*/ 28483 w 308541"/>
                <a:gd name="connsiteY0" fmla="*/ 42059 h 2142860"/>
                <a:gd name="connsiteX1" fmla="*/ 234586 w 308541"/>
                <a:gd name="connsiteY1" fmla="*/ 0 h 2142860"/>
                <a:gd name="connsiteX2" fmla="*/ 240842 w 308541"/>
                <a:gd name="connsiteY2" fmla="*/ 2142860 h 2142860"/>
                <a:gd name="connsiteX3" fmla="*/ 27191 w 308541"/>
                <a:gd name="connsiteY3" fmla="*/ 2142860 h 2142860"/>
                <a:gd name="connsiteX4" fmla="*/ 28483 w 308541"/>
                <a:gd name="connsiteY4" fmla="*/ 42059 h 2142860"/>
                <a:gd name="connsiteX0" fmla="*/ 23078 w 308960"/>
                <a:gd name="connsiteY0" fmla="*/ 48314 h 2142860"/>
                <a:gd name="connsiteX1" fmla="*/ 235005 w 308960"/>
                <a:gd name="connsiteY1" fmla="*/ 0 h 2142860"/>
                <a:gd name="connsiteX2" fmla="*/ 241261 w 308960"/>
                <a:gd name="connsiteY2" fmla="*/ 2142860 h 2142860"/>
                <a:gd name="connsiteX3" fmla="*/ 27610 w 308960"/>
                <a:gd name="connsiteY3" fmla="*/ 2142860 h 2142860"/>
                <a:gd name="connsiteX4" fmla="*/ 23078 w 308960"/>
                <a:gd name="connsiteY4" fmla="*/ 48314 h 2142860"/>
                <a:gd name="connsiteX0" fmla="*/ 30192 w 308411"/>
                <a:gd name="connsiteY0" fmla="*/ 60110 h 2142860"/>
                <a:gd name="connsiteX1" fmla="*/ 234456 w 308411"/>
                <a:gd name="connsiteY1" fmla="*/ 0 h 2142860"/>
                <a:gd name="connsiteX2" fmla="*/ 240712 w 308411"/>
                <a:gd name="connsiteY2" fmla="*/ 2142860 h 2142860"/>
                <a:gd name="connsiteX3" fmla="*/ 27061 w 308411"/>
                <a:gd name="connsiteY3" fmla="*/ 2142860 h 2142860"/>
                <a:gd name="connsiteX4" fmla="*/ 30192 w 308411"/>
                <a:gd name="connsiteY4" fmla="*/ 60110 h 2142860"/>
                <a:gd name="connsiteX0" fmla="*/ 29712 w 308446"/>
                <a:gd name="connsiteY0" fmla="*/ 45643 h 2142860"/>
                <a:gd name="connsiteX1" fmla="*/ 234491 w 308446"/>
                <a:gd name="connsiteY1" fmla="*/ 0 h 2142860"/>
                <a:gd name="connsiteX2" fmla="*/ 240747 w 308446"/>
                <a:gd name="connsiteY2" fmla="*/ 2142860 h 2142860"/>
                <a:gd name="connsiteX3" fmla="*/ 27096 w 308446"/>
                <a:gd name="connsiteY3" fmla="*/ 2142860 h 2142860"/>
                <a:gd name="connsiteX4" fmla="*/ 29712 w 308446"/>
                <a:gd name="connsiteY4" fmla="*/ 45643 h 2142860"/>
                <a:gd name="connsiteX0" fmla="*/ 31618 w 310352"/>
                <a:gd name="connsiteY0" fmla="*/ 45643 h 2142860"/>
                <a:gd name="connsiteX1" fmla="*/ 236397 w 310352"/>
                <a:gd name="connsiteY1" fmla="*/ 0 h 2142860"/>
                <a:gd name="connsiteX2" fmla="*/ 242653 w 310352"/>
                <a:gd name="connsiteY2" fmla="*/ 2142860 h 2142860"/>
                <a:gd name="connsiteX3" fmla="*/ 29002 w 310352"/>
                <a:gd name="connsiteY3" fmla="*/ 2142860 h 2142860"/>
                <a:gd name="connsiteX4" fmla="*/ 31618 w 310352"/>
                <a:gd name="connsiteY4" fmla="*/ 45643 h 2142860"/>
                <a:gd name="connsiteX0" fmla="*/ 22777 w 301511"/>
                <a:gd name="connsiteY0" fmla="*/ 45643 h 2142860"/>
                <a:gd name="connsiteX1" fmla="*/ 227556 w 301511"/>
                <a:gd name="connsiteY1" fmla="*/ 0 h 2142860"/>
                <a:gd name="connsiteX2" fmla="*/ 233812 w 301511"/>
                <a:gd name="connsiteY2" fmla="*/ 2142860 h 2142860"/>
                <a:gd name="connsiteX3" fmla="*/ 29806 w 301511"/>
                <a:gd name="connsiteY3" fmla="*/ 2142516 h 2142860"/>
                <a:gd name="connsiteX4" fmla="*/ 22777 w 301511"/>
                <a:gd name="connsiteY4" fmla="*/ 45643 h 2142860"/>
                <a:gd name="connsiteX0" fmla="*/ 27790 w 306524"/>
                <a:gd name="connsiteY0" fmla="*/ 45643 h 2142860"/>
                <a:gd name="connsiteX1" fmla="*/ 232569 w 306524"/>
                <a:gd name="connsiteY1" fmla="*/ 0 h 2142860"/>
                <a:gd name="connsiteX2" fmla="*/ 238825 w 306524"/>
                <a:gd name="connsiteY2" fmla="*/ 2142860 h 2142860"/>
                <a:gd name="connsiteX3" fmla="*/ 34819 w 306524"/>
                <a:gd name="connsiteY3" fmla="*/ 2142516 h 2142860"/>
                <a:gd name="connsiteX4" fmla="*/ 27790 w 306524"/>
                <a:gd name="connsiteY4" fmla="*/ 45643 h 2142860"/>
                <a:gd name="connsiteX0" fmla="*/ 27790 w 305109"/>
                <a:gd name="connsiteY0" fmla="*/ 45643 h 2142860"/>
                <a:gd name="connsiteX1" fmla="*/ 232569 w 305109"/>
                <a:gd name="connsiteY1" fmla="*/ 0 h 2142860"/>
                <a:gd name="connsiteX2" fmla="*/ 238825 w 305109"/>
                <a:gd name="connsiteY2" fmla="*/ 2142860 h 2142860"/>
                <a:gd name="connsiteX3" fmla="*/ 34819 w 305109"/>
                <a:gd name="connsiteY3" fmla="*/ 2142516 h 2142860"/>
                <a:gd name="connsiteX4" fmla="*/ 27790 w 305109"/>
                <a:gd name="connsiteY4" fmla="*/ 45643 h 2142860"/>
                <a:gd name="connsiteX0" fmla="*/ 32008 w 309327"/>
                <a:gd name="connsiteY0" fmla="*/ 45643 h 2147510"/>
                <a:gd name="connsiteX1" fmla="*/ 236787 w 309327"/>
                <a:gd name="connsiteY1" fmla="*/ 0 h 2147510"/>
                <a:gd name="connsiteX2" fmla="*/ 243043 w 309327"/>
                <a:gd name="connsiteY2" fmla="*/ 2142860 h 2147510"/>
                <a:gd name="connsiteX3" fmla="*/ 34386 w 309327"/>
                <a:gd name="connsiteY3" fmla="*/ 2147510 h 2147510"/>
                <a:gd name="connsiteX4" fmla="*/ 32008 w 309327"/>
                <a:gd name="connsiteY4" fmla="*/ 45643 h 2147510"/>
                <a:gd name="connsiteX0" fmla="*/ 29899 w 307218"/>
                <a:gd name="connsiteY0" fmla="*/ 45643 h 2145013"/>
                <a:gd name="connsiteX1" fmla="*/ 234678 w 307218"/>
                <a:gd name="connsiteY1" fmla="*/ 0 h 2145013"/>
                <a:gd name="connsiteX2" fmla="*/ 240934 w 307218"/>
                <a:gd name="connsiteY2" fmla="*/ 2142860 h 2145013"/>
                <a:gd name="connsiteX3" fmla="*/ 34602 w 307218"/>
                <a:gd name="connsiteY3" fmla="*/ 2145013 h 2145013"/>
                <a:gd name="connsiteX4" fmla="*/ 29899 w 307218"/>
                <a:gd name="connsiteY4" fmla="*/ 45643 h 214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18" h="2145013">
                  <a:moveTo>
                    <a:pt x="29899" y="45643"/>
                  </a:moveTo>
                  <a:lnTo>
                    <a:pt x="234678" y="0"/>
                  </a:lnTo>
                  <a:cubicBezTo>
                    <a:pt x="448840" y="783312"/>
                    <a:pt x="107331" y="1210603"/>
                    <a:pt x="240934" y="2142860"/>
                  </a:cubicBezTo>
                  <a:lnTo>
                    <a:pt x="34602" y="2145013"/>
                  </a:lnTo>
                  <a:cubicBezTo>
                    <a:pt x="-98922" y="1485758"/>
                    <a:pt x="209788" y="612524"/>
                    <a:pt x="29899" y="45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65353C6A-F790-4F19-A865-04EB2020C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404" y="3312352"/>
              <a:ext cx="207717" cy="2077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4540C740-EDEE-4CE2-BD7C-5024D2B0A81E}"/>
              </a:ext>
            </a:extLst>
          </p:cNvPr>
          <p:cNvSpPr/>
          <p:nvPr/>
        </p:nvSpPr>
        <p:spPr>
          <a:xfrm>
            <a:off x="9889546" y="3339031"/>
            <a:ext cx="1280125" cy="12801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20C36F6E-5D14-431D-A361-A9BF69CBCB03}"/>
              </a:ext>
            </a:extLst>
          </p:cNvPr>
          <p:cNvSpPr/>
          <p:nvPr/>
        </p:nvSpPr>
        <p:spPr>
          <a:xfrm>
            <a:off x="7683683" y="3339031"/>
            <a:ext cx="1280125" cy="12801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AA364F5F-CCE2-4208-AF04-D17520C5B0E6}"/>
              </a:ext>
            </a:extLst>
          </p:cNvPr>
          <p:cNvSpPr/>
          <p:nvPr/>
        </p:nvSpPr>
        <p:spPr>
          <a:xfrm>
            <a:off x="5477821" y="3339031"/>
            <a:ext cx="1280125" cy="12801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E37E3465-A541-4B5A-89CD-CBC58D9E9CA3}"/>
              </a:ext>
            </a:extLst>
          </p:cNvPr>
          <p:cNvSpPr/>
          <p:nvPr/>
        </p:nvSpPr>
        <p:spPr>
          <a:xfrm>
            <a:off x="3250073" y="3324799"/>
            <a:ext cx="1280125" cy="1280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2673D8D5-296F-462F-8AAE-550714D5E4C7}"/>
              </a:ext>
            </a:extLst>
          </p:cNvPr>
          <p:cNvSpPr/>
          <p:nvPr/>
        </p:nvSpPr>
        <p:spPr>
          <a:xfrm>
            <a:off x="1022325" y="3339031"/>
            <a:ext cx="1280125" cy="12801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Block Arc 936">
            <a:extLst>
              <a:ext uri="{FF2B5EF4-FFF2-40B4-BE49-F238E27FC236}">
                <a16:creationId xmlns:a16="http://schemas.microsoft.com/office/drawing/2014/main" id="{E2B34FE0-D9F8-4938-BA53-A68DF6D78EC7}"/>
              </a:ext>
            </a:extLst>
          </p:cNvPr>
          <p:cNvSpPr/>
          <p:nvPr/>
        </p:nvSpPr>
        <p:spPr>
          <a:xfrm>
            <a:off x="9573673" y="3023156"/>
            <a:ext cx="1911875" cy="1911877"/>
          </a:xfrm>
          <a:prstGeom prst="blockArc">
            <a:avLst>
              <a:gd name="adj1" fmla="val 13673834"/>
              <a:gd name="adj2" fmla="val 7272229"/>
              <a:gd name="adj3" fmla="val 107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35FBE04D-0F23-4488-B569-D6A5235EE96E}"/>
              </a:ext>
            </a:extLst>
          </p:cNvPr>
          <p:cNvSpPr>
            <a:spLocks noChangeAspect="1"/>
          </p:cNvSpPr>
          <p:nvPr/>
        </p:nvSpPr>
        <p:spPr>
          <a:xfrm>
            <a:off x="9881233" y="3225489"/>
            <a:ext cx="204571" cy="2045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Rounded Rectangle 5">
            <a:extLst>
              <a:ext uri="{FF2B5EF4-FFF2-40B4-BE49-F238E27FC236}">
                <a16:creationId xmlns:a16="http://schemas.microsoft.com/office/drawing/2014/main" id="{F974800E-3673-45D9-8028-DFF3375918AE}"/>
              </a:ext>
            </a:extLst>
          </p:cNvPr>
          <p:cNvSpPr/>
          <p:nvPr/>
        </p:nvSpPr>
        <p:spPr>
          <a:xfrm flipH="1">
            <a:off x="3691139" y="3805703"/>
            <a:ext cx="378799" cy="3124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40" name="Teardrop 1">
            <a:extLst>
              <a:ext uri="{FF2B5EF4-FFF2-40B4-BE49-F238E27FC236}">
                <a16:creationId xmlns:a16="http://schemas.microsoft.com/office/drawing/2014/main" id="{1A426F24-BB24-495B-B65D-A08C2E826117}"/>
              </a:ext>
            </a:extLst>
          </p:cNvPr>
          <p:cNvSpPr/>
          <p:nvPr/>
        </p:nvSpPr>
        <p:spPr>
          <a:xfrm rot="18805991">
            <a:off x="10341951" y="3755354"/>
            <a:ext cx="418457" cy="41409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1" name="Round Same Side Corner Rectangle 11">
            <a:extLst>
              <a:ext uri="{FF2B5EF4-FFF2-40B4-BE49-F238E27FC236}">
                <a16:creationId xmlns:a16="http://schemas.microsoft.com/office/drawing/2014/main" id="{FA6CF8CE-8CAE-4B20-A18A-3EB3AB354630}"/>
              </a:ext>
            </a:extLst>
          </p:cNvPr>
          <p:cNvSpPr>
            <a:spLocks noChangeAspect="1"/>
          </p:cNvSpPr>
          <p:nvPr/>
        </p:nvSpPr>
        <p:spPr>
          <a:xfrm rot="9900000">
            <a:off x="5981185" y="3804675"/>
            <a:ext cx="371420" cy="31545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2" name="Rounded Rectangle 27">
            <a:extLst>
              <a:ext uri="{FF2B5EF4-FFF2-40B4-BE49-F238E27FC236}">
                <a16:creationId xmlns:a16="http://schemas.microsoft.com/office/drawing/2014/main" id="{1D124CB3-4095-4E2F-9634-6D4617A53BC3}"/>
              </a:ext>
            </a:extLst>
          </p:cNvPr>
          <p:cNvSpPr/>
          <p:nvPr/>
        </p:nvSpPr>
        <p:spPr>
          <a:xfrm>
            <a:off x="1472735" y="3805703"/>
            <a:ext cx="335002" cy="25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3" name="Round Same Side Corner Rectangle 36">
            <a:extLst>
              <a:ext uri="{FF2B5EF4-FFF2-40B4-BE49-F238E27FC236}">
                <a16:creationId xmlns:a16="http://schemas.microsoft.com/office/drawing/2014/main" id="{C45530D7-E280-4763-8440-A0687BFB51C2}"/>
              </a:ext>
            </a:extLst>
          </p:cNvPr>
          <p:cNvSpPr>
            <a:spLocks noChangeAspect="1"/>
          </p:cNvSpPr>
          <p:nvPr/>
        </p:nvSpPr>
        <p:spPr>
          <a:xfrm>
            <a:off x="8151048" y="3805703"/>
            <a:ext cx="371490" cy="2937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44" name="Group 19">
            <a:extLst>
              <a:ext uri="{FF2B5EF4-FFF2-40B4-BE49-F238E27FC236}">
                <a16:creationId xmlns:a16="http://schemas.microsoft.com/office/drawing/2014/main" id="{31DC2E7E-6FCB-4A23-BA29-C35AB7BE4DAE}"/>
              </a:ext>
            </a:extLst>
          </p:cNvPr>
          <p:cNvGrpSpPr/>
          <p:nvPr/>
        </p:nvGrpSpPr>
        <p:grpSpPr>
          <a:xfrm>
            <a:off x="441231" y="1660357"/>
            <a:ext cx="2063009" cy="1116336"/>
            <a:chOff x="2543197" y="4388490"/>
            <a:chExt cx="2577764" cy="1116336"/>
          </a:xfrm>
        </p:grpSpPr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45E29C00-7FAE-469C-8FBA-5024DCA2995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A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business problems – Estimates Business Operations Hours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C5E570E0-BD02-4B06-BBC6-27E5B994CBE3}"/>
                </a:ext>
              </a:extLst>
            </p:cNvPr>
            <p:cNvSpPr txBox="1"/>
            <p:nvPr/>
          </p:nvSpPr>
          <p:spPr>
            <a:xfrm>
              <a:off x="2543197" y="4388490"/>
              <a:ext cx="2577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1. Business Understanding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47" name="Group 22">
            <a:extLst>
              <a:ext uri="{FF2B5EF4-FFF2-40B4-BE49-F238E27FC236}">
                <a16:creationId xmlns:a16="http://schemas.microsoft.com/office/drawing/2014/main" id="{5FAD6778-4F6D-45D8-9751-495AAD80DAC8}"/>
              </a:ext>
            </a:extLst>
          </p:cNvPr>
          <p:cNvGrpSpPr/>
          <p:nvPr/>
        </p:nvGrpSpPr>
        <p:grpSpPr>
          <a:xfrm>
            <a:off x="9422540" y="1613979"/>
            <a:ext cx="2063008" cy="940059"/>
            <a:chOff x="2543198" y="4380101"/>
            <a:chExt cx="2577763" cy="940059"/>
          </a:xfrm>
        </p:grpSpPr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40D0E871-27F6-4165-8AF1-BE536331FAFF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Unit Testing, not overed Integration Testing and End-to-End Testing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DBAD96F1-C6FD-44F9-929C-6FD5FB073ECA}"/>
                </a:ext>
              </a:extLst>
            </p:cNvPr>
            <p:cNvSpPr txBox="1"/>
            <p:nvPr/>
          </p:nvSpPr>
          <p:spPr>
            <a:xfrm>
              <a:off x="2543198" y="4380101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5. Testing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950" name="Group 25">
            <a:extLst>
              <a:ext uri="{FF2B5EF4-FFF2-40B4-BE49-F238E27FC236}">
                <a16:creationId xmlns:a16="http://schemas.microsoft.com/office/drawing/2014/main" id="{DAD4BC46-7115-45DA-B137-8C69B95DB9B9}"/>
              </a:ext>
            </a:extLst>
          </p:cNvPr>
          <p:cNvGrpSpPr/>
          <p:nvPr/>
        </p:nvGrpSpPr>
        <p:grpSpPr>
          <a:xfrm>
            <a:off x="5075279" y="1613116"/>
            <a:ext cx="2063008" cy="1036932"/>
            <a:chOff x="2543199" y="4283228"/>
            <a:chExt cx="2577763" cy="1036932"/>
          </a:xfrm>
        </p:grpSpPr>
        <p:sp>
          <p:nvSpPr>
            <p:cNvPr id="951" name="TextBox 950">
              <a:extLst>
                <a:ext uri="{FF2B5EF4-FFF2-40B4-BE49-F238E27FC236}">
                  <a16:creationId xmlns:a16="http://schemas.microsoft.com/office/drawing/2014/main" id="{E2717817-A169-4671-9577-4CEA537D4A7A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Python Solution Architecture has been attached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0F160AD2-CD8F-4508-9CB3-5A391F818CAC}"/>
                </a:ext>
              </a:extLst>
            </p:cNvPr>
            <p:cNvSpPr txBox="1"/>
            <p:nvPr/>
          </p:nvSpPr>
          <p:spPr>
            <a:xfrm>
              <a:off x="2543199" y="4283228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3. Data Pipelines Design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53" name="Group 28">
            <a:extLst>
              <a:ext uri="{FF2B5EF4-FFF2-40B4-BE49-F238E27FC236}">
                <a16:creationId xmlns:a16="http://schemas.microsoft.com/office/drawing/2014/main" id="{E9E32E67-4D43-4A45-8C7C-31615E885355}"/>
              </a:ext>
            </a:extLst>
          </p:cNvPr>
          <p:cNvGrpSpPr/>
          <p:nvPr/>
        </p:nvGrpSpPr>
        <p:grpSpPr>
          <a:xfrm>
            <a:off x="2623768" y="1614600"/>
            <a:ext cx="2196405" cy="1592108"/>
            <a:chOff x="2385023" y="4282050"/>
            <a:chExt cx="2744445" cy="1592108"/>
          </a:xfrm>
        </p:grpSpPr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5962DED4-A624-47CD-8278-4202EA871C1E}"/>
                </a:ext>
              </a:extLst>
            </p:cNvPr>
            <p:cNvSpPr txBox="1"/>
            <p:nvPr/>
          </p:nvSpPr>
          <p:spPr>
            <a:xfrm>
              <a:off x="2385023" y="4673829"/>
              <a:ext cx="27359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Complete Data Validation &amp; Data Verification with data consumptions, data issues, and data strategy (ETL vs ELT vs ETLT)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BC7BE487-4985-483D-B8E4-042301883F62}"/>
                </a:ext>
              </a:extLst>
            </p:cNvPr>
            <p:cNvSpPr txBox="1"/>
            <p:nvPr/>
          </p:nvSpPr>
          <p:spPr>
            <a:xfrm>
              <a:off x="2551706" y="4282050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2. Data Understanding 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6" name="Group 31">
            <a:extLst>
              <a:ext uri="{FF2B5EF4-FFF2-40B4-BE49-F238E27FC236}">
                <a16:creationId xmlns:a16="http://schemas.microsoft.com/office/drawing/2014/main" id="{6A5C9B82-30DD-4FD9-8027-70A902B7C619}"/>
              </a:ext>
            </a:extLst>
          </p:cNvPr>
          <p:cNvGrpSpPr/>
          <p:nvPr/>
        </p:nvGrpSpPr>
        <p:grpSpPr>
          <a:xfrm>
            <a:off x="9573673" y="5185896"/>
            <a:ext cx="2063008" cy="747004"/>
            <a:chOff x="2543198" y="4388490"/>
            <a:chExt cx="2577763" cy="747004"/>
          </a:xfrm>
        </p:grpSpPr>
        <p:sp>
          <p:nvSpPr>
            <p:cNvPr id="957" name="TextBox 956">
              <a:extLst>
                <a:ext uri="{FF2B5EF4-FFF2-40B4-BE49-F238E27FC236}">
                  <a16:creationId xmlns:a16="http://schemas.microsoft.com/office/drawing/2014/main" id="{B1DEB486-D580-4106-8D05-D784A5192A6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metrics and create Power BI report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11DA5A6E-0652-4CBB-9F78-4D5E0030267C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6. Data Visualization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487E59-E18D-4A51-8873-7790F58D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82" y="0"/>
            <a:ext cx="4295775" cy="1638300"/>
          </a:xfrm>
          <a:prstGeom prst="rect">
            <a:avLst/>
          </a:prstGeom>
        </p:spPr>
      </p:pic>
      <p:grpSp>
        <p:nvGrpSpPr>
          <p:cNvPr id="63" name="Group 31">
            <a:extLst>
              <a:ext uri="{FF2B5EF4-FFF2-40B4-BE49-F238E27FC236}">
                <a16:creationId xmlns:a16="http://schemas.microsoft.com/office/drawing/2014/main" id="{B9447040-822D-4167-B5DF-B142332D2994}"/>
              </a:ext>
            </a:extLst>
          </p:cNvPr>
          <p:cNvGrpSpPr/>
          <p:nvPr/>
        </p:nvGrpSpPr>
        <p:grpSpPr>
          <a:xfrm>
            <a:off x="2825563" y="5241607"/>
            <a:ext cx="2145488" cy="562338"/>
            <a:chOff x="2543198" y="4388490"/>
            <a:chExt cx="2680823" cy="56233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27494B-9411-4771-8825-A45BFA6DBBD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Continues collect feedback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0598C7-6B8B-48EB-94C9-E422DC5C2D5F}"/>
                </a:ext>
              </a:extLst>
            </p:cNvPr>
            <p:cNvSpPr txBox="1"/>
            <p:nvPr/>
          </p:nvSpPr>
          <p:spPr>
            <a:xfrm>
              <a:off x="2543198" y="4388490"/>
              <a:ext cx="2680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9. Collect Feedback – Agile 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22">
            <a:extLst>
              <a:ext uri="{FF2B5EF4-FFF2-40B4-BE49-F238E27FC236}">
                <a16:creationId xmlns:a16="http://schemas.microsoft.com/office/drawing/2014/main" id="{F0DF4E67-4BD3-4BF2-A9F0-17A1918C1E25}"/>
              </a:ext>
            </a:extLst>
          </p:cNvPr>
          <p:cNvGrpSpPr/>
          <p:nvPr/>
        </p:nvGrpSpPr>
        <p:grpSpPr>
          <a:xfrm>
            <a:off x="497955" y="5172993"/>
            <a:ext cx="2063008" cy="747004"/>
            <a:chOff x="2543198" y="4388490"/>
            <a:chExt cx="2577763" cy="74700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8F53C8-CDDA-4399-8D17-B32C0E4F730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Maintain document regularly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42E096-F349-4955-AFDB-19BDE633F0C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10. Document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31">
            <a:extLst>
              <a:ext uri="{FF2B5EF4-FFF2-40B4-BE49-F238E27FC236}">
                <a16:creationId xmlns:a16="http://schemas.microsoft.com/office/drawing/2014/main" id="{5DA2B3C3-465B-4113-BADD-BC1263B80F69}"/>
              </a:ext>
            </a:extLst>
          </p:cNvPr>
          <p:cNvGrpSpPr/>
          <p:nvPr/>
        </p:nvGrpSpPr>
        <p:grpSpPr>
          <a:xfrm>
            <a:off x="5100577" y="5172993"/>
            <a:ext cx="2063008" cy="747004"/>
            <a:chOff x="2543198" y="4388490"/>
            <a:chExt cx="2577763" cy="74700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2F63A2-B332-40AA-9B43-557C1864E31E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Continues monitor 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0E8ECD-0315-4FDF-8D2D-EADF6276880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8.Monitor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id="{BCF99393-23B7-4A9D-8AA1-1EC420333E50}"/>
              </a:ext>
            </a:extLst>
          </p:cNvPr>
          <p:cNvGrpSpPr/>
          <p:nvPr/>
        </p:nvGrpSpPr>
        <p:grpSpPr>
          <a:xfrm>
            <a:off x="7300929" y="1623324"/>
            <a:ext cx="2063008" cy="747004"/>
            <a:chOff x="2543198" y="4388490"/>
            <a:chExt cx="2577763" cy="74700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B253EE-9E4F-4582-A7A2-2A749822BB2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 simple python solution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5154BF-3B5E-485A-A62C-FD73935313F7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4. Implementation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22">
            <a:extLst>
              <a:ext uri="{FF2B5EF4-FFF2-40B4-BE49-F238E27FC236}">
                <a16:creationId xmlns:a16="http://schemas.microsoft.com/office/drawing/2014/main" id="{A5E62463-B3E2-42C6-95A9-9681F2AC1717}"/>
              </a:ext>
            </a:extLst>
          </p:cNvPr>
          <p:cNvGrpSpPr/>
          <p:nvPr/>
        </p:nvGrpSpPr>
        <p:grpSpPr>
          <a:xfrm>
            <a:off x="7162005" y="5210302"/>
            <a:ext cx="2197622" cy="570727"/>
            <a:chOff x="2541224" y="4380101"/>
            <a:chExt cx="2745965" cy="57072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09E243-BA1F-4F48-BF56-3DB2D9C7508F}"/>
                </a:ext>
              </a:extLst>
            </p:cNvPr>
            <p:cNvSpPr txBox="1"/>
            <p:nvPr/>
          </p:nvSpPr>
          <p:spPr>
            <a:xfrm>
              <a:off x="2541224" y="4673829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Report Automation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12BDF9-90BD-42F4-B545-CAA8ACA0785B}"/>
                </a:ext>
              </a:extLst>
            </p:cNvPr>
            <p:cNvSpPr txBox="1"/>
            <p:nvPr/>
          </p:nvSpPr>
          <p:spPr>
            <a:xfrm>
              <a:off x="2543197" y="4380101"/>
              <a:ext cx="2743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7. Deployment &amp; Schedule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4D5C7B-8878-445B-BDFA-6416C3BB4FDE}"/>
              </a:ext>
            </a:extLst>
          </p:cNvPr>
          <p:cNvSpPr txBox="1"/>
          <p:nvPr/>
        </p:nvSpPr>
        <p:spPr>
          <a:xfrm>
            <a:off x="3691139" y="461394"/>
            <a:ext cx="451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Operations Dashboard Process Flow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A3EAB8C-4DD1-4121-84F1-2DF727AD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642500"/>
            <a:ext cx="10201275" cy="543877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F1C7430-1869-4149-9A14-8634B94682DD}"/>
              </a:ext>
            </a:extLst>
          </p:cNvPr>
          <p:cNvSpPr txBox="1"/>
          <p:nvPr/>
        </p:nvSpPr>
        <p:spPr>
          <a:xfrm>
            <a:off x="878364" y="167780"/>
            <a:ext cx="535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Simple Solution – Python, SQL, Power BI</a:t>
            </a:r>
          </a:p>
        </p:txBody>
      </p:sp>
    </p:spTree>
    <p:extLst>
      <p:ext uri="{BB962C8B-B14F-4D97-AF65-F5344CB8AC3E}">
        <p14:creationId xmlns:p14="http://schemas.microsoft.com/office/powerpoint/2010/main" val="35001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270DD41-DCB4-4737-9EB1-44F1A5AC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59" y="725104"/>
            <a:ext cx="9323996" cy="558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2F0BA-DB60-4B2F-9E3E-1E7DCE6B2155}"/>
              </a:ext>
            </a:extLst>
          </p:cNvPr>
          <p:cNvSpPr txBox="1"/>
          <p:nvPr/>
        </p:nvSpPr>
        <p:spPr>
          <a:xfrm>
            <a:off x="878364" y="167780"/>
            <a:ext cx="535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Cloud Solution on AWS</a:t>
            </a:r>
          </a:p>
        </p:txBody>
      </p:sp>
    </p:spTree>
    <p:extLst>
      <p:ext uri="{BB962C8B-B14F-4D97-AF65-F5344CB8AC3E}">
        <p14:creationId xmlns:p14="http://schemas.microsoft.com/office/powerpoint/2010/main" val="312125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11281</TotalTime>
  <Words>128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Nancy Cai</cp:lastModifiedBy>
  <cp:revision>37</cp:revision>
  <dcterms:created xsi:type="dcterms:W3CDTF">2018-02-18T19:39:47Z</dcterms:created>
  <dcterms:modified xsi:type="dcterms:W3CDTF">2022-01-24T22:51:52Z</dcterms:modified>
</cp:coreProperties>
</file>