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BA3385-0D9D-4BA3-B76C-24293879045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301063-1A23-4A48-9DAD-6D6897AF5E23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Tạo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môi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trường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học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tập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trao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đổi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</dgm:pt>
    <dgm:pt modelId="{CB2902FA-2848-46F5-8016-E9D707F072D4}" type="parTrans" cxnId="{75E9D6BD-DB86-4F72-B486-C43FF30F8EB4}">
      <dgm:prSet/>
      <dgm:spPr/>
      <dgm:t>
        <a:bodyPr/>
        <a:lstStyle/>
        <a:p>
          <a:endParaRPr lang="en-US"/>
        </a:p>
      </dgm:t>
    </dgm:pt>
    <dgm:pt modelId="{476C4C97-97A3-46C4-B24C-70D0CA911923}" type="sibTrans" cxnId="{75E9D6BD-DB86-4F72-B486-C43FF30F8EB4}">
      <dgm:prSet/>
      <dgm:spPr/>
      <dgm:t>
        <a:bodyPr/>
        <a:lstStyle/>
        <a:p>
          <a:endParaRPr lang="en-US"/>
        </a:p>
      </dgm:t>
    </dgm:pt>
    <dgm:pt modelId="{CB0AE41E-C6B6-4602-8814-C4543F2B697C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Giúp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đỡ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học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tiếng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Anh,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đặc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biệt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vựng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C6ED1E-014B-44E8-B0B4-B592038A6FA1}" type="parTrans" cxnId="{09A42CFB-7403-462C-8552-3F8D954E2B0D}">
      <dgm:prSet/>
      <dgm:spPr/>
      <dgm:t>
        <a:bodyPr/>
        <a:lstStyle/>
        <a:p>
          <a:endParaRPr lang="en-US"/>
        </a:p>
      </dgm:t>
    </dgm:pt>
    <dgm:pt modelId="{94D9BE4D-4D85-429D-8F97-012A077DEEC1}" type="sibTrans" cxnId="{09A42CFB-7403-462C-8552-3F8D954E2B0D}">
      <dgm:prSet/>
      <dgm:spPr/>
      <dgm:t>
        <a:bodyPr/>
        <a:lstStyle/>
        <a:p>
          <a:endParaRPr lang="en-US"/>
        </a:p>
      </dgm:t>
    </dgm:pt>
    <dgm:pt modelId="{740B70DB-9513-4333-A94F-F60DBB6BC10F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Hỗ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trợ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thử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</dgm:pt>
    <dgm:pt modelId="{3E8592F9-BFF1-43F2-BC62-D99E24C56587}" type="parTrans" cxnId="{F4C8E2D9-4ECE-42CA-B9E7-48B83CE5DB2A}">
      <dgm:prSet/>
      <dgm:spPr/>
      <dgm:t>
        <a:bodyPr/>
        <a:lstStyle/>
        <a:p>
          <a:endParaRPr lang="en-US"/>
        </a:p>
      </dgm:t>
    </dgm:pt>
    <dgm:pt modelId="{F7BB4D30-A2EC-430E-AF7D-36C7A977AE66}" type="sibTrans" cxnId="{F4C8E2D9-4ECE-42CA-B9E7-48B83CE5DB2A}">
      <dgm:prSet/>
      <dgm:spPr/>
      <dgm:t>
        <a:bodyPr/>
        <a:lstStyle/>
        <a:p>
          <a:endParaRPr lang="en-US"/>
        </a:p>
      </dgm:t>
    </dgm:pt>
    <dgm:pt modelId="{495E873A-2446-4B8E-88DF-6BD21AF3092B}" type="pres">
      <dgm:prSet presAssocID="{62BA3385-0D9D-4BA3-B76C-242938790451}" presName="Name0" presStyleCnt="0">
        <dgm:presLayoutVars>
          <dgm:chMax val="7"/>
          <dgm:chPref val="7"/>
          <dgm:dir/>
        </dgm:presLayoutVars>
      </dgm:prSet>
      <dgm:spPr/>
    </dgm:pt>
    <dgm:pt modelId="{5C306B37-3DD8-4177-8574-0678CECDC032}" type="pres">
      <dgm:prSet presAssocID="{62BA3385-0D9D-4BA3-B76C-242938790451}" presName="Name1" presStyleCnt="0"/>
      <dgm:spPr/>
    </dgm:pt>
    <dgm:pt modelId="{8ABD56AF-3E22-4980-B0F0-04D9B5745F7F}" type="pres">
      <dgm:prSet presAssocID="{62BA3385-0D9D-4BA3-B76C-242938790451}" presName="cycle" presStyleCnt="0"/>
      <dgm:spPr/>
    </dgm:pt>
    <dgm:pt modelId="{5650AAE0-8FEF-4430-8B32-5231DCCFCAD0}" type="pres">
      <dgm:prSet presAssocID="{62BA3385-0D9D-4BA3-B76C-242938790451}" presName="srcNode" presStyleLbl="node1" presStyleIdx="0" presStyleCnt="3"/>
      <dgm:spPr/>
    </dgm:pt>
    <dgm:pt modelId="{91A9FEB1-1BDC-4907-B371-E3E4B00F5BEA}" type="pres">
      <dgm:prSet presAssocID="{62BA3385-0D9D-4BA3-B76C-242938790451}" presName="conn" presStyleLbl="parChTrans1D2" presStyleIdx="0" presStyleCnt="1"/>
      <dgm:spPr/>
    </dgm:pt>
    <dgm:pt modelId="{ACCD6ECB-82EE-4D1F-B154-80B5C6FC753B}" type="pres">
      <dgm:prSet presAssocID="{62BA3385-0D9D-4BA3-B76C-242938790451}" presName="extraNode" presStyleLbl="node1" presStyleIdx="0" presStyleCnt="3"/>
      <dgm:spPr/>
    </dgm:pt>
    <dgm:pt modelId="{3ABE1DAD-F15F-4638-BCB6-91B265B589B2}" type="pres">
      <dgm:prSet presAssocID="{62BA3385-0D9D-4BA3-B76C-242938790451}" presName="dstNode" presStyleLbl="node1" presStyleIdx="0" presStyleCnt="3"/>
      <dgm:spPr/>
    </dgm:pt>
    <dgm:pt modelId="{EF9C466A-28DB-4D3E-8370-ED5265F37E8A}" type="pres">
      <dgm:prSet presAssocID="{38301063-1A23-4A48-9DAD-6D6897AF5E23}" presName="text_1" presStyleLbl="node1" presStyleIdx="0" presStyleCnt="3">
        <dgm:presLayoutVars>
          <dgm:bulletEnabled val="1"/>
        </dgm:presLayoutVars>
      </dgm:prSet>
      <dgm:spPr/>
    </dgm:pt>
    <dgm:pt modelId="{DEF6FB0A-2094-438D-9E90-D129BDC56F06}" type="pres">
      <dgm:prSet presAssocID="{38301063-1A23-4A48-9DAD-6D6897AF5E23}" presName="accent_1" presStyleCnt="0"/>
      <dgm:spPr/>
    </dgm:pt>
    <dgm:pt modelId="{6E22111A-45E2-4E6D-9109-7D2CDB38C2F0}" type="pres">
      <dgm:prSet presAssocID="{38301063-1A23-4A48-9DAD-6D6897AF5E23}" presName="accentRepeatNode" presStyleLbl="solidFgAcc1" presStyleIdx="0" presStyleCnt="3"/>
      <dgm:spPr/>
    </dgm:pt>
    <dgm:pt modelId="{F108C31F-FA14-413A-AAB4-0CB92DAA8BDC}" type="pres">
      <dgm:prSet presAssocID="{CB0AE41E-C6B6-4602-8814-C4543F2B697C}" presName="text_2" presStyleLbl="node1" presStyleIdx="1" presStyleCnt="3">
        <dgm:presLayoutVars>
          <dgm:bulletEnabled val="1"/>
        </dgm:presLayoutVars>
      </dgm:prSet>
      <dgm:spPr/>
    </dgm:pt>
    <dgm:pt modelId="{DD04CD53-CC84-4228-AF6D-B73720158074}" type="pres">
      <dgm:prSet presAssocID="{CB0AE41E-C6B6-4602-8814-C4543F2B697C}" presName="accent_2" presStyleCnt="0"/>
      <dgm:spPr/>
    </dgm:pt>
    <dgm:pt modelId="{B22DA8A4-95CA-4571-BF2E-D094C54EE9DF}" type="pres">
      <dgm:prSet presAssocID="{CB0AE41E-C6B6-4602-8814-C4543F2B697C}" presName="accentRepeatNode" presStyleLbl="solidFgAcc1" presStyleIdx="1" presStyleCnt="3"/>
      <dgm:spPr/>
    </dgm:pt>
    <dgm:pt modelId="{E0413AF1-C99E-4749-9163-490E5D994F0C}" type="pres">
      <dgm:prSet presAssocID="{740B70DB-9513-4333-A94F-F60DBB6BC10F}" presName="text_3" presStyleLbl="node1" presStyleIdx="2" presStyleCnt="3">
        <dgm:presLayoutVars>
          <dgm:bulletEnabled val="1"/>
        </dgm:presLayoutVars>
      </dgm:prSet>
      <dgm:spPr/>
    </dgm:pt>
    <dgm:pt modelId="{72417720-E3DA-49B3-B5DD-0F9B2FDAAEEF}" type="pres">
      <dgm:prSet presAssocID="{740B70DB-9513-4333-A94F-F60DBB6BC10F}" presName="accent_3" presStyleCnt="0"/>
      <dgm:spPr/>
    </dgm:pt>
    <dgm:pt modelId="{1826B3B9-7703-460B-BBBC-6E1A19272D17}" type="pres">
      <dgm:prSet presAssocID="{740B70DB-9513-4333-A94F-F60DBB6BC10F}" presName="accentRepeatNode" presStyleLbl="solidFgAcc1" presStyleIdx="2" presStyleCnt="3"/>
      <dgm:spPr/>
    </dgm:pt>
  </dgm:ptLst>
  <dgm:cxnLst>
    <dgm:cxn modelId="{6C90758F-CCC8-4057-9DA2-6587D312899A}" type="presOf" srcId="{CB0AE41E-C6B6-4602-8814-C4543F2B697C}" destId="{F108C31F-FA14-413A-AAB4-0CB92DAA8BDC}" srcOrd="0" destOrd="0" presId="urn:microsoft.com/office/officeart/2008/layout/VerticalCurvedList"/>
    <dgm:cxn modelId="{75E9D6BD-DB86-4F72-B486-C43FF30F8EB4}" srcId="{62BA3385-0D9D-4BA3-B76C-242938790451}" destId="{38301063-1A23-4A48-9DAD-6D6897AF5E23}" srcOrd="0" destOrd="0" parTransId="{CB2902FA-2848-46F5-8016-E9D707F072D4}" sibTransId="{476C4C97-97A3-46C4-B24C-70D0CA911923}"/>
    <dgm:cxn modelId="{09A42CFB-7403-462C-8552-3F8D954E2B0D}" srcId="{62BA3385-0D9D-4BA3-B76C-242938790451}" destId="{CB0AE41E-C6B6-4602-8814-C4543F2B697C}" srcOrd="1" destOrd="0" parTransId="{4AC6ED1E-014B-44E8-B0B4-B592038A6FA1}" sibTransId="{94D9BE4D-4D85-429D-8F97-012A077DEEC1}"/>
    <dgm:cxn modelId="{48B837E2-CC67-4658-BDA2-481CFBFA1AFD}" type="presOf" srcId="{476C4C97-97A3-46C4-B24C-70D0CA911923}" destId="{91A9FEB1-1BDC-4907-B371-E3E4B00F5BEA}" srcOrd="0" destOrd="0" presId="urn:microsoft.com/office/officeart/2008/layout/VerticalCurvedList"/>
    <dgm:cxn modelId="{8BACB01D-5D65-47D8-A3CA-F0D6EA5F2447}" type="presOf" srcId="{62BA3385-0D9D-4BA3-B76C-242938790451}" destId="{495E873A-2446-4B8E-88DF-6BD21AF3092B}" srcOrd="0" destOrd="0" presId="urn:microsoft.com/office/officeart/2008/layout/VerticalCurvedList"/>
    <dgm:cxn modelId="{F4C8E2D9-4ECE-42CA-B9E7-48B83CE5DB2A}" srcId="{62BA3385-0D9D-4BA3-B76C-242938790451}" destId="{740B70DB-9513-4333-A94F-F60DBB6BC10F}" srcOrd="2" destOrd="0" parTransId="{3E8592F9-BFF1-43F2-BC62-D99E24C56587}" sibTransId="{F7BB4D30-A2EC-430E-AF7D-36C7A977AE66}"/>
    <dgm:cxn modelId="{918C5928-D07D-4E28-8EFD-1051DF172E98}" type="presOf" srcId="{38301063-1A23-4A48-9DAD-6D6897AF5E23}" destId="{EF9C466A-28DB-4D3E-8370-ED5265F37E8A}" srcOrd="0" destOrd="0" presId="urn:microsoft.com/office/officeart/2008/layout/VerticalCurvedList"/>
    <dgm:cxn modelId="{B064AD68-4B70-4566-9280-76D9382BF5ED}" type="presOf" srcId="{740B70DB-9513-4333-A94F-F60DBB6BC10F}" destId="{E0413AF1-C99E-4749-9163-490E5D994F0C}" srcOrd="0" destOrd="0" presId="urn:microsoft.com/office/officeart/2008/layout/VerticalCurvedList"/>
    <dgm:cxn modelId="{732D6B66-D3D4-4711-B7CA-EF3DB1B42922}" type="presParOf" srcId="{495E873A-2446-4B8E-88DF-6BD21AF3092B}" destId="{5C306B37-3DD8-4177-8574-0678CECDC032}" srcOrd="0" destOrd="0" presId="urn:microsoft.com/office/officeart/2008/layout/VerticalCurvedList"/>
    <dgm:cxn modelId="{A4FDF8F0-049E-4D2B-B497-11848F34B5ED}" type="presParOf" srcId="{5C306B37-3DD8-4177-8574-0678CECDC032}" destId="{8ABD56AF-3E22-4980-B0F0-04D9B5745F7F}" srcOrd="0" destOrd="0" presId="urn:microsoft.com/office/officeart/2008/layout/VerticalCurvedList"/>
    <dgm:cxn modelId="{AC187009-9532-4615-B9E8-B558EACD8365}" type="presParOf" srcId="{8ABD56AF-3E22-4980-B0F0-04D9B5745F7F}" destId="{5650AAE0-8FEF-4430-8B32-5231DCCFCAD0}" srcOrd="0" destOrd="0" presId="urn:microsoft.com/office/officeart/2008/layout/VerticalCurvedList"/>
    <dgm:cxn modelId="{05589DA5-E82D-494A-90E2-CE6E1A0B1AC4}" type="presParOf" srcId="{8ABD56AF-3E22-4980-B0F0-04D9B5745F7F}" destId="{91A9FEB1-1BDC-4907-B371-E3E4B00F5BEA}" srcOrd="1" destOrd="0" presId="urn:microsoft.com/office/officeart/2008/layout/VerticalCurvedList"/>
    <dgm:cxn modelId="{575B7932-190C-4EA7-838E-B1F1C6716266}" type="presParOf" srcId="{8ABD56AF-3E22-4980-B0F0-04D9B5745F7F}" destId="{ACCD6ECB-82EE-4D1F-B154-80B5C6FC753B}" srcOrd="2" destOrd="0" presId="urn:microsoft.com/office/officeart/2008/layout/VerticalCurvedList"/>
    <dgm:cxn modelId="{A28AC677-D40F-466A-A88E-83E4E179C91C}" type="presParOf" srcId="{8ABD56AF-3E22-4980-B0F0-04D9B5745F7F}" destId="{3ABE1DAD-F15F-4638-BCB6-91B265B589B2}" srcOrd="3" destOrd="0" presId="urn:microsoft.com/office/officeart/2008/layout/VerticalCurvedList"/>
    <dgm:cxn modelId="{55ECC045-39DA-408A-A3A9-D09F24CDD5AE}" type="presParOf" srcId="{5C306B37-3DD8-4177-8574-0678CECDC032}" destId="{EF9C466A-28DB-4D3E-8370-ED5265F37E8A}" srcOrd="1" destOrd="0" presId="urn:microsoft.com/office/officeart/2008/layout/VerticalCurvedList"/>
    <dgm:cxn modelId="{DCEB4DBD-D8E3-4A02-AA17-1C87342798AA}" type="presParOf" srcId="{5C306B37-3DD8-4177-8574-0678CECDC032}" destId="{DEF6FB0A-2094-438D-9E90-D129BDC56F06}" srcOrd="2" destOrd="0" presId="urn:microsoft.com/office/officeart/2008/layout/VerticalCurvedList"/>
    <dgm:cxn modelId="{0C842664-7971-4FE0-8BC9-E16FB68E185F}" type="presParOf" srcId="{DEF6FB0A-2094-438D-9E90-D129BDC56F06}" destId="{6E22111A-45E2-4E6D-9109-7D2CDB38C2F0}" srcOrd="0" destOrd="0" presId="urn:microsoft.com/office/officeart/2008/layout/VerticalCurvedList"/>
    <dgm:cxn modelId="{4C627DE2-5A16-4A25-B622-34B0DB6915A5}" type="presParOf" srcId="{5C306B37-3DD8-4177-8574-0678CECDC032}" destId="{F108C31F-FA14-413A-AAB4-0CB92DAA8BDC}" srcOrd="3" destOrd="0" presId="urn:microsoft.com/office/officeart/2008/layout/VerticalCurvedList"/>
    <dgm:cxn modelId="{8336C885-857F-496D-9E99-039D4FEAF673}" type="presParOf" srcId="{5C306B37-3DD8-4177-8574-0678CECDC032}" destId="{DD04CD53-CC84-4228-AF6D-B73720158074}" srcOrd="4" destOrd="0" presId="urn:microsoft.com/office/officeart/2008/layout/VerticalCurvedList"/>
    <dgm:cxn modelId="{3A0EF511-C6C2-4052-94AC-8F1DE2465292}" type="presParOf" srcId="{DD04CD53-CC84-4228-AF6D-B73720158074}" destId="{B22DA8A4-95CA-4571-BF2E-D094C54EE9DF}" srcOrd="0" destOrd="0" presId="urn:microsoft.com/office/officeart/2008/layout/VerticalCurvedList"/>
    <dgm:cxn modelId="{865D45D4-4694-4BEC-8C01-B682BF0A84C8}" type="presParOf" srcId="{5C306B37-3DD8-4177-8574-0678CECDC032}" destId="{E0413AF1-C99E-4749-9163-490E5D994F0C}" srcOrd="5" destOrd="0" presId="urn:microsoft.com/office/officeart/2008/layout/VerticalCurvedList"/>
    <dgm:cxn modelId="{CC6E6B77-0E2C-45CC-949B-CA580470F0BD}" type="presParOf" srcId="{5C306B37-3DD8-4177-8574-0678CECDC032}" destId="{72417720-E3DA-49B3-B5DD-0F9B2FDAAEEF}" srcOrd="6" destOrd="0" presId="urn:microsoft.com/office/officeart/2008/layout/VerticalCurvedList"/>
    <dgm:cxn modelId="{8CE5A435-4041-46F1-92EB-E31AB850E866}" type="presParOf" srcId="{72417720-E3DA-49B3-B5DD-0F9B2FDAAEEF}" destId="{1826B3B9-7703-460B-BBBC-6E1A19272D1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9FEB1-1BDC-4907-B371-E3E4B00F5BEA}">
      <dsp:nvSpPr>
        <dsp:cNvPr id="0" name=""/>
        <dsp:cNvSpPr/>
      </dsp:nvSpPr>
      <dsp:spPr>
        <a:xfrm>
          <a:off x="-4375356" y="-671117"/>
          <a:ext cx="5212684" cy="5212684"/>
        </a:xfrm>
        <a:prstGeom prst="blockArc">
          <a:avLst>
            <a:gd name="adj1" fmla="val 18900000"/>
            <a:gd name="adj2" fmla="val 2700000"/>
            <a:gd name="adj3" fmla="val 414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C466A-28DB-4D3E-8370-ED5265F37E8A}">
      <dsp:nvSpPr>
        <dsp:cNvPr id="0" name=""/>
        <dsp:cNvSpPr/>
      </dsp:nvSpPr>
      <dsp:spPr>
        <a:xfrm>
          <a:off x="538501" y="387045"/>
          <a:ext cx="5667070" cy="774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43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Tạo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môi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trường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học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tập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trao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đổi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sp:txBody>
      <dsp:txXfrm>
        <a:off x="538501" y="387045"/>
        <a:ext cx="5667070" cy="774090"/>
      </dsp:txXfrm>
    </dsp:sp>
    <dsp:sp modelId="{6E22111A-45E2-4E6D-9109-7D2CDB38C2F0}">
      <dsp:nvSpPr>
        <dsp:cNvPr id="0" name=""/>
        <dsp:cNvSpPr/>
      </dsp:nvSpPr>
      <dsp:spPr>
        <a:xfrm>
          <a:off x="54694" y="290283"/>
          <a:ext cx="967612" cy="9676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8C31F-FA14-413A-AAB4-0CB92DAA8BDC}">
      <dsp:nvSpPr>
        <dsp:cNvPr id="0" name=""/>
        <dsp:cNvSpPr/>
      </dsp:nvSpPr>
      <dsp:spPr>
        <a:xfrm>
          <a:off x="819882" y="1548180"/>
          <a:ext cx="5385688" cy="774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43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Giúp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đỡ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học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tiếng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Anh,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đặc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biệt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vựng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9882" y="1548180"/>
        <a:ext cx="5385688" cy="774090"/>
      </dsp:txXfrm>
    </dsp:sp>
    <dsp:sp modelId="{B22DA8A4-95CA-4571-BF2E-D094C54EE9DF}">
      <dsp:nvSpPr>
        <dsp:cNvPr id="0" name=""/>
        <dsp:cNvSpPr/>
      </dsp:nvSpPr>
      <dsp:spPr>
        <a:xfrm>
          <a:off x="336076" y="1451418"/>
          <a:ext cx="967612" cy="9676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13AF1-C99E-4749-9163-490E5D994F0C}">
      <dsp:nvSpPr>
        <dsp:cNvPr id="0" name=""/>
        <dsp:cNvSpPr/>
      </dsp:nvSpPr>
      <dsp:spPr>
        <a:xfrm>
          <a:off x="538501" y="2709315"/>
          <a:ext cx="5667070" cy="774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43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Hỗ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trợ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thi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thử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sp:txBody>
      <dsp:txXfrm>
        <a:off x="538501" y="2709315"/>
        <a:ext cx="5667070" cy="774090"/>
      </dsp:txXfrm>
    </dsp:sp>
    <dsp:sp modelId="{1826B3B9-7703-460B-BBBC-6E1A19272D17}">
      <dsp:nvSpPr>
        <dsp:cNvPr id="0" name=""/>
        <dsp:cNvSpPr/>
      </dsp:nvSpPr>
      <dsp:spPr>
        <a:xfrm>
          <a:off x="54694" y="2612553"/>
          <a:ext cx="967612" cy="9676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169" y="1522927"/>
            <a:ext cx="9388698" cy="1954369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Website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Anh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56279" y="4146998"/>
            <a:ext cx="4331667" cy="112628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416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5932" y="631064"/>
            <a:ext cx="4775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AutoShape 2" descr="Image result for há»c trÃªn mÃ¡y tÃ­n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há»c trÃªn mÃ¡y tÃ­nh"/>
          <p:cNvSpPr>
            <a:spLocks noChangeAspect="1" noChangeArrowheads="1"/>
          </p:cNvSpPr>
          <p:nvPr/>
        </p:nvSpPr>
        <p:spPr bwMode="auto">
          <a:xfrm>
            <a:off x="3720877" y="2957199"/>
            <a:ext cx="3993568" cy="399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há»c trÃªn mÃ¡y tÃ­nh"/>
          <p:cNvSpPr>
            <a:spLocks noChangeAspect="1" noChangeArrowheads="1"/>
          </p:cNvSpPr>
          <p:nvPr/>
        </p:nvSpPr>
        <p:spPr bwMode="auto">
          <a:xfrm>
            <a:off x="4029970" y="2986602"/>
            <a:ext cx="5796610" cy="579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há»c trÃªn mÃ¡y tÃ­nh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645" y="2281963"/>
            <a:ext cx="3281016" cy="328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566109886"/>
              </p:ext>
            </p:extLst>
          </p:nvPr>
        </p:nvGraphicFramePr>
        <p:xfrm>
          <a:off x="5882783" y="1692530"/>
          <a:ext cx="6257701" cy="387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315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7903" y="631064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1110" y="1777284"/>
            <a:ext cx="8586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1109" y="3477502"/>
            <a:ext cx="95814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forum  </a:t>
            </a:r>
          </a:p>
        </p:txBody>
      </p:sp>
    </p:spTree>
    <p:extLst>
      <p:ext uri="{BB962C8B-B14F-4D97-AF65-F5344CB8AC3E}">
        <p14:creationId xmlns:p14="http://schemas.microsoft.com/office/powerpoint/2010/main" val="376500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7903" y="631064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1110" y="1777284"/>
            <a:ext cx="86356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Forum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nhắc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221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43142" y="592427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3. Demo </a:t>
            </a:r>
          </a:p>
        </p:txBody>
      </p:sp>
    </p:spTree>
    <p:extLst>
      <p:ext uri="{BB962C8B-B14F-4D97-AF65-F5344CB8AC3E}">
        <p14:creationId xmlns:p14="http://schemas.microsoft.com/office/powerpoint/2010/main" val="379760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1548" y="618185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6206" y="4121722"/>
            <a:ext cx="7791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Validator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nhắc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6207" y="1723623"/>
            <a:ext cx="7791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Admin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Forum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693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6308" y="2910624"/>
            <a:ext cx="93265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listening ! </a:t>
            </a:r>
          </a:p>
        </p:txBody>
      </p:sp>
    </p:spTree>
    <p:extLst>
      <p:ext uri="{BB962C8B-B14F-4D97-AF65-F5344CB8AC3E}">
        <p14:creationId xmlns:p14="http://schemas.microsoft.com/office/powerpoint/2010/main" val="8716503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252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Website hỗ trợ học tiếng Anh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hỗ trợ học tiếng Anh</dc:title>
  <dc:creator>Vu Le Hoang</dc:creator>
  <cp:lastModifiedBy>Vu Le Hoang</cp:lastModifiedBy>
  <cp:revision>5</cp:revision>
  <dcterms:created xsi:type="dcterms:W3CDTF">2019-05-14T11:30:05Z</dcterms:created>
  <dcterms:modified xsi:type="dcterms:W3CDTF">2019-05-14T12:43:23Z</dcterms:modified>
</cp:coreProperties>
</file>