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9" r:id="rId2"/>
    <p:sldId id="261" r:id="rId3"/>
    <p:sldId id="260" r:id="rId4"/>
    <p:sldId id="275" r:id="rId5"/>
    <p:sldId id="276" r:id="rId6"/>
    <p:sldId id="277" r:id="rId7"/>
    <p:sldId id="27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57" autoAdjust="0"/>
    <p:restoredTop sz="96130" autoAdjust="0"/>
  </p:normalViewPr>
  <p:slideViewPr>
    <p:cSldViewPr snapToGrid="0">
      <p:cViewPr varScale="1">
        <p:scale>
          <a:sx n="104" d="100"/>
          <a:sy n="104" d="100"/>
        </p:scale>
        <p:origin x="90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7C27-6987-423B-A90A-6ECFEBAA3EF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291E-CF83-4A98-941B-D7C90B9A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B81-7952-3242-8651-844082A2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998-DAD7-508B-CE1C-0E0E0595E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36B9-2075-9BFF-5999-E39DB8B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3A8C-F6C0-433D-AA4F-BE910FE1A69D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7B43-CD54-D8AA-FCF4-7B5B02A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6C9-8A61-F8C7-833C-DF2029A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5611-4FCE-3966-2544-3F2507A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B79-CBD8-328F-ADD7-8706EACD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C168-448A-227E-49CB-6D92A8E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B1C-C30D-42D6-A78C-7AE4C92FBFA9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231-E75C-443C-FFAE-0B41726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24F-DE57-96A4-1E9E-9583BE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446B-2B86-A184-02C3-07B0FB96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9A9D-CEC1-0E0D-60D0-9A653E68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B200-DF72-4124-22A6-E3F5A4F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B4A9-642C-45CD-B049-9B41FF87502E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A763-D8F2-318D-C11B-DCEA780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4D21-40B2-66E9-CE21-FB76FBA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F41-841D-B653-7168-06405A3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3C84-9B5D-0146-729A-972B28C4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6485-A612-DFBC-AE5B-1DD635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6B22-F7C9-4042-A045-51207A54C064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780-059F-68D9-BE61-619BDD8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957A-35A4-6DC9-78BA-7B2F8116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42B-98B6-D4AF-6C04-8FED7C3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8F41-BEFE-BCCC-161A-E49A7103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9415-2096-FCF8-6A64-478238A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60CE-B2DC-457D-8759-3EFA3EE3CDC3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1B03-0452-15E2-67B5-0BD0246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5FC-8870-A61E-157A-46A6C5C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FB1-EAA7-BFEE-1F20-402C65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9626-AF15-A97D-6D4D-EA3530F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7D3C-0277-353B-EC54-E5B36BDC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DE28-C526-D1D2-FAF6-46B3EF5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C4CC-1492-42F1-8F2F-866B5977AC86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7DA2-6D45-671B-BC49-491EDC8B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D7ED-0740-3636-D1AB-F5E6DF0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094-2DBF-2E0E-1AB0-166F8F1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CA1-BCF4-2489-17F0-A492442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44A4-037B-C5BE-5ABE-3D42CF4D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046C-1BA4-A14A-2E4B-D9421A7E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847-CD81-D689-BFE4-678DBD8D7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162E-9455-6492-9590-C83FCAB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F6F-4ABD-45E2-94D6-39D40B9839EC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458B-6D9E-8724-6C2B-A73D1A1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E605-CB4B-DC58-0BAC-AF6CFB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FC5-FFC0-B3A5-7A39-305993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4A8A-5D79-9142-3D72-FBBA3270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2761-BFD5-4F25-8705-E2D74D10028A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3513-E7C0-9B93-3A9D-C751565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E99-8B82-EBEC-7E80-FB38ED2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46CF-C38E-4704-AB56-34952AE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80C4-8680-4454-98B8-10B756F2A0B6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9290-8A5D-CBE7-5991-9826CFB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71D0-3F92-2C1D-212F-D3D36E1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97AE-BC6E-8211-6753-6F582E55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8A60-55D2-B3AB-D7DF-843988B9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53DF9-7254-B81B-3B5F-FD112969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44C7-712F-1FE8-2BAF-321393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F9-D5A8-465B-AF92-CAD0C9A21B25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AFA1-E2B1-0916-831F-51C9E16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893-4D1F-0B66-BFE1-AA2E0FD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2CA-D869-6B41-89B3-6A6025A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627C-FBB8-282C-4653-B06BEF7C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D9C3-E716-9386-4CDD-1DC71B87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41BF-2314-F666-3F4D-D721A82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F854-5A47-4B89-9241-C6915D78049E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D6B3-37AD-BB88-EAE6-CB7EA3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3487-9A13-B47E-74B8-837304C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5CBF-9609-CDFB-5013-9811A12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2CDD-759F-4283-5F82-D48DD202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1D85-D85E-CAA5-10DA-E3BC4B72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E82D-64CD-4AD1-966D-CB21008B447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E5D-B4AD-048D-3D8A-2B2E77B9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E66-4982-1BC0-A8B7-BD6328F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3E4B6-1B6A-9E84-36D5-94A48FCCDA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6A533-924C-86A4-FAF3-9BB2AE44A253}"/>
              </a:ext>
            </a:extLst>
          </p:cNvPr>
          <p:cNvSpPr/>
          <p:nvPr/>
        </p:nvSpPr>
        <p:spPr>
          <a:xfrm>
            <a:off x="583660" y="0"/>
            <a:ext cx="11608340" cy="64629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(DAP - 2025)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5DD07-DA81-96C0-92C4-E5F8D4DED41C}"/>
              </a:ext>
            </a:extLst>
          </p:cNvPr>
          <p:cNvSpPr txBox="1"/>
          <p:nvPr/>
        </p:nvSpPr>
        <p:spPr>
          <a:xfrm>
            <a:off x="583660" y="5880305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#4 – Saturday, February 15</a:t>
            </a: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7B93-B83A-9055-4B13-B4486479DDE1}"/>
              </a:ext>
            </a:extLst>
          </p:cNvPr>
          <p:cNvSpPr txBox="1"/>
          <p:nvPr/>
        </p:nvSpPr>
        <p:spPr>
          <a:xfrm>
            <a:off x="2602149" y="4476279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Mustapha Bouchaqour</a:t>
            </a:r>
          </a:p>
          <a:p>
            <a:endParaRPr lang="en-US" sz="14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88DF55-020C-59B9-C3A3-7B4E8B66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97381" y="6492875"/>
            <a:ext cx="3595255" cy="365125"/>
          </a:xfrm>
        </p:spPr>
        <p:txBody>
          <a:bodyPr/>
          <a:lstStyle/>
          <a:p>
            <a:fld id="{89591F22-7635-4B17-A334-CBE0E75A64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C59E-892B-B22F-C712-322C51F4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6F0828-F097-4323-E0BA-CAD95FCBB7CE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Agenda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003CF7E-FB00-2554-04D6-2A334E2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A99FB-D6BF-C150-F80A-2E92D2089C99}"/>
              </a:ext>
            </a:extLst>
          </p:cNvPr>
          <p:cNvSpPr txBox="1"/>
          <p:nvPr/>
        </p:nvSpPr>
        <p:spPr>
          <a:xfrm>
            <a:off x="346363" y="958517"/>
            <a:ext cx="99286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400" b="1" u="sng" dirty="0"/>
          </a:p>
          <a:p>
            <a:pPr lvl="1"/>
            <a:r>
              <a:rPr lang="en-US" sz="2400" b="1" dirty="0"/>
              <a:t>Lecture: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/>
              <a:t>Executive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/>
            <a:r>
              <a:rPr lang="en-US" sz="2400" b="1" dirty="0"/>
              <a:t>Demo: </a:t>
            </a:r>
          </a:p>
          <a:p>
            <a:pPr lvl="1"/>
            <a:r>
              <a:rPr lang="en-US" sz="2400" b="1" dirty="0"/>
              <a:t>	</a:t>
            </a:r>
            <a:r>
              <a:rPr lang="en-US" sz="2400" dirty="0"/>
              <a:t>Python Notebook (Demo2)</a:t>
            </a:r>
          </a:p>
          <a:p>
            <a:pPr lvl="2"/>
            <a:endParaRPr lang="en-US" sz="2400" dirty="0"/>
          </a:p>
          <a:p>
            <a:pPr lvl="1"/>
            <a:r>
              <a:rPr lang="en-US" sz="2400" b="1" dirty="0"/>
              <a:t>Q&amp;A:</a:t>
            </a:r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2273-700F-9EA4-7E35-E999648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DA97B-F5CC-2D65-E1AA-360B265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F6CC1BA-A722-CF6E-6C90-3794AA45E932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Due Diligence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5CE0080-8B01-ECE9-1C93-69DD5836C7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9BFF7-257E-5DDB-0405-6C3062E8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4D7A9F-8410-D73D-B39B-DAF196CAD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33725"/>
            <a:ext cx="4174837" cy="4007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3A8BE-5A8F-0320-2119-B1AFBADF1DD2}"/>
              </a:ext>
            </a:extLst>
          </p:cNvPr>
          <p:cNvSpPr txBox="1"/>
          <p:nvPr/>
        </p:nvSpPr>
        <p:spPr>
          <a:xfrm>
            <a:off x="2341321" y="4475278"/>
            <a:ext cx="2895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would you do? 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96C81F6-EA45-C860-48F3-B50BB0606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38839"/>
            <a:ext cx="5334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You're caught up with several tasks early in the morning when your manager unexpectedly stops by, asking you to join an executive meeting to provide a quick update on the major project you've been working on. With only five minutes to prepare, you need to gather your key points and be ready to present concisely.</a:t>
            </a:r>
          </a:p>
        </p:txBody>
      </p:sp>
    </p:spTree>
    <p:extLst>
      <p:ext uri="{BB962C8B-B14F-4D97-AF65-F5344CB8AC3E}">
        <p14:creationId xmlns:p14="http://schemas.microsoft.com/office/powerpoint/2010/main" val="883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D4FB1-96C0-855D-3C69-590594E2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A8DA768-A65D-BBB3-8FB0-EF5F395F08DB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Due Diligence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3E3CBC3-3454-B9B4-90F3-0B0D1FB9F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6F2A6-117C-9514-7453-A66EFDDC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DF448A-F510-305D-0341-CF34DA2C2F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74996"/>
            <a:ext cx="533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The answer is: </a:t>
            </a:r>
            <a:r>
              <a:rPr lang="en-US" altLang="en-US" b="1" dirty="0"/>
              <a:t>DUE DILIGENCE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84F42A-5725-2024-07D5-1FABB5255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999" y="1744565"/>
            <a:ext cx="69226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Due diligence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carefully checking information before planning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reduce risks and avoid mistakes.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in business, finance, and legal matters.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before investing, signing contracts, or making big purchases. 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accuracy and informed decision-making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1CB12D-C89D-A329-DB1E-87E16B837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5647" y="1159662"/>
            <a:ext cx="3373105" cy="258532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741854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6F19-8C22-F91F-1851-EC10D4568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82991C2-5AB8-9FD6-4A1B-1E45CE1E4F21}"/>
              </a:ext>
            </a:extLst>
          </p:cNvPr>
          <p:cNvSpPr/>
          <p:nvPr/>
        </p:nvSpPr>
        <p:spPr>
          <a:xfrm>
            <a:off x="1052945" y="2444719"/>
            <a:ext cx="7481455" cy="11129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DBB026-12B9-59E4-A5C7-DBE8C4EB5F8A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Tripod of Communication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95F9325-BC5E-BAC1-89FF-8651EEDF2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CFF88-0F81-A003-48A4-932820D1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5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EB37B2-DFFE-F5D7-D4E7-23A936470A88}"/>
              </a:ext>
            </a:extLst>
          </p:cNvPr>
          <p:cNvSpPr/>
          <p:nvPr/>
        </p:nvSpPr>
        <p:spPr>
          <a:xfrm>
            <a:off x="1339272" y="2575825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6E7AF-F236-3ADF-1864-7075081B8803}"/>
              </a:ext>
            </a:extLst>
          </p:cNvPr>
          <p:cNvSpPr/>
          <p:nvPr/>
        </p:nvSpPr>
        <p:spPr>
          <a:xfrm>
            <a:off x="3994727" y="2575825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82458-3BC2-3435-0C0E-DB552BCA0C07}"/>
              </a:ext>
            </a:extLst>
          </p:cNvPr>
          <p:cNvSpPr/>
          <p:nvPr/>
        </p:nvSpPr>
        <p:spPr>
          <a:xfrm>
            <a:off x="6650182" y="2581808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AF435C-977C-4AA7-553F-59D849052065}"/>
              </a:ext>
            </a:extLst>
          </p:cNvPr>
          <p:cNvSpPr/>
          <p:nvPr/>
        </p:nvSpPr>
        <p:spPr>
          <a:xfrm>
            <a:off x="1921164" y="1795364"/>
            <a:ext cx="5464638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8E962D-CDC9-6923-4BA0-64326EE0DEDC}"/>
              </a:ext>
            </a:extLst>
          </p:cNvPr>
          <p:cNvSpPr txBox="1"/>
          <p:nvPr/>
        </p:nvSpPr>
        <p:spPr>
          <a:xfrm>
            <a:off x="893472" y="4221809"/>
            <a:ext cx="260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Who are you talking to?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790626-0C7A-5945-F350-301C40381E83}"/>
              </a:ext>
            </a:extLst>
          </p:cNvPr>
          <p:cNvSpPr txBox="1"/>
          <p:nvPr/>
        </p:nvSpPr>
        <p:spPr>
          <a:xfrm>
            <a:off x="3704952" y="4591141"/>
            <a:ext cx="2945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are you going to say?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F07224-9CE9-2086-67AD-E5AE8EA79068}"/>
              </a:ext>
            </a:extLst>
          </p:cNvPr>
          <p:cNvSpPr txBox="1"/>
          <p:nvPr/>
        </p:nvSpPr>
        <p:spPr>
          <a:xfrm>
            <a:off x="6650182" y="5255322"/>
            <a:ext cx="305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are you going to say it?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CCED6E-090C-A8B0-19A4-70110EE786BE}"/>
              </a:ext>
            </a:extLst>
          </p:cNvPr>
          <p:cNvSpPr txBox="1"/>
          <p:nvPr/>
        </p:nvSpPr>
        <p:spPr>
          <a:xfrm>
            <a:off x="7498599" y="1698060"/>
            <a:ext cx="46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 long are you going to communicate?</a:t>
            </a:r>
          </a:p>
          <a:p>
            <a:r>
              <a:rPr lang="en-US" b="1" dirty="0"/>
              <a:t>How long  is your audience attention span?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A52E63C-6CF6-934D-95E4-5AE6511BA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034" y="3573708"/>
            <a:ext cx="1368439" cy="5551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29F671C-34D6-53C4-6C13-D33637815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489" y="3945374"/>
            <a:ext cx="1368439" cy="55286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7D77C06-C54C-4F9A-D445-CC9DE5CBF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961" y="4591141"/>
            <a:ext cx="1368439" cy="55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8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5FEA7-A6D2-22FD-E1D5-5C806A32E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4556D52-F12B-0FE9-4578-84821DC66243}"/>
              </a:ext>
            </a:extLst>
          </p:cNvPr>
          <p:cNvSpPr txBox="1"/>
          <p:nvPr/>
        </p:nvSpPr>
        <p:spPr>
          <a:xfrm>
            <a:off x="773545" y="-2300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lvl="2" algn="ctr"/>
            <a:r>
              <a:rPr lang="en-US" sz="2800" dirty="0">
                <a:solidFill>
                  <a:schemeClr val="bg1"/>
                </a:solidFill>
              </a:rPr>
              <a:t>Know Your Audience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1A19AEB-CC03-45BC-7199-A3AC3BDD0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371734-F29D-84BE-FE77-90B1F5853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6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4E15F7-9200-5F41-21CF-E1A3E04ED934}"/>
              </a:ext>
            </a:extLst>
          </p:cNvPr>
          <p:cNvSpPr/>
          <p:nvPr/>
        </p:nvSpPr>
        <p:spPr>
          <a:xfrm>
            <a:off x="878492" y="1083651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Audience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4A62119-F2A8-6399-DFD4-B9830780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2378868" y="3293266"/>
            <a:ext cx="3064689" cy="1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678776-C355-53E4-17EC-FB703EC7D792}"/>
              </a:ext>
            </a:extLst>
          </p:cNvPr>
          <p:cNvSpPr txBox="1"/>
          <p:nvPr/>
        </p:nvSpPr>
        <p:spPr>
          <a:xfrm>
            <a:off x="349594" y="1712336"/>
            <a:ext cx="277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with your audience </a:t>
            </a:r>
          </a:p>
          <a:p>
            <a:endParaRPr lang="en-US" dirty="0"/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C34C58B4-5A13-226C-61B6-AE3B9D74A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36" y="2035502"/>
            <a:ext cx="391920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 who you’re speaking to—Executives focus on high-level impact, not details.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Tailor your message to their priorities (strategy, risks, revenue, efficiency).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it relevant and avoid technical jargon unless necessary.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7D8D4D2B-0C19-25FF-6741-17E379168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7990" y="1948740"/>
            <a:ext cx="3708028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Provide clear, concise, and data-driven insights.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Focus on key takeaways—what they need to know, not every detail.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Use visuals (charts, graphs) to simplify complex information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8FC59C-4CAE-2189-BC49-C264B01B350F}"/>
              </a:ext>
            </a:extLst>
          </p:cNvPr>
          <p:cNvSpPr/>
          <p:nvPr/>
        </p:nvSpPr>
        <p:spPr>
          <a:xfrm>
            <a:off x="4716201" y="1083651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Substance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0B3A71-B82F-0251-B205-4E06FE4F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 flipV="1">
            <a:off x="6364082" y="3293265"/>
            <a:ext cx="3064689" cy="1208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E61D4A1-F61F-36C3-DB80-7725DFD8A5BE}"/>
              </a:ext>
            </a:extLst>
          </p:cNvPr>
          <p:cNvSpPr/>
          <p:nvPr/>
        </p:nvSpPr>
        <p:spPr>
          <a:xfrm>
            <a:off x="8951074" y="1083651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Style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0365C5D8-B52B-8F3A-82EE-4E341734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0685" y="1922288"/>
            <a:ext cx="398303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Be confident, structured, and direct—executives value clarity and brevity.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Use storytelling where appropriate to make your points memorable.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Engage with eye contact and controlled tone to reinforce credibility.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7B37E9-3CA7-844D-660B-25DF9CE18484}"/>
              </a:ext>
            </a:extLst>
          </p:cNvPr>
          <p:cNvSpPr txBox="1"/>
          <p:nvPr/>
        </p:nvSpPr>
        <p:spPr>
          <a:xfrm>
            <a:off x="4268796" y="1686089"/>
            <a:ext cx="277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with your audience </a:t>
            </a:r>
          </a:p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D210B3B-E42D-BE6D-F214-558B7B5579CF}"/>
              </a:ext>
            </a:extLst>
          </p:cNvPr>
          <p:cNvSpPr txBox="1"/>
          <p:nvPr/>
        </p:nvSpPr>
        <p:spPr>
          <a:xfrm>
            <a:off x="8422176" y="1625574"/>
            <a:ext cx="27757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Start with your audience </a:t>
            </a:r>
          </a:p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D64F955-60AC-3194-C304-1446114AAEBE}"/>
              </a:ext>
            </a:extLst>
          </p:cNvPr>
          <p:cNvSpPr/>
          <p:nvPr/>
        </p:nvSpPr>
        <p:spPr>
          <a:xfrm>
            <a:off x="5044838" y="4624425"/>
            <a:ext cx="1717964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4">
            <a:extLst>
              <a:ext uri="{FF2B5EF4-FFF2-40B4-BE49-F238E27FC236}">
                <a16:creationId xmlns:a16="http://schemas.microsoft.com/office/drawing/2014/main" id="{99D9D65C-0511-518C-0740-2DA2456C1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100" y="5182749"/>
            <a:ext cx="596329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Time is limited—get to the point quickly.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Structure your message using the Pyramid Principle (start with the conclusion).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200" dirty="0">
                <a:latin typeface="Arial" panose="020B0604020202020204" pitchFamily="34" charset="0"/>
              </a:rPr>
              <a:t>Be prepared to adjust if time is cut short—always have a 1-minute summary ready.</a:t>
            </a:r>
          </a:p>
        </p:txBody>
      </p:sp>
    </p:spTree>
    <p:extLst>
      <p:ext uri="{BB962C8B-B14F-4D97-AF65-F5344CB8AC3E}">
        <p14:creationId xmlns:p14="http://schemas.microsoft.com/office/powerpoint/2010/main" val="27304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AE55-3D33-DF56-AE4B-E1C5C16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6FFC-E3BE-0372-F304-C2F291B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69DAC-0A1F-012F-EB0D-BE9235CD27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4454-FF11-C358-7281-2D21F749EF3D}"/>
              </a:ext>
            </a:extLst>
          </p:cNvPr>
          <p:cNvSpPr/>
          <p:nvPr/>
        </p:nvSpPr>
        <p:spPr>
          <a:xfrm>
            <a:off x="583660" y="0"/>
            <a:ext cx="11608340" cy="63563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(Python)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0E996E8-50E0-9A69-237C-4F1B0B88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0C75-6C31-97BF-3CE6-B3FA06F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3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5395</TotalTime>
  <Words>379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 Bouchaqour</cp:lastModifiedBy>
  <cp:revision>37</cp:revision>
  <dcterms:created xsi:type="dcterms:W3CDTF">2025-01-28T01:17:59Z</dcterms:created>
  <dcterms:modified xsi:type="dcterms:W3CDTF">2025-02-16T00:41:23Z</dcterms:modified>
</cp:coreProperties>
</file>