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8" r:id="rId2"/>
    <p:sldMasterId id="2147483701" r:id="rId3"/>
    <p:sldMasterId id="2147483704" r:id="rId4"/>
    <p:sldMasterId id="214748370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B7"/>
    <a:srgbClr val="EDE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ersive 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85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ersive palette Amus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7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3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1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9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07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58649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23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51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67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9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48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23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45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65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77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6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lette Balance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488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01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ersive palette Balancing 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69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45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0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5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ersive palette Wellsp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5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lette Star of th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3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BB71-A77E-45EB-B47A-9E30EFEB55E1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9225-A289-4D8F-932E-1317B60DB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B38E-66F3-06D3-5278-35D11A60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571500"/>
            <a:ext cx="10496550" cy="1549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MSc Data Analysis for Business Intelligence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MA7092 - Data Analytics for Esports - Assessment 3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8A17E-4E02-5B74-F1FF-B7B2C2B8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075" y="2590800"/>
            <a:ext cx="10915650" cy="36957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Project - FIFA YouTube Analysis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Content Source - YouTube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FIFA Game YouTube channels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Tools and languages - Python, Excel, Microsoft PowerBI, Pandas, </a:t>
            </a:r>
            <a:r>
              <a:rPr lang="en-US" sz="2000" dirty="0" err="1"/>
              <a:t>TextBlob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To analyze the </a:t>
            </a:r>
            <a:r>
              <a:rPr lang="en-US" sz="2000" dirty="0" err="1"/>
              <a:t>youtube</a:t>
            </a:r>
            <a:r>
              <a:rPr lang="en-US" sz="2000" dirty="0"/>
              <a:t> video related trends on YouTube which will add value to FIFA channels and Viewers.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7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: 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C2BBF-BBF3-E368-8950-F0108257A67D}"/>
              </a:ext>
            </a:extLst>
          </p:cNvPr>
          <p:cNvSpPr txBox="1"/>
          <p:nvPr/>
        </p:nvSpPr>
        <p:spPr>
          <a:xfrm>
            <a:off x="618564" y="528918"/>
            <a:ext cx="10954871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FIFA 22 dominates the highest viewed game last year among the 15 known YouTubers.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Switching to new FIFA version soon will help YouTubers having low engagement. FIFA 21 is not likely to help in growth.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Including keywords in video title specific to FIFA game event are helpful for engagement and channel growth.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Continuation is key to growth followed by content creativity. Viewers tends to involve in the game events like TOTS, TOTY, TOTW, SBC and other.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Viewers interested in subscribed video channels for FIFA related content like for channels </a:t>
            </a:r>
            <a:r>
              <a:rPr lang="en-US" sz="1750" dirty="0" err="1"/>
              <a:t>BFordLancer</a:t>
            </a:r>
            <a:r>
              <a:rPr lang="en-US" sz="1750" dirty="0"/>
              <a:t>, </a:t>
            </a:r>
            <a:r>
              <a:rPr lang="en-US" sz="1750" dirty="0" err="1"/>
              <a:t>HecticTKS</a:t>
            </a:r>
            <a:r>
              <a:rPr lang="en-US" sz="1750" dirty="0"/>
              <a:t> and AJ3.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err="1"/>
              <a:t>BFordLancer’s</a:t>
            </a:r>
            <a:r>
              <a:rPr lang="en-US" sz="1750" dirty="0"/>
              <a:t> content is more engaging as around 40% of his views are from subscribers. This shows this channels content is interesting for viewers.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Video time length is one of the aspect that youtuber should consider as this shows a good relation with views.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75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/>
              <a:t>From the analyzed data, we can conclude that Bateson87 and </a:t>
            </a:r>
            <a:r>
              <a:rPr lang="en-US" sz="1750" dirty="0" err="1"/>
              <a:t>BFordLancer</a:t>
            </a:r>
            <a:r>
              <a:rPr lang="en-US" sz="1750" dirty="0"/>
              <a:t> are more successful. On the other hand, we can say that </a:t>
            </a:r>
            <a:r>
              <a:rPr lang="en-US" sz="1750" dirty="0" err="1"/>
              <a:t>HecticTKS</a:t>
            </a:r>
            <a:r>
              <a:rPr lang="en-US" sz="1750" dirty="0"/>
              <a:t> and Ta4ty are not successful.</a:t>
            </a:r>
            <a:endParaRPr lang="en-IN" sz="1750" dirty="0"/>
          </a:p>
        </p:txBody>
      </p:sp>
    </p:spTree>
    <p:extLst>
      <p:ext uri="{BB962C8B-B14F-4D97-AF65-F5344CB8AC3E}">
        <p14:creationId xmlns:p14="http://schemas.microsoft.com/office/powerpoint/2010/main" val="186113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and Development needs analysis : 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C63C5-B822-DA84-2F7B-C5B6D95F61B5}"/>
              </a:ext>
            </a:extLst>
          </p:cNvPr>
          <p:cNvSpPr txBox="1"/>
          <p:nvPr/>
        </p:nvSpPr>
        <p:spPr>
          <a:xfrm>
            <a:off x="627529" y="654423"/>
            <a:ext cx="10936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collection, cleaning and modelling is very essential steps to present data in well manner.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YouTube API V3 for data collection, taking known 15 YouTube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Python and excel for data cleaning. In this we used libraries like pandas and Numpy. </a:t>
            </a:r>
            <a:r>
              <a:rPr lang="en-US" dirty="0"/>
              <a:t>For text analysis, we have learnt about </a:t>
            </a:r>
            <a:r>
              <a:rPr lang="en-US" dirty="0" err="1"/>
              <a:t>TextBlob</a:t>
            </a:r>
            <a:r>
              <a:rPr lang="en-US" dirty="0"/>
              <a:t> library.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PowerBI to model and visualize the data. Learnt about basics of Power BI, dashboards and data modelling with use of Power Query and visual data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of data adds value to make data in better understandable form. The dashboard are interactive way to explore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does not only start with data cleaning, but also hold a importance in collection and extraction of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raw data into sensible format is very important aspect to model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3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884-39F8-5FD5-6C24-9836DF40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171824" cy="1104899"/>
          </a:xfrm>
        </p:spPr>
        <p:txBody>
          <a:bodyPr>
            <a:normAutofit/>
          </a:bodyPr>
          <a:lstStyle/>
          <a:p>
            <a:r>
              <a:rPr lang="en-IN" sz="3200" dirty="0"/>
              <a:t>Project</a:t>
            </a:r>
            <a:br>
              <a:rPr lang="en-IN" sz="3200" dirty="0"/>
            </a:br>
            <a:r>
              <a:rPr lang="en-IN" sz="3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181A-E185-4A0A-BF73-C44199B9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823" y="952499"/>
            <a:ext cx="7996518" cy="565448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FIFA youtubers streams and post the videos on the platform which include various content like tournament, FUT, Career or Player Mode, Packs and  FIFA insider videos.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To learn about data extraction from source like YouTube API and Model the data in useful way.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As discussed, focus is on FIFA 21 to FIFA 23 for year 2022. The Data is extracted from YouTube API V3.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Summary of distribution of FIFA Version as per the channels over last year.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/>
              <a:t>Learning data analysis and visualization. Python and Excel used for primary stage of data cleaning and Power BI used for data modeling and visualizing.</a:t>
            </a:r>
          </a:p>
        </p:txBody>
      </p:sp>
    </p:spTree>
    <p:extLst>
      <p:ext uri="{BB962C8B-B14F-4D97-AF65-F5344CB8AC3E}">
        <p14:creationId xmlns:p14="http://schemas.microsoft.com/office/powerpoint/2010/main" val="102207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1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&amp; Least views for game version and keyword trend across channels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97382-70AF-76B9-DC35-BA2772327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"/>
          <a:stretch/>
        </p:blipFill>
        <p:spPr>
          <a:xfrm>
            <a:off x="0" y="439271"/>
            <a:ext cx="8620128" cy="52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8E33EE-63A2-7C91-C455-2AEA646C0B28}"/>
              </a:ext>
            </a:extLst>
          </p:cNvPr>
          <p:cNvSpPr txBox="1"/>
          <p:nvPr/>
        </p:nvSpPr>
        <p:spPr>
          <a:xfrm>
            <a:off x="6343650" y="878542"/>
            <a:ext cx="55911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Views : FIFA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Views : FIFA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3 channels game version keywords:</a:t>
            </a:r>
            <a:br>
              <a:rPr lang="en-IN" dirty="0"/>
            </a:br>
            <a:r>
              <a:rPr lang="en-IN" dirty="0"/>
              <a:t>- FIFA 22: Bateson87 &gt; TWOSYNC &gt; </a:t>
            </a:r>
            <a:r>
              <a:rPr lang="en-IN" dirty="0" err="1"/>
              <a:t>NepentheZ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- FIFA 23: Bateson87 &gt; </a:t>
            </a:r>
            <a:r>
              <a:rPr lang="en-IN" dirty="0" err="1"/>
              <a:t>NepentheZ</a:t>
            </a:r>
            <a:r>
              <a:rPr lang="en-IN" dirty="0"/>
              <a:t> &gt; </a:t>
            </a:r>
            <a:r>
              <a:rPr lang="en-IN" dirty="0" err="1"/>
              <a:t>MattHDGamer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used game version by youtubers in Year 2022 : FIFA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023D9-76ED-686C-DA27-4EF05D1FB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6" r="7013"/>
          <a:stretch/>
        </p:blipFill>
        <p:spPr>
          <a:xfrm>
            <a:off x="8625840" y="3978000"/>
            <a:ext cx="356616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2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trend over subscribers and views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31992-C428-19E9-B518-D10AA642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19" y="439271"/>
            <a:ext cx="9427381" cy="52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9B195-0DC0-24F0-4BC2-B66829407785}"/>
              </a:ext>
            </a:extLst>
          </p:cNvPr>
          <p:cNvSpPr txBox="1"/>
          <p:nvPr/>
        </p:nvSpPr>
        <p:spPr>
          <a:xfrm>
            <a:off x="161365" y="878542"/>
            <a:ext cx="3299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expected, most of subscribers comes from FIFA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Taking FIFA 22 , we can see that there is almost equal amount of subscribers in month 1 to 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October, Instantly most of the youtubers moved to FIFA 23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FIFA 23 claims nearly 31% of subscribers.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contribution comes from FIFA 22 and FIFA 23 as FIFA 21 is the old version.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3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views, Likes, Comments and Channel Subscriber engagement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F9BD4-319B-72DA-1DF9-5AB00731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271"/>
            <a:ext cx="12192000" cy="61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894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4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comments does affect on the duration of videos?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6F16CC-16C2-1A77-93E8-AA45B222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875"/>
            <a:ext cx="8054108" cy="54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076F6E-DEA5-66CE-BE7C-466154061E3B}"/>
              </a:ext>
            </a:extLst>
          </p:cNvPr>
          <p:cNvSpPr txBox="1"/>
          <p:nvPr/>
        </p:nvSpPr>
        <p:spPr>
          <a:xfrm>
            <a:off x="8054108" y="838875"/>
            <a:ext cx="4003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“Chord Graph” shows Quarterly to duration relation with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 comment to video duration ratio for 3</a:t>
            </a:r>
            <a:r>
              <a:rPr lang="en-IN" baseline="30000" dirty="0"/>
              <a:t>rd</a:t>
            </a:r>
            <a:r>
              <a:rPr lang="en-IN" dirty="0"/>
              <a:t> Quarter of Year 2022.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Video to comment engagement is low for videos having duration 90+ minutes.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Duration of video strongly relate with the comment engagement on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videos having duration less than 10 and 30 minutes, comment involvement is very good.</a:t>
            </a:r>
          </a:p>
        </p:txBody>
      </p:sp>
    </p:spTree>
    <p:extLst>
      <p:ext uri="{BB962C8B-B14F-4D97-AF65-F5344CB8AC3E}">
        <p14:creationId xmlns:p14="http://schemas.microsoft.com/office/powerpoint/2010/main" val="227170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368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5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Frequently used words in video title which are related to FIFA game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ACF19-23FD-F093-5AD6-84869BA4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04" y="672135"/>
            <a:ext cx="8345992" cy="39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B29659-0620-E502-1A92-DFBF0F394155}"/>
              </a:ext>
            </a:extLst>
          </p:cNvPr>
          <p:cNvSpPr txBox="1"/>
          <p:nvPr/>
        </p:nvSpPr>
        <p:spPr>
          <a:xfrm>
            <a:off x="340659" y="4536141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“Word Cloud” represent the frequently used words in the video title which are related to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Words like ‘FIFA , PACKS, TEAM, PLAYER, ICON, ULTIMATE, FUT, PACK, TOTW, DRAFT, EA, TOTS’ are related to FIFA game.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86FD5-B8C3-EAD4-E38A-B4E1022D4E7B}"/>
              </a:ext>
            </a:extLst>
          </p:cNvPr>
          <p:cNvSpPr txBox="1"/>
          <p:nvPr/>
        </p:nvSpPr>
        <p:spPr>
          <a:xfrm>
            <a:off x="6096000" y="4536140"/>
            <a:ext cx="560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words viewers can frequently use to search the game related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Abbreviation keywords like ‘FUT, TOTW, SBC, TOTY’ mostly help video and channel to get engagement and view.</a:t>
            </a:r>
          </a:p>
        </p:txBody>
      </p:sp>
    </p:spTree>
    <p:extLst>
      <p:ext uri="{BB962C8B-B14F-4D97-AF65-F5344CB8AC3E}">
        <p14:creationId xmlns:p14="http://schemas.microsoft.com/office/powerpoint/2010/main" val="22614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6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channel have the highest average view count per video?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73E5-8019-2B20-F363-03B0DED82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080"/>
            <a:ext cx="8881670" cy="50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184EB-67F4-A337-B44B-9FAAB0B02B0E}"/>
              </a:ext>
            </a:extLst>
          </p:cNvPr>
          <p:cNvSpPr txBox="1"/>
          <p:nvPr/>
        </p:nvSpPr>
        <p:spPr>
          <a:xfrm>
            <a:off x="8982635" y="878541"/>
            <a:ext cx="31197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average view count per video belongs to youtuber ‘</a:t>
            </a:r>
            <a:r>
              <a:rPr lang="en-IN" dirty="0" err="1"/>
              <a:t>BFordLancer</a:t>
            </a:r>
            <a:r>
              <a:rPr lang="en-IN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highest goes to ‘AJ3’ followed by ‘Manny’.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Youtuber ‘</a:t>
            </a:r>
            <a:r>
              <a:rPr lang="en-IN" dirty="0" err="1"/>
              <a:t>HecticTKS</a:t>
            </a:r>
            <a:r>
              <a:rPr lang="en-IN" dirty="0"/>
              <a:t>’ have lowest average view count per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shows the one of key aspect how subscribers and viewers shows activity over the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Till now ‘La4ty’ and ‘</a:t>
            </a:r>
            <a:r>
              <a:rPr lang="en-IN" dirty="0" err="1"/>
              <a:t>HecticTKS</a:t>
            </a:r>
            <a:r>
              <a:rPr lang="en-IN" dirty="0"/>
              <a:t>’ have bad aspects in term of engagement of viewers.</a:t>
            </a:r>
          </a:p>
        </p:txBody>
      </p:sp>
    </p:spTree>
    <p:extLst>
      <p:ext uri="{BB962C8B-B14F-4D97-AF65-F5344CB8AC3E}">
        <p14:creationId xmlns:p14="http://schemas.microsoft.com/office/powerpoint/2010/main" val="36188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E780-D724-9780-8E77-35726439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9271"/>
          </a:xfrm>
        </p:spPr>
        <p:txBody>
          <a:bodyPr>
            <a:normAutofit fontScale="9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7 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comments help channel? What is the relation between likes and view count?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DB587-11B0-6C1B-B12A-BD25BCBE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31" y="439271"/>
            <a:ext cx="9168569" cy="50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05985-353C-1493-BD39-F5129BDB3B66}"/>
              </a:ext>
            </a:extLst>
          </p:cNvPr>
          <p:cNvSpPr txBox="1"/>
          <p:nvPr/>
        </p:nvSpPr>
        <p:spPr>
          <a:xfrm>
            <a:off x="105180" y="600635"/>
            <a:ext cx="29182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‘Scatter Plot Graph’ represent the how comments relate with likes and views considering the duration of video per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contribution is by ‘</a:t>
            </a:r>
            <a:r>
              <a:rPr lang="en-IN" dirty="0" err="1"/>
              <a:t>BFordLancer</a:t>
            </a:r>
            <a:r>
              <a:rPr lang="en-IN" dirty="0"/>
              <a:t>’ followed by ‘AJ3’.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Video duration surpassing average time 60 + minutes tends to low likes, comment activity.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‘</a:t>
            </a:r>
            <a:r>
              <a:rPr lang="en-IN" dirty="0" err="1"/>
              <a:t>BFordLancer</a:t>
            </a:r>
            <a:r>
              <a:rPr lang="en-IN" dirty="0"/>
              <a:t>’ shows good engagement and a balanced content duration.</a:t>
            </a:r>
          </a:p>
        </p:txBody>
      </p:sp>
    </p:spTree>
    <p:extLst>
      <p:ext uri="{BB962C8B-B14F-4D97-AF65-F5344CB8AC3E}">
        <p14:creationId xmlns:p14="http://schemas.microsoft.com/office/powerpoint/2010/main" val="298031838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731</TotalTime>
  <Words>1033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Segoe UI</vt:lpstr>
      <vt:lpstr>Segoe UI Light</vt:lpstr>
      <vt:lpstr>Tenorite</vt:lpstr>
      <vt:lpstr>Wingdings</vt:lpstr>
      <vt:lpstr>Balancing Act</vt:lpstr>
      <vt:lpstr>Wellspring</vt:lpstr>
      <vt:lpstr>Star of the show</vt:lpstr>
      <vt:lpstr>Amusements</vt:lpstr>
      <vt:lpstr>Monoline</vt:lpstr>
      <vt:lpstr>MSc Data Analysis for Business Intelligence  MA7092 - Data Analytics for Esports - Assessment 3</vt:lpstr>
      <vt:lpstr>Project Overview</vt:lpstr>
      <vt:lpstr>Analysis 1 : Most &amp; Least views for game version and keyword trend across channels</vt:lpstr>
      <vt:lpstr>Analysis 2 : Channel trend over subscribers and views</vt:lpstr>
      <vt:lpstr>Analysis 3 : Video views, Likes, Comments and Channel Subscriber engagement</vt:lpstr>
      <vt:lpstr>Analysis 4 : How comments does affect on the duration of videos?</vt:lpstr>
      <vt:lpstr>Analysis 5 : Frequently used words in video title which are related to FIFA game</vt:lpstr>
      <vt:lpstr>Analysis 6 : Which channel have the highest average view count per video? </vt:lpstr>
      <vt:lpstr>Analysis 7 : How can comments help channel? What is the relation between likes and view count? </vt:lpstr>
      <vt:lpstr>Conclusion : </vt:lpstr>
      <vt:lpstr>Learning and Development needs analysis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Asalekar, Pranav S.</dc:creator>
  <cp:lastModifiedBy>Asalekar, Pranav S.</cp:lastModifiedBy>
  <cp:revision>50</cp:revision>
  <dcterms:created xsi:type="dcterms:W3CDTF">2023-05-18T01:46:15Z</dcterms:created>
  <dcterms:modified xsi:type="dcterms:W3CDTF">2023-05-18T13:57:28Z</dcterms:modified>
</cp:coreProperties>
</file>