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Schröder" initials="FS" lastIdx="6" clrIdx="0">
    <p:extLst>
      <p:ext uri="{19B8F6BF-5375-455C-9EA6-DF929625EA0E}">
        <p15:presenceInfo xmlns:p15="http://schemas.microsoft.com/office/powerpoint/2012/main" userId="S::frank.schroeder@darcblue.com::ce0ab9ca-8928-4224-a25c-3823f8984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2F9F3-BEC3-8644-94A3-F9A9C5D23726}" v="26" dt="2020-06-08T14:39:17.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1"/>
    <p:restoredTop sz="96327"/>
  </p:normalViewPr>
  <p:slideViewPr>
    <p:cSldViewPr snapToGrid="0" snapToObjects="1">
      <p:cViewPr varScale="1">
        <p:scale>
          <a:sx n="111" d="100"/>
          <a:sy n="111" d="100"/>
        </p:scale>
        <p:origin x="5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8T16:02:34.052" idx="1">
    <p:pos x="462" y="154"/>
    <p:text>who is the PERSON we want to understand?
what is the SITUATION they are in?
what is their ROLE in the situation</p:text>
    <p:extLst>
      <p:ext uri="{C676402C-5697-4E1C-873F-D02D1690AC5C}">
        <p15:threadingInfo xmlns:p15="http://schemas.microsoft.com/office/powerpoint/2012/main" timeZoneBias="-120"/>
      </p:ext>
    </p:extLst>
  </p:cm>
  <p:cm authorId="1" dt="2020-06-08T16:11:52.163" idx="2">
    <p:pos x="6612" y="159"/>
    <p:text>What do they need to do DIFFENTLY?
What JOBS do they want or need to get DONE?
What DECISIONS do they need to make?
How will we know they were SUCESSFULL?</p:text>
    <p:extLst>
      <p:ext uri="{C676402C-5697-4E1C-873F-D02D1690AC5C}">
        <p15:threadingInfo xmlns:p15="http://schemas.microsoft.com/office/powerpoint/2012/main" timeZoneBias="-120"/>
      </p:ext>
    </p:extLst>
  </p:cm>
  <p:cm authorId="1" dt="2020-06-08T16:19:40.993" idx="3">
    <p:pos x="7482" y="656"/>
    <p:text>What do they see in the marketplace?
What do they see in their immediate environment?
What do they see others saying and doing?
What are they watching and reading?</p:text>
    <p:extLst>
      <p:ext uri="{C676402C-5697-4E1C-873F-D02D1690AC5C}">
        <p15:threadingInfo xmlns:p15="http://schemas.microsoft.com/office/powerpoint/2012/main" timeZoneBias="-120"/>
      </p:ext>
    </p:extLst>
  </p:cm>
  <p:cm authorId="1" dt="2020-06-08T16:23:55.830" idx="4">
    <p:pos x="7467" y="2723"/>
    <p:text>What have we heard them say?
What can we imagine them saying?</p:text>
    <p:extLst>
      <p:ext uri="{C676402C-5697-4E1C-873F-D02D1690AC5C}">
        <p15:threadingInfo xmlns:p15="http://schemas.microsoft.com/office/powerpoint/2012/main" timeZoneBias="-120"/>
      </p:ext>
    </p:extLst>
  </p:cm>
  <p:cm authorId="1" dt="2020-06-08T16:25:14.167" idx="5">
    <p:pos x="2153" y="4046"/>
    <p:text>What do they do today?
What behavior have we observed?
What can we imagine them doing?</p:text>
    <p:extLst>
      <p:ext uri="{C676402C-5697-4E1C-873F-D02D1690AC5C}">
        <p15:threadingInfo xmlns:p15="http://schemas.microsoft.com/office/powerpoint/2012/main" timeZoneBias="-120"/>
      </p:ext>
    </p:extLst>
  </p:cm>
  <p:cm authorId="1" dt="2020-06-08T16:26:10.543" idx="6">
    <p:pos x="75" y="1296"/>
    <p:text>What are they hearing others say?
What are they hearing from friends?
What are they hearing from colleagues?
What are they hearing second-hand?</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87B64-4CB3-3046-985D-C20E87D6299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E3CB70D-CA8E-774F-85CB-50E8D9BD1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4A0FC11-C292-0944-9CEF-3D26DB22B626}"/>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5" name="Fußzeilenplatzhalter 4">
            <a:extLst>
              <a:ext uri="{FF2B5EF4-FFF2-40B4-BE49-F238E27FC236}">
                <a16:creationId xmlns:a16="http://schemas.microsoft.com/office/drawing/2014/main" id="{7754EE12-F57C-9349-9343-0D652B9742C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08C9C9F-62A4-B844-A92D-D5158E497509}"/>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152407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F00EC8-E168-DA4E-A9A0-291BF67962A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C5F144-E53A-7B4B-B819-83819B6633A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C3387E8-68B6-E940-B289-CA0ECCBA72F7}"/>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5" name="Fußzeilenplatzhalter 4">
            <a:extLst>
              <a:ext uri="{FF2B5EF4-FFF2-40B4-BE49-F238E27FC236}">
                <a16:creationId xmlns:a16="http://schemas.microsoft.com/office/drawing/2014/main" id="{B8FB4E4D-F14E-E44A-A88D-6C7C0CB99AF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2700DC-0B64-3747-A371-B886A2F28A48}"/>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252315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33B6545-9839-6B4A-98F1-C4633DB647C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2C7D95-2933-624F-B346-AE6617C0BB5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2C14E3-297C-144B-994A-652B736892F9}"/>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5" name="Fußzeilenplatzhalter 4">
            <a:extLst>
              <a:ext uri="{FF2B5EF4-FFF2-40B4-BE49-F238E27FC236}">
                <a16:creationId xmlns:a16="http://schemas.microsoft.com/office/drawing/2014/main" id="{FDD5B995-7130-8E4A-85D6-700D8E2BA98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6025AC8-7A85-AC45-AEA6-D5ABC6B0CF39}"/>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261426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80BEE4-8AD3-F546-8354-382D31B669B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0CA5A79-60C3-234D-9780-7F1EEC744B8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60B03AB-8D40-5140-BE27-3517FB519F25}"/>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5" name="Fußzeilenplatzhalter 4">
            <a:extLst>
              <a:ext uri="{FF2B5EF4-FFF2-40B4-BE49-F238E27FC236}">
                <a16:creationId xmlns:a16="http://schemas.microsoft.com/office/drawing/2014/main" id="{096A221B-95B4-D949-B3DD-CBAB1641052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5D59F3B-3067-3D46-B52D-093740203E1E}"/>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163044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130C3A-5AC6-DD48-906B-82E22A3A828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4FD284E-5547-514A-A860-446895A1A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C42B7E-E805-9040-B419-0DEB33DD78AB}"/>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5" name="Fußzeilenplatzhalter 4">
            <a:extLst>
              <a:ext uri="{FF2B5EF4-FFF2-40B4-BE49-F238E27FC236}">
                <a16:creationId xmlns:a16="http://schemas.microsoft.com/office/drawing/2014/main" id="{386C7DA1-589B-2A40-8290-384ACB540C1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253BEF-C5F5-CB49-9114-9F8176AFC211}"/>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11081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E878BF-3BAE-4842-AF38-7E141B1BF71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688C094-E4D3-1042-B1F5-B896F46401D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6D4943C-14F0-B24E-B484-8B22204F5C8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23F4D30-DF95-4647-A31F-915281DFECCD}"/>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6" name="Fußzeilenplatzhalter 5">
            <a:extLst>
              <a:ext uri="{FF2B5EF4-FFF2-40B4-BE49-F238E27FC236}">
                <a16:creationId xmlns:a16="http://schemas.microsoft.com/office/drawing/2014/main" id="{B3B52407-AE36-FC43-9156-809F2AAF298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11EB10A-5766-414C-8F54-826AF494A7B8}"/>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353086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F72840-3041-E240-9FF4-1EFC99BC079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1B4462A-66EF-E749-BDFD-5DEFF8904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C65E98C-711B-CF4B-8A6B-8DFF06AC4BC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5117DC2-998B-9F49-8F90-5C0DEA267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3BBC2BF-BA70-FB40-98A8-7C257593026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A330356-D059-5F4A-B250-08AE41C476E0}"/>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8" name="Fußzeilenplatzhalter 7">
            <a:extLst>
              <a:ext uri="{FF2B5EF4-FFF2-40B4-BE49-F238E27FC236}">
                <a16:creationId xmlns:a16="http://schemas.microsoft.com/office/drawing/2014/main" id="{677753A8-7E69-934D-AF70-7E457A5BD7C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7611A3E-EDFF-0B4E-AC63-F7EC6A4A72C8}"/>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257477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32D621-B4FC-6443-9B1B-0BBD5FE3CBB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5CC6C92-50A8-C742-8F62-4000E0A9DF76}"/>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4" name="Fußzeilenplatzhalter 3">
            <a:extLst>
              <a:ext uri="{FF2B5EF4-FFF2-40B4-BE49-F238E27FC236}">
                <a16:creationId xmlns:a16="http://schemas.microsoft.com/office/drawing/2014/main" id="{87771E82-3D62-3140-81C1-0CC7FC859A7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8634073-18C3-C64D-BD53-FB4E3E970179}"/>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12375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E578680-FF81-AC45-AB53-CF5943A341CA}"/>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3" name="Fußzeilenplatzhalter 2">
            <a:extLst>
              <a:ext uri="{FF2B5EF4-FFF2-40B4-BE49-F238E27FC236}">
                <a16:creationId xmlns:a16="http://schemas.microsoft.com/office/drawing/2014/main" id="{0F69144C-BB2D-A249-938B-AE606323F35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359E23D-B4CB-D843-8F70-86EF8A008C4A}"/>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196723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452F4C-A53C-5C41-936E-F6C649F41E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BE2A12C-FE28-894E-8126-F8447D12B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37539F5-19AF-434A-B3F1-B12FE5F33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5107762-D356-4B4B-A974-057D0FC06BE4}"/>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6" name="Fußzeilenplatzhalter 5">
            <a:extLst>
              <a:ext uri="{FF2B5EF4-FFF2-40B4-BE49-F238E27FC236}">
                <a16:creationId xmlns:a16="http://schemas.microsoft.com/office/drawing/2014/main" id="{48A07121-5AC5-AE4E-8C9C-A4DBC5A8A2C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813B7DC-81A3-0547-9D38-AC680B05B082}"/>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2806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0AD43-B289-5E4F-83C1-170A38E135A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41D609-2C50-D649-8AE5-29F9FA73B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CA801E9-179C-E946-BFF1-B7D2726E9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9BB663F-2D1F-8C4E-98F3-61EF1A213A43}"/>
              </a:ext>
            </a:extLst>
          </p:cNvPr>
          <p:cNvSpPr>
            <a:spLocks noGrp="1"/>
          </p:cNvSpPr>
          <p:nvPr>
            <p:ph type="dt" sz="half" idx="10"/>
          </p:nvPr>
        </p:nvSpPr>
        <p:spPr/>
        <p:txBody>
          <a:bodyPr/>
          <a:lstStyle/>
          <a:p>
            <a:fld id="{B800EA20-A673-634F-9DC8-CEFCB2463D8C}" type="datetimeFigureOut">
              <a:rPr lang="de-DE" smtClean="0"/>
              <a:t>11.06.20</a:t>
            </a:fld>
            <a:endParaRPr lang="de-DE"/>
          </a:p>
        </p:txBody>
      </p:sp>
      <p:sp>
        <p:nvSpPr>
          <p:cNvPr id="6" name="Fußzeilenplatzhalter 5">
            <a:extLst>
              <a:ext uri="{FF2B5EF4-FFF2-40B4-BE49-F238E27FC236}">
                <a16:creationId xmlns:a16="http://schemas.microsoft.com/office/drawing/2014/main" id="{7A1B26E9-3409-234A-BA4A-37693C8CA4E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B361B74-E492-FA41-A492-D07EA6F598FD}"/>
              </a:ext>
            </a:extLst>
          </p:cNvPr>
          <p:cNvSpPr>
            <a:spLocks noGrp="1"/>
          </p:cNvSpPr>
          <p:nvPr>
            <p:ph type="sldNum" sz="quarter" idx="12"/>
          </p:nvPr>
        </p:nvSpPr>
        <p:spPr/>
        <p:txBody>
          <a:bodyPr/>
          <a:lstStyle/>
          <a:p>
            <a:fld id="{FB9EE97A-2D80-D944-B939-E576603FC327}" type="slidenum">
              <a:rPr lang="de-DE" smtClean="0"/>
              <a:t>‹Nr.›</a:t>
            </a:fld>
            <a:endParaRPr lang="de-DE"/>
          </a:p>
        </p:txBody>
      </p:sp>
    </p:spTree>
    <p:extLst>
      <p:ext uri="{BB962C8B-B14F-4D97-AF65-F5344CB8AC3E}">
        <p14:creationId xmlns:p14="http://schemas.microsoft.com/office/powerpoint/2010/main" val="141970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BC7F203-3E0A-B44E-AFAA-B1CE975A6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188055E-6152-684A-A7A0-19958481C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01246A7-7305-EA43-884F-BECE61D92C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0EA20-A673-634F-9DC8-CEFCB2463D8C}" type="datetimeFigureOut">
              <a:rPr lang="de-DE" smtClean="0"/>
              <a:t>11.06.20</a:t>
            </a:fld>
            <a:endParaRPr lang="de-DE"/>
          </a:p>
        </p:txBody>
      </p:sp>
      <p:sp>
        <p:nvSpPr>
          <p:cNvPr id="5" name="Fußzeilenplatzhalter 4">
            <a:extLst>
              <a:ext uri="{FF2B5EF4-FFF2-40B4-BE49-F238E27FC236}">
                <a16:creationId xmlns:a16="http://schemas.microsoft.com/office/drawing/2014/main" id="{5B701DF5-6A15-284D-8930-E5DC81815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103DBF1-4B17-C747-BDB7-EFD012686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EE97A-2D80-D944-B939-E576603FC327}" type="slidenum">
              <a:rPr lang="de-DE" smtClean="0"/>
              <a:t>‹Nr.›</a:t>
            </a:fld>
            <a:endParaRPr lang="de-DE"/>
          </a:p>
        </p:txBody>
      </p:sp>
    </p:spTree>
    <p:extLst>
      <p:ext uri="{BB962C8B-B14F-4D97-AF65-F5344CB8AC3E}">
        <p14:creationId xmlns:p14="http://schemas.microsoft.com/office/powerpoint/2010/main" val="206297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comments" Target="../comments/comment1.xml"/><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winkliges Dreieck 18">
            <a:extLst>
              <a:ext uri="{FF2B5EF4-FFF2-40B4-BE49-F238E27FC236}">
                <a16:creationId xmlns:a16="http://schemas.microsoft.com/office/drawing/2014/main" id="{B36E8CF2-EE87-A64C-B426-2DE7A1E79FF5}"/>
              </a:ext>
            </a:extLst>
          </p:cNvPr>
          <p:cNvSpPr/>
          <p:nvPr/>
        </p:nvSpPr>
        <p:spPr>
          <a:xfrm flipV="1">
            <a:off x="6184914" y="538615"/>
            <a:ext cx="5897493" cy="3018767"/>
          </a:xfrm>
          <a:prstGeom prst="r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winkliges Dreieck 17">
            <a:extLst>
              <a:ext uri="{FF2B5EF4-FFF2-40B4-BE49-F238E27FC236}">
                <a16:creationId xmlns:a16="http://schemas.microsoft.com/office/drawing/2014/main" id="{7F041504-21D4-D546-BFF3-B6BE39FB7839}"/>
              </a:ext>
            </a:extLst>
          </p:cNvPr>
          <p:cNvSpPr/>
          <p:nvPr/>
        </p:nvSpPr>
        <p:spPr>
          <a:xfrm flipH="1" flipV="1">
            <a:off x="326885" y="538618"/>
            <a:ext cx="5840694" cy="3018774"/>
          </a:xfrm>
          <a:prstGeom prst="r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D26F2421-FE9E-0B4F-90BC-78A3560ADB11}"/>
              </a:ext>
            </a:extLst>
          </p:cNvPr>
          <p:cNvSpPr/>
          <p:nvPr/>
        </p:nvSpPr>
        <p:spPr>
          <a:xfrm>
            <a:off x="277402" y="538619"/>
            <a:ext cx="11797688" cy="603754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a:extLst>
              <a:ext uri="{FF2B5EF4-FFF2-40B4-BE49-F238E27FC236}">
                <a16:creationId xmlns:a16="http://schemas.microsoft.com/office/drawing/2014/main" id="{D5DE2D9E-A184-DE44-8148-14234F3FAA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4709" y="2002520"/>
            <a:ext cx="582077" cy="582077"/>
          </a:xfrm>
          <a:prstGeom prst="rect">
            <a:avLst/>
          </a:prstGeom>
        </p:spPr>
      </p:pic>
      <p:sp>
        <p:nvSpPr>
          <p:cNvPr id="11" name="Textfeld 10">
            <a:extLst>
              <a:ext uri="{FF2B5EF4-FFF2-40B4-BE49-F238E27FC236}">
                <a16:creationId xmlns:a16="http://schemas.microsoft.com/office/drawing/2014/main" id="{31AB4990-6B34-0849-AF43-1F725FCCA313}"/>
              </a:ext>
            </a:extLst>
          </p:cNvPr>
          <p:cNvSpPr txBox="1"/>
          <p:nvPr/>
        </p:nvSpPr>
        <p:spPr>
          <a:xfrm>
            <a:off x="2645713" y="672191"/>
            <a:ext cx="2498569" cy="307777"/>
          </a:xfrm>
          <a:prstGeom prst="rect">
            <a:avLst/>
          </a:prstGeom>
          <a:noFill/>
        </p:spPr>
        <p:txBody>
          <a:bodyPr wrap="none" rtlCol="0">
            <a:spAutoFit/>
          </a:bodyPr>
          <a:lstStyle/>
          <a:p>
            <a:r>
              <a:rPr lang="de-DE" sz="1400" b="1" dirty="0"/>
              <a:t>WHO</a:t>
            </a:r>
            <a:r>
              <a:rPr lang="de-DE" sz="1400" dirty="0"/>
              <a:t> </a:t>
            </a:r>
            <a:r>
              <a:rPr lang="de-DE" sz="1400" dirty="0" err="1"/>
              <a:t>are</a:t>
            </a:r>
            <a:r>
              <a:rPr lang="de-DE" sz="1400" dirty="0"/>
              <a:t> </a:t>
            </a:r>
            <a:r>
              <a:rPr lang="de-DE" sz="1400" dirty="0" err="1"/>
              <a:t>we</a:t>
            </a:r>
            <a:r>
              <a:rPr lang="de-DE" sz="1400" dirty="0"/>
              <a:t> </a:t>
            </a:r>
            <a:r>
              <a:rPr lang="de-DE" sz="1400" dirty="0" err="1"/>
              <a:t>empathizing</a:t>
            </a:r>
            <a:r>
              <a:rPr lang="de-DE" sz="1400" dirty="0"/>
              <a:t> </a:t>
            </a:r>
            <a:r>
              <a:rPr lang="de-DE" sz="1400" dirty="0" err="1"/>
              <a:t>with</a:t>
            </a:r>
            <a:r>
              <a:rPr lang="de-DE" sz="1400" dirty="0"/>
              <a:t>?</a:t>
            </a:r>
          </a:p>
        </p:txBody>
      </p:sp>
      <p:sp>
        <p:nvSpPr>
          <p:cNvPr id="12" name="Textfeld 11">
            <a:extLst>
              <a:ext uri="{FF2B5EF4-FFF2-40B4-BE49-F238E27FC236}">
                <a16:creationId xmlns:a16="http://schemas.microsoft.com/office/drawing/2014/main" id="{054071E1-352D-5F4C-B74E-5EE2CB56EF03}"/>
              </a:ext>
            </a:extLst>
          </p:cNvPr>
          <p:cNvSpPr txBox="1"/>
          <p:nvPr/>
        </p:nvSpPr>
        <p:spPr>
          <a:xfrm>
            <a:off x="2712381" y="994735"/>
            <a:ext cx="1880687" cy="738664"/>
          </a:xfrm>
          <a:prstGeom prst="rect">
            <a:avLst/>
          </a:prstGeom>
          <a:noFill/>
        </p:spPr>
        <p:txBody>
          <a:bodyPr wrap="square" rtlCol="0">
            <a:spAutoFit/>
          </a:bodyPr>
          <a:lstStyle/>
          <a:p>
            <a:r>
              <a:rPr lang="de-DE" sz="1400" dirty="0"/>
              <a:t>_________________</a:t>
            </a:r>
          </a:p>
          <a:p>
            <a:r>
              <a:rPr lang="de-DE" sz="1400" dirty="0"/>
              <a:t>_________________</a:t>
            </a:r>
          </a:p>
          <a:p>
            <a:r>
              <a:rPr lang="de-DE" sz="1400" dirty="0"/>
              <a:t>_________________</a:t>
            </a:r>
          </a:p>
        </p:txBody>
      </p:sp>
      <p:sp>
        <p:nvSpPr>
          <p:cNvPr id="13" name="Oval 12">
            <a:extLst>
              <a:ext uri="{FF2B5EF4-FFF2-40B4-BE49-F238E27FC236}">
                <a16:creationId xmlns:a16="http://schemas.microsoft.com/office/drawing/2014/main" id="{FDD23A9A-7AF6-1643-AFE9-7AC2287199AD}"/>
              </a:ext>
            </a:extLst>
          </p:cNvPr>
          <p:cNvSpPr/>
          <p:nvPr/>
        </p:nvSpPr>
        <p:spPr>
          <a:xfrm>
            <a:off x="2273839" y="719479"/>
            <a:ext cx="268942" cy="235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a:t>
            </a:r>
          </a:p>
        </p:txBody>
      </p:sp>
      <p:sp>
        <p:nvSpPr>
          <p:cNvPr id="20" name="Rechteck 19">
            <a:extLst>
              <a:ext uri="{FF2B5EF4-FFF2-40B4-BE49-F238E27FC236}">
                <a16:creationId xmlns:a16="http://schemas.microsoft.com/office/drawing/2014/main" id="{23437E08-3AC7-E64C-BF48-6493150D5823}"/>
              </a:ext>
            </a:extLst>
          </p:cNvPr>
          <p:cNvSpPr/>
          <p:nvPr/>
        </p:nvSpPr>
        <p:spPr>
          <a:xfrm>
            <a:off x="5572582" y="719479"/>
            <a:ext cx="1219135" cy="335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GOAL</a:t>
            </a:r>
          </a:p>
        </p:txBody>
      </p:sp>
      <p:pic>
        <p:nvPicPr>
          <p:cNvPr id="22" name="Grafik 21">
            <a:extLst>
              <a:ext uri="{FF2B5EF4-FFF2-40B4-BE49-F238E27FC236}">
                <a16:creationId xmlns:a16="http://schemas.microsoft.com/office/drawing/2014/main" id="{5865A796-8A9E-7043-84D3-9CEF8ADC9A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06371" y="1924026"/>
            <a:ext cx="546422" cy="546422"/>
          </a:xfrm>
          <a:prstGeom prst="rect">
            <a:avLst/>
          </a:prstGeom>
        </p:spPr>
      </p:pic>
      <p:sp>
        <p:nvSpPr>
          <p:cNvPr id="23" name="Textfeld 22">
            <a:extLst>
              <a:ext uri="{FF2B5EF4-FFF2-40B4-BE49-F238E27FC236}">
                <a16:creationId xmlns:a16="http://schemas.microsoft.com/office/drawing/2014/main" id="{C03926D2-EC14-0E4E-981A-5418980769D4}"/>
              </a:ext>
            </a:extLst>
          </p:cNvPr>
          <p:cNvSpPr txBox="1"/>
          <p:nvPr/>
        </p:nvSpPr>
        <p:spPr>
          <a:xfrm>
            <a:off x="7685262" y="728391"/>
            <a:ext cx="2195537" cy="307777"/>
          </a:xfrm>
          <a:prstGeom prst="rect">
            <a:avLst/>
          </a:prstGeom>
          <a:noFill/>
        </p:spPr>
        <p:txBody>
          <a:bodyPr wrap="none" rtlCol="0">
            <a:spAutoFit/>
          </a:bodyPr>
          <a:lstStyle/>
          <a:p>
            <a:r>
              <a:rPr lang="de-DE" sz="1400" b="1" dirty="0"/>
              <a:t>WHAT</a:t>
            </a:r>
            <a:r>
              <a:rPr lang="de-DE" sz="1400" dirty="0"/>
              <a:t> do </a:t>
            </a:r>
            <a:r>
              <a:rPr lang="de-DE" sz="1400" dirty="0" err="1"/>
              <a:t>they</a:t>
            </a:r>
            <a:r>
              <a:rPr lang="de-DE" sz="1400" dirty="0"/>
              <a:t> </a:t>
            </a:r>
            <a:r>
              <a:rPr lang="de-DE" sz="1400" dirty="0" err="1"/>
              <a:t>need</a:t>
            </a:r>
            <a:r>
              <a:rPr lang="de-DE" sz="1400" dirty="0"/>
              <a:t> </a:t>
            </a:r>
            <a:r>
              <a:rPr lang="de-DE" sz="1400" dirty="0" err="1"/>
              <a:t>to</a:t>
            </a:r>
            <a:r>
              <a:rPr lang="de-DE" sz="1400" dirty="0"/>
              <a:t> </a:t>
            </a:r>
            <a:r>
              <a:rPr lang="de-DE" sz="1400" b="1" dirty="0"/>
              <a:t>DO</a:t>
            </a:r>
            <a:r>
              <a:rPr lang="de-DE" sz="1400" dirty="0"/>
              <a:t>?</a:t>
            </a:r>
          </a:p>
        </p:txBody>
      </p:sp>
      <p:pic>
        <p:nvPicPr>
          <p:cNvPr id="25" name="Grafik 24">
            <a:extLst>
              <a:ext uri="{FF2B5EF4-FFF2-40B4-BE49-F238E27FC236}">
                <a16:creationId xmlns:a16="http://schemas.microsoft.com/office/drawing/2014/main" id="{E641E5EC-0E51-4D4A-972D-1C551605C2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50189" y="2790227"/>
            <a:ext cx="575959" cy="575959"/>
          </a:xfrm>
          <a:prstGeom prst="rect">
            <a:avLst/>
          </a:prstGeom>
        </p:spPr>
      </p:pic>
      <p:sp>
        <p:nvSpPr>
          <p:cNvPr id="26" name="Oval 25">
            <a:extLst>
              <a:ext uri="{FF2B5EF4-FFF2-40B4-BE49-F238E27FC236}">
                <a16:creationId xmlns:a16="http://schemas.microsoft.com/office/drawing/2014/main" id="{CC6723FE-F46F-8A42-A256-AB684AA98D11}"/>
              </a:ext>
            </a:extLst>
          </p:cNvPr>
          <p:cNvSpPr/>
          <p:nvPr/>
        </p:nvSpPr>
        <p:spPr>
          <a:xfrm>
            <a:off x="7337979" y="770208"/>
            <a:ext cx="268942" cy="235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a:t>
            </a:r>
          </a:p>
        </p:txBody>
      </p:sp>
      <p:sp>
        <p:nvSpPr>
          <p:cNvPr id="27" name="Oval 26">
            <a:extLst>
              <a:ext uri="{FF2B5EF4-FFF2-40B4-BE49-F238E27FC236}">
                <a16:creationId xmlns:a16="http://schemas.microsoft.com/office/drawing/2014/main" id="{ABE579C4-0FF4-C545-9012-E331A6EA80C3}"/>
              </a:ext>
            </a:extLst>
          </p:cNvPr>
          <p:cNvSpPr/>
          <p:nvPr/>
        </p:nvSpPr>
        <p:spPr>
          <a:xfrm>
            <a:off x="9467093" y="2114789"/>
            <a:ext cx="268942" cy="235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a:t>
            </a:r>
          </a:p>
        </p:txBody>
      </p:sp>
      <p:cxnSp>
        <p:nvCxnSpPr>
          <p:cNvPr id="29" name="Gerade Verbindung 28">
            <a:extLst>
              <a:ext uri="{FF2B5EF4-FFF2-40B4-BE49-F238E27FC236}">
                <a16:creationId xmlns:a16="http://schemas.microsoft.com/office/drawing/2014/main" id="{E178E34C-8044-3141-BFBB-FA4A4422CF1F}"/>
              </a:ext>
            </a:extLst>
          </p:cNvPr>
          <p:cNvCxnSpPr>
            <a:cxnSpLocks/>
            <a:stCxn id="18" idx="0"/>
            <a:endCxn id="4" idx="3"/>
          </p:cNvCxnSpPr>
          <p:nvPr/>
        </p:nvCxnSpPr>
        <p:spPr>
          <a:xfrm>
            <a:off x="6167579" y="3557392"/>
            <a:ext cx="590751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DFC6074C-1BE6-974E-B823-59B619739D52}"/>
              </a:ext>
            </a:extLst>
          </p:cNvPr>
          <p:cNvSpPr txBox="1"/>
          <p:nvPr/>
        </p:nvSpPr>
        <p:spPr>
          <a:xfrm>
            <a:off x="9744680" y="2077287"/>
            <a:ext cx="1542795" cy="307777"/>
          </a:xfrm>
          <a:prstGeom prst="rect">
            <a:avLst/>
          </a:prstGeom>
          <a:noFill/>
        </p:spPr>
        <p:txBody>
          <a:bodyPr wrap="none" rtlCol="0">
            <a:spAutoFit/>
          </a:bodyPr>
          <a:lstStyle/>
          <a:p>
            <a:r>
              <a:rPr lang="de-DE" sz="1400" b="1" dirty="0" err="1"/>
              <a:t>what</a:t>
            </a:r>
            <a:r>
              <a:rPr lang="de-DE" sz="1400" dirty="0"/>
              <a:t> do </a:t>
            </a:r>
            <a:r>
              <a:rPr lang="de-DE" sz="1400" dirty="0" err="1"/>
              <a:t>they</a:t>
            </a:r>
            <a:r>
              <a:rPr lang="de-DE" sz="1400" dirty="0"/>
              <a:t> </a:t>
            </a:r>
            <a:r>
              <a:rPr lang="de-DE" sz="1400" b="1" dirty="0"/>
              <a:t>SEE</a:t>
            </a:r>
            <a:r>
              <a:rPr lang="de-DE" sz="1400" dirty="0"/>
              <a:t>?</a:t>
            </a:r>
          </a:p>
        </p:txBody>
      </p:sp>
      <p:sp>
        <p:nvSpPr>
          <p:cNvPr id="31" name="Textfeld 30">
            <a:extLst>
              <a:ext uri="{FF2B5EF4-FFF2-40B4-BE49-F238E27FC236}">
                <a16:creationId xmlns:a16="http://schemas.microsoft.com/office/drawing/2014/main" id="{E20BBFD1-B3FD-D64A-AFA8-7CB03BE9E6BC}"/>
              </a:ext>
            </a:extLst>
          </p:cNvPr>
          <p:cNvSpPr txBox="1"/>
          <p:nvPr/>
        </p:nvSpPr>
        <p:spPr>
          <a:xfrm>
            <a:off x="7248628" y="1021868"/>
            <a:ext cx="1880687" cy="738664"/>
          </a:xfrm>
          <a:prstGeom prst="rect">
            <a:avLst/>
          </a:prstGeom>
          <a:noFill/>
        </p:spPr>
        <p:txBody>
          <a:bodyPr wrap="square" rtlCol="0">
            <a:spAutoFit/>
          </a:bodyPr>
          <a:lstStyle/>
          <a:p>
            <a:r>
              <a:rPr lang="de-DE" sz="1400" dirty="0"/>
              <a:t>_________________</a:t>
            </a:r>
          </a:p>
          <a:p>
            <a:r>
              <a:rPr lang="de-DE" sz="1400" dirty="0"/>
              <a:t>_________________</a:t>
            </a:r>
          </a:p>
          <a:p>
            <a:r>
              <a:rPr lang="de-DE" sz="1400" dirty="0"/>
              <a:t>_________________</a:t>
            </a:r>
          </a:p>
        </p:txBody>
      </p:sp>
      <p:sp>
        <p:nvSpPr>
          <p:cNvPr id="32" name="Textfeld 31">
            <a:extLst>
              <a:ext uri="{FF2B5EF4-FFF2-40B4-BE49-F238E27FC236}">
                <a16:creationId xmlns:a16="http://schemas.microsoft.com/office/drawing/2014/main" id="{B85256CF-1EE2-E94F-9805-2D43F0F05635}"/>
              </a:ext>
            </a:extLst>
          </p:cNvPr>
          <p:cNvSpPr txBox="1"/>
          <p:nvPr/>
        </p:nvSpPr>
        <p:spPr>
          <a:xfrm>
            <a:off x="9393232" y="2538954"/>
            <a:ext cx="1880687" cy="738664"/>
          </a:xfrm>
          <a:prstGeom prst="rect">
            <a:avLst/>
          </a:prstGeom>
          <a:noFill/>
        </p:spPr>
        <p:txBody>
          <a:bodyPr wrap="square" rtlCol="0">
            <a:spAutoFit/>
          </a:bodyPr>
          <a:lstStyle/>
          <a:p>
            <a:r>
              <a:rPr lang="de-DE" sz="1400" dirty="0"/>
              <a:t>_________________</a:t>
            </a:r>
          </a:p>
          <a:p>
            <a:r>
              <a:rPr lang="de-DE" sz="1400" dirty="0"/>
              <a:t>_________________</a:t>
            </a:r>
          </a:p>
          <a:p>
            <a:r>
              <a:rPr lang="de-DE" sz="1400" dirty="0"/>
              <a:t>_________________</a:t>
            </a:r>
          </a:p>
        </p:txBody>
      </p:sp>
      <p:cxnSp>
        <p:nvCxnSpPr>
          <p:cNvPr id="34" name="Gerade Verbindung 33">
            <a:extLst>
              <a:ext uri="{FF2B5EF4-FFF2-40B4-BE49-F238E27FC236}">
                <a16:creationId xmlns:a16="http://schemas.microsoft.com/office/drawing/2014/main" id="{99B77364-D047-7D4D-8FDB-628C6ABCA54E}"/>
              </a:ext>
            </a:extLst>
          </p:cNvPr>
          <p:cNvCxnSpPr>
            <a:cxnSpLocks/>
            <a:endCxn id="18" idx="0"/>
          </p:cNvCxnSpPr>
          <p:nvPr/>
        </p:nvCxnSpPr>
        <p:spPr>
          <a:xfrm flipH="1" flipV="1">
            <a:off x="6167579" y="3557392"/>
            <a:ext cx="5897493" cy="3018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Gerade Verbindung 35">
            <a:extLst>
              <a:ext uri="{FF2B5EF4-FFF2-40B4-BE49-F238E27FC236}">
                <a16:creationId xmlns:a16="http://schemas.microsoft.com/office/drawing/2014/main" id="{49970061-35D7-CD4E-B6DA-2415166C9809}"/>
              </a:ext>
            </a:extLst>
          </p:cNvPr>
          <p:cNvCxnSpPr>
            <a:cxnSpLocks/>
            <a:stCxn id="18" idx="0"/>
          </p:cNvCxnSpPr>
          <p:nvPr/>
        </p:nvCxnSpPr>
        <p:spPr>
          <a:xfrm flipH="1">
            <a:off x="270085" y="3557392"/>
            <a:ext cx="5897494" cy="3026156"/>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36E5383-ECD6-E347-ACE2-A8008773A359}"/>
              </a:ext>
            </a:extLst>
          </p:cNvPr>
          <p:cNvSpPr/>
          <p:nvPr/>
        </p:nvSpPr>
        <p:spPr>
          <a:xfrm>
            <a:off x="4475592" y="2421422"/>
            <a:ext cx="3482939" cy="3441843"/>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Oval 39">
            <a:extLst>
              <a:ext uri="{FF2B5EF4-FFF2-40B4-BE49-F238E27FC236}">
                <a16:creationId xmlns:a16="http://schemas.microsoft.com/office/drawing/2014/main" id="{8211FCC2-6171-5142-B53D-DAA978D04758}"/>
              </a:ext>
            </a:extLst>
          </p:cNvPr>
          <p:cNvSpPr/>
          <p:nvPr/>
        </p:nvSpPr>
        <p:spPr>
          <a:xfrm>
            <a:off x="9480649" y="3793658"/>
            <a:ext cx="268942" cy="235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4</a:t>
            </a:r>
          </a:p>
        </p:txBody>
      </p:sp>
      <p:sp>
        <p:nvSpPr>
          <p:cNvPr id="41" name="Textfeld 40">
            <a:extLst>
              <a:ext uri="{FF2B5EF4-FFF2-40B4-BE49-F238E27FC236}">
                <a16:creationId xmlns:a16="http://schemas.microsoft.com/office/drawing/2014/main" id="{A548536C-2F13-2A46-9C67-D009CF2D7780}"/>
              </a:ext>
            </a:extLst>
          </p:cNvPr>
          <p:cNvSpPr txBox="1"/>
          <p:nvPr/>
        </p:nvSpPr>
        <p:spPr>
          <a:xfrm>
            <a:off x="9758236" y="3756156"/>
            <a:ext cx="1551643" cy="307777"/>
          </a:xfrm>
          <a:prstGeom prst="rect">
            <a:avLst/>
          </a:prstGeom>
          <a:noFill/>
        </p:spPr>
        <p:txBody>
          <a:bodyPr wrap="none" rtlCol="0">
            <a:spAutoFit/>
          </a:bodyPr>
          <a:lstStyle/>
          <a:p>
            <a:r>
              <a:rPr lang="de-DE" sz="1400" b="1" dirty="0" err="1"/>
              <a:t>what</a:t>
            </a:r>
            <a:r>
              <a:rPr lang="de-DE" sz="1400" dirty="0"/>
              <a:t> do </a:t>
            </a:r>
            <a:r>
              <a:rPr lang="de-DE" sz="1400" dirty="0" err="1"/>
              <a:t>they</a:t>
            </a:r>
            <a:r>
              <a:rPr lang="de-DE" sz="1400" dirty="0"/>
              <a:t> </a:t>
            </a:r>
            <a:r>
              <a:rPr lang="de-DE" sz="1400" b="1" dirty="0"/>
              <a:t>SAY</a:t>
            </a:r>
            <a:r>
              <a:rPr lang="de-DE" sz="1400" dirty="0"/>
              <a:t>?</a:t>
            </a:r>
          </a:p>
        </p:txBody>
      </p:sp>
      <p:sp>
        <p:nvSpPr>
          <p:cNvPr id="42" name="Textfeld 41">
            <a:extLst>
              <a:ext uri="{FF2B5EF4-FFF2-40B4-BE49-F238E27FC236}">
                <a16:creationId xmlns:a16="http://schemas.microsoft.com/office/drawing/2014/main" id="{67960277-1C7F-BE4F-90A5-15F5335A0A66}"/>
              </a:ext>
            </a:extLst>
          </p:cNvPr>
          <p:cNvSpPr txBox="1"/>
          <p:nvPr/>
        </p:nvSpPr>
        <p:spPr>
          <a:xfrm>
            <a:off x="9406788" y="4217823"/>
            <a:ext cx="1880687" cy="738664"/>
          </a:xfrm>
          <a:prstGeom prst="rect">
            <a:avLst/>
          </a:prstGeom>
          <a:noFill/>
        </p:spPr>
        <p:txBody>
          <a:bodyPr wrap="square" rtlCol="0">
            <a:spAutoFit/>
          </a:bodyPr>
          <a:lstStyle/>
          <a:p>
            <a:r>
              <a:rPr lang="de-DE" sz="1400" dirty="0"/>
              <a:t>_________________</a:t>
            </a:r>
          </a:p>
          <a:p>
            <a:r>
              <a:rPr lang="de-DE" sz="1400" dirty="0"/>
              <a:t>_________________</a:t>
            </a:r>
          </a:p>
          <a:p>
            <a:r>
              <a:rPr lang="de-DE" sz="1400" dirty="0"/>
              <a:t>_________________</a:t>
            </a:r>
          </a:p>
        </p:txBody>
      </p:sp>
      <p:sp>
        <p:nvSpPr>
          <p:cNvPr id="44" name="Oval 43">
            <a:extLst>
              <a:ext uri="{FF2B5EF4-FFF2-40B4-BE49-F238E27FC236}">
                <a16:creationId xmlns:a16="http://schemas.microsoft.com/office/drawing/2014/main" id="{7B629DA6-0CDE-F245-97CB-169BB32FCA16}"/>
              </a:ext>
            </a:extLst>
          </p:cNvPr>
          <p:cNvSpPr/>
          <p:nvPr/>
        </p:nvSpPr>
        <p:spPr>
          <a:xfrm>
            <a:off x="3020889" y="6049106"/>
            <a:ext cx="268942" cy="235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a:t>
            </a:r>
          </a:p>
        </p:txBody>
      </p:sp>
      <p:sp>
        <p:nvSpPr>
          <p:cNvPr id="45" name="Textfeld 44">
            <a:extLst>
              <a:ext uri="{FF2B5EF4-FFF2-40B4-BE49-F238E27FC236}">
                <a16:creationId xmlns:a16="http://schemas.microsoft.com/office/drawing/2014/main" id="{AF6FF4EC-DA55-F34B-8497-3A7B0E25F97B}"/>
              </a:ext>
            </a:extLst>
          </p:cNvPr>
          <p:cNvSpPr txBox="1"/>
          <p:nvPr/>
        </p:nvSpPr>
        <p:spPr>
          <a:xfrm>
            <a:off x="3298476" y="6011604"/>
            <a:ext cx="1517147" cy="307777"/>
          </a:xfrm>
          <a:prstGeom prst="rect">
            <a:avLst/>
          </a:prstGeom>
          <a:noFill/>
        </p:spPr>
        <p:txBody>
          <a:bodyPr wrap="none" rtlCol="0">
            <a:spAutoFit/>
          </a:bodyPr>
          <a:lstStyle/>
          <a:p>
            <a:r>
              <a:rPr lang="de-DE" sz="1400" b="1" dirty="0" err="1"/>
              <a:t>what</a:t>
            </a:r>
            <a:r>
              <a:rPr lang="de-DE" sz="1400" dirty="0"/>
              <a:t> do </a:t>
            </a:r>
            <a:r>
              <a:rPr lang="de-DE" sz="1400" dirty="0" err="1"/>
              <a:t>they</a:t>
            </a:r>
            <a:r>
              <a:rPr lang="de-DE" sz="1400" dirty="0"/>
              <a:t> </a:t>
            </a:r>
            <a:r>
              <a:rPr lang="de-DE" sz="1400" b="1" dirty="0"/>
              <a:t>DO</a:t>
            </a:r>
            <a:r>
              <a:rPr lang="de-DE" sz="1400" dirty="0"/>
              <a:t>?</a:t>
            </a:r>
          </a:p>
        </p:txBody>
      </p:sp>
      <p:sp>
        <p:nvSpPr>
          <p:cNvPr id="46" name="Textfeld 45">
            <a:extLst>
              <a:ext uri="{FF2B5EF4-FFF2-40B4-BE49-F238E27FC236}">
                <a16:creationId xmlns:a16="http://schemas.microsoft.com/office/drawing/2014/main" id="{B5E9902C-F5D4-E742-B6E3-23D26CCC49E2}"/>
              </a:ext>
            </a:extLst>
          </p:cNvPr>
          <p:cNvSpPr txBox="1"/>
          <p:nvPr/>
        </p:nvSpPr>
        <p:spPr>
          <a:xfrm>
            <a:off x="5415154" y="5834240"/>
            <a:ext cx="1880687" cy="738664"/>
          </a:xfrm>
          <a:prstGeom prst="rect">
            <a:avLst/>
          </a:prstGeom>
          <a:noFill/>
        </p:spPr>
        <p:txBody>
          <a:bodyPr wrap="square" rtlCol="0">
            <a:spAutoFit/>
          </a:bodyPr>
          <a:lstStyle/>
          <a:p>
            <a:r>
              <a:rPr lang="de-DE" sz="1400" dirty="0"/>
              <a:t>_________________</a:t>
            </a:r>
          </a:p>
          <a:p>
            <a:r>
              <a:rPr lang="de-DE" sz="1400" dirty="0"/>
              <a:t>_________________</a:t>
            </a:r>
          </a:p>
          <a:p>
            <a:r>
              <a:rPr lang="de-DE" sz="1400" dirty="0"/>
              <a:t>_________________</a:t>
            </a:r>
          </a:p>
        </p:txBody>
      </p:sp>
      <p:sp>
        <p:nvSpPr>
          <p:cNvPr id="47" name="Oval 46">
            <a:extLst>
              <a:ext uri="{FF2B5EF4-FFF2-40B4-BE49-F238E27FC236}">
                <a16:creationId xmlns:a16="http://schemas.microsoft.com/office/drawing/2014/main" id="{B33212D9-8088-E04B-9B07-068499C8A49C}"/>
              </a:ext>
            </a:extLst>
          </p:cNvPr>
          <p:cNvSpPr/>
          <p:nvPr/>
        </p:nvSpPr>
        <p:spPr>
          <a:xfrm>
            <a:off x="746777" y="2604039"/>
            <a:ext cx="268942" cy="235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6</a:t>
            </a:r>
          </a:p>
        </p:txBody>
      </p:sp>
      <p:sp>
        <p:nvSpPr>
          <p:cNvPr id="48" name="Textfeld 47">
            <a:extLst>
              <a:ext uri="{FF2B5EF4-FFF2-40B4-BE49-F238E27FC236}">
                <a16:creationId xmlns:a16="http://schemas.microsoft.com/office/drawing/2014/main" id="{4BD38065-3622-8043-839B-CBF4D4B0470D}"/>
              </a:ext>
            </a:extLst>
          </p:cNvPr>
          <p:cNvSpPr txBox="1"/>
          <p:nvPr/>
        </p:nvSpPr>
        <p:spPr>
          <a:xfrm>
            <a:off x="1024364" y="2566537"/>
            <a:ext cx="1691297" cy="307777"/>
          </a:xfrm>
          <a:prstGeom prst="rect">
            <a:avLst/>
          </a:prstGeom>
          <a:noFill/>
        </p:spPr>
        <p:txBody>
          <a:bodyPr wrap="none" rtlCol="0">
            <a:spAutoFit/>
          </a:bodyPr>
          <a:lstStyle/>
          <a:p>
            <a:r>
              <a:rPr lang="de-DE" sz="1400" b="1" dirty="0" err="1"/>
              <a:t>what</a:t>
            </a:r>
            <a:r>
              <a:rPr lang="de-DE" sz="1400" dirty="0"/>
              <a:t> do </a:t>
            </a:r>
            <a:r>
              <a:rPr lang="de-DE" sz="1400" dirty="0" err="1"/>
              <a:t>they</a:t>
            </a:r>
            <a:r>
              <a:rPr lang="de-DE" sz="1400" dirty="0"/>
              <a:t> </a:t>
            </a:r>
            <a:r>
              <a:rPr lang="de-DE" sz="1400" b="1" dirty="0"/>
              <a:t>HEAR</a:t>
            </a:r>
            <a:r>
              <a:rPr lang="de-DE" sz="1400" dirty="0"/>
              <a:t>?</a:t>
            </a:r>
          </a:p>
        </p:txBody>
      </p:sp>
      <p:sp>
        <p:nvSpPr>
          <p:cNvPr id="49" name="Textfeld 48">
            <a:extLst>
              <a:ext uri="{FF2B5EF4-FFF2-40B4-BE49-F238E27FC236}">
                <a16:creationId xmlns:a16="http://schemas.microsoft.com/office/drawing/2014/main" id="{066E191E-CB87-7D42-8A4A-5112B62C1C33}"/>
              </a:ext>
            </a:extLst>
          </p:cNvPr>
          <p:cNvSpPr txBox="1"/>
          <p:nvPr/>
        </p:nvSpPr>
        <p:spPr>
          <a:xfrm>
            <a:off x="746777" y="2958161"/>
            <a:ext cx="1880687" cy="738664"/>
          </a:xfrm>
          <a:prstGeom prst="rect">
            <a:avLst/>
          </a:prstGeom>
          <a:noFill/>
        </p:spPr>
        <p:txBody>
          <a:bodyPr wrap="square" rtlCol="0">
            <a:spAutoFit/>
          </a:bodyPr>
          <a:lstStyle/>
          <a:p>
            <a:r>
              <a:rPr lang="de-DE" sz="1400" dirty="0"/>
              <a:t>_________________</a:t>
            </a:r>
          </a:p>
          <a:p>
            <a:r>
              <a:rPr lang="de-DE" sz="1400" dirty="0"/>
              <a:t>_________________</a:t>
            </a:r>
          </a:p>
          <a:p>
            <a:r>
              <a:rPr lang="de-DE" sz="1400" dirty="0"/>
              <a:t>_________________</a:t>
            </a:r>
          </a:p>
        </p:txBody>
      </p:sp>
      <p:pic>
        <p:nvPicPr>
          <p:cNvPr id="51" name="Grafik 50">
            <a:extLst>
              <a:ext uri="{FF2B5EF4-FFF2-40B4-BE49-F238E27FC236}">
                <a16:creationId xmlns:a16="http://schemas.microsoft.com/office/drawing/2014/main" id="{8717C643-82C0-424F-A3FC-4B7A257A6A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19685" y="3761047"/>
            <a:ext cx="605771" cy="605771"/>
          </a:xfrm>
          <a:prstGeom prst="rect">
            <a:avLst/>
          </a:prstGeom>
        </p:spPr>
      </p:pic>
      <p:pic>
        <p:nvPicPr>
          <p:cNvPr id="53" name="Grafik 52">
            <a:extLst>
              <a:ext uri="{FF2B5EF4-FFF2-40B4-BE49-F238E27FC236}">
                <a16:creationId xmlns:a16="http://schemas.microsoft.com/office/drawing/2014/main" id="{3FD43945-1BD5-1549-BC75-567EDC73F0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95191" y="4948295"/>
            <a:ext cx="418542" cy="418542"/>
          </a:xfrm>
          <a:prstGeom prst="rect">
            <a:avLst/>
          </a:prstGeom>
        </p:spPr>
      </p:pic>
      <p:pic>
        <p:nvPicPr>
          <p:cNvPr id="55" name="Grafik 54">
            <a:extLst>
              <a:ext uri="{FF2B5EF4-FFF2-40B4-BE49-F238E27FC236}">
                <a16:creationId xmlns:a16="http://schemas.microsoft.com/office/drawing/2014/main" id="{301B9E2A-40E8-4C4C-928C-6C109751916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26573" y="3327493"/>
            <a:ext cx="539071" cy="539071"/>
          </a:xfrm>
          <a:prstGeom prst="rect">
            <a:avLst/>
          </a:prstGeom>
        </p:spPr>
      </p:pic>
      <p:pic>
        <p:nvPicPr>
          <p:cNvPr id="57" name="Grafik 56">
            <a:extLst>
              <a:ext uri="{FF2B5EF4-FFF2-40B4-BE49-F238E27FC236}">
                <a16:creationId xmlns:a16="http://schemas.microsoft.com/office/drawing/2014/main" id="{07846CD1-8582-6647-94C3-696E6A6E840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72778" y="3364594"/>
            <a:ext cx="310591" cy="310591"/>
          </a:xfrm>
          <a:prstGeom prst="rect">
            <a:avLst/>
          </a:prstGeom>
        </p:spPr>
      </p:pic>
      <p:sp>
        <p:nvSpPr>
          <p:cNvPr id="58" name="Oval 57">
            <a:extLst>
              <a:ext uri="{FF2B5EF4-FFF2-40B4-BE49-F238E27FC236}">
                <a16:creationId xmlns:a16="http://schemas.microsoft.com/office/drawing/2014/main" id="{21F5AC73-EFA5-7345-81D0-3C9252510962}"/>
              </a:ext>
            </a:extLst>
          </p:cNvPr>
          <p:cNvSpPr/>
          <p:nvPr/>
        </p:nvSpPr>
        <p:spPr>
          <a:xfrm>
            <a:off x="6033108" y="2560184"/>
            <a:ext cx="268942" cy="235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7</a:t>
            </a:r>
          </a:p>
        </p:txBody>
      </p:sp>
      <p:sp>
        <p:nvSpPr>
          <p:cNvPr id="59" name="Textfeld 58">
            <a:extLst>
              <a:ext uri="{FF2B5EF4-FFF2-40B4-BE49-F238E27FC236}">
                <a16:creationId xmlns:a16="http://schemas.microsoft.com/office/drawing/2014/main" id="{52C8FD51-EDA5-694A-8B92-7D3E34432337}"/>
              </a:ext>
            </a:extLst>
          </p:cNvPr>
          <p:cNvSpPr txBox="1"/>
          <p:nvPr/>
        </p:nvSpPr>
        <p:spPr>
          <a:xfrm>
            <a:off x="5480791" y="2856859"/>
            <a:ext cx="1423788" cy="523220"/>
          </a:xfrm>
          <a:prstGeom prst="rect">
            <a:avLst/>
          </a:prstGeom>
          <a:noFill/>
        </p:spPr>
        <p:txBody>
          <a:bodyPr wrap="none" rtlCol="0">
            <a:spAutoFit/>
          </a:bodyPr>
          <a:lstStyle/>
          <a:p>
            <a:pPr algn="ctr"/>
            <a:r>
              <a:rPr lang="de-DE" sz="1400" b="1" dirty="0" err="1"/>
              <a:t>what</a:t>
            </a:r>
            <a:r>
              <a:rPr lang="de-DE" sz="1400" dirty="0"/>
              <a:t> do </a:t>
            </a:r>
            <a:r>
              <a:rPr lang="de-DE" sz="1400" dirty="0" err="1"/>
              <a:t>they</a:t>
            </a:r>
            <a:r>
              <a:rPr lang="de-DE" sz="1400" dirty="0"/>
              <a:t> </a:t>
            </a:r>
            <a:br>
              <a:rPr lang="de-DE" sz="1400" dirty="0"/>
            </a:br>
            <a:r>
              <a:rPr lang="de-DE" sz="1400" b="1" dirty="0"/>
              <a:t>THINK </a:t>
            </a:r>
            <a:r>
              <a:rPr lang="de-DE" sz="1400" dirty="0" err="1"/>
              <a:t>and</a:t>
            </a:r>
            <a:r>
              <a:rPr lang="de-DE" sz="1400" b="1" dirty="0"/>
              <a:t> FEEL</a:t>
            </a:r>
            <a:r>
              <a:rPr lang="de-DE" sz="1400" dirty="0"/>
              <a:t>?</a:t>
            </a:r>
          </a:p>
        </p:txBody>
      </p:sp>
      <p:cxnSp>
        <p:nvCxnSpPr>
          <p:cNvPr id="61" name="Gerade Verbindung 60">
            <a:extLst>
              <a:ext uri="{FF2B5EF4-FFF2-40B4-BE49-F238E27FC236}">
                <a16:creationId xmlns:a16="http://schemas.microsoft.com/office/drawing/2014/main" id="{D3305794-9893-0E4F-A7E9-59ACFCBF721D}"/>
              </a:ext>
            </a:extLst>
          </p:cNvPr>
          <p:cNvCxnSpPr>
            <a:cxnSpLocks/>
            <a:stCxn id="5" idx="4"/>
          </p:cNvCxnSpPr>
          <p:nvPr/>
        </p:nvCxnSpPr>
        <p:spPr>
          <a:xfrm flipH="1" flipV="1">
            <a:off x="6181459" y="3387535"/>
            <a:ext cx="35603" cy="24757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1D8A5331-DDC7-244B-87EB-C2D5AA3ABF4C}"/>
              </a:ext>
            </a:extLst>
          </p:cNvPr>
          <p:cNvSpPr txBox="1"/>
          <p:nvPr/>
        </p:nvSpPr>
        <p:spPr>
          <a:xfrm>
            <a:off x="6200545" y="3401189"/>
            <a:ext cx="742511" cy="307777"/>
          </a:xfrm>
          <a:prstGeom prst="rect">
            <a:avLst/>
          </a:prstGeom>
          <a:noFill/>
        </p:spPr>
        <p:txBody>
          <a:bodyPr wrap="none" rtlCol="0">
            <a:spAutoFit/>
          </a:bodyPr>
          <a:lstStyle/>
          <a:p>
            <a:pPr algn="ctr"/>
            <a:r>
              <a:rPr lang="de-DE" sz="1400" b="1" dirty="0">
                <a:solidFill>
                  <a:schemeClr val="accent6">
                    <a:lumMod val="75000"/>
                  </a:schemeClr>
                </a:solidFill>
              </a:rPr>
              <a:t>GAINS</a:t>
            </a:r>
            <a:r>
              <a:rPr lang="de-DE" sz="1400" dirty="0">
                <a:solidFill>
                  <a:schemeClr val="accent6">
                    <a:lumMod val="75000"/>
                  </a:schemeClr>
                </a:solidFill>
              </a:rPr>
              <a:t>?</a:t>
            </a:r>
          </a:p>
        </p:txBody>
      </p:sp>
      <p:sp>
        <p:nvSpPr>
          <p:cNvPr id="66" name="Textfeld 65">
            <a:extLst>
              <a:ext uri="{FF2B5EF4-FFF2-40B4-BE49-F238E27FC236}">
                <a16:creationId xmlns:a16="http://schemas.microsoft.com/office/drawing/2014/main" id="{6606A5BF-93F9-5B4D-9770-ED596A70B02B}"/>
              </a:ext>
            </a:extLst>
          </p:cNvPr>
          <p:cNvSpPr txBox="1"/>
          <p:nvPr/>
        </p:nvSpPr>
        <p:spPr>
          <a:xfrm>
            <a:off x="5468330" y="3393898"/>
            <a:ext cx="712696" cy="307777"/>
          </a:xfrm>
          <a:prstGeom prst="rect">
            <a:avLst/>
          </a:prstGeom>
          <a:noFill/>
        </p:spPr>
        <p:txBody>
          <a:bodyPr wrap="none" rtlCol="0">
            <a:spAutoFit/>
          </a:bodyPr>
          <a:lstStyle/>
          <a:p>
            <a:pPr algn="ctr"/>
            <a:r>
              <a:rPr lang="de-DE" sz="1400" b="1" dirty="0">
                <a:solidFill>
                  <a:srgbClr val="C00000"/>
                </a:solidFill>
              </a:rPr>
              <a:t>PAINS</a:t>
            </a:r>
            <a:r>
              <a:rPr lang="de-DE" sz="1400" dirty="0">
                <a:solidFill>
                  <a:srgbClr val="C00000"/>
                </a:solidFill>
              </a:rPr>
              <a:t>?</a:t>
            </a:r>
          </a:p>
        </p:txBody>
      </p:sp>
      <p:sp>
        <p:nvSpPr>
          <p:cNvPr id="67" name="Textfeld 66">
            <a:extLst>
              <a:ext uri="{FF2B5EF4-FFF2-40B4-BE49-F238E27FC236}">
                <a16:creationId xmlns:a16="http://schemas.microsoft.com/office/drawing/2014/main" id="{4829F60B-F2AC-A34C-91B9-D0D8FF9AFB3A}"/>
              </a:ext>
            </a:extLst>
          </p:cNvPr>
          <p:cNvSpPr txBox="1"/>
          <p:nvPr/>
        </p:nvSpPr>
        <p:spPr>
          <a:xfrm>
            <a:off x="4495328" y="3801807"/>
            <a:ext cx="1880687" cy="738664"/>
          </a:xfrm>
          <a:prstGeom prst="rect">
            <a:avLst/>
          </a:prstGeom>
          <a:noFill/>
        </p:spPr>
        <p:txBody>
          <a:bodyPr wrap="square" rtlCol="0">
            <a:spAutoFit/>
          </a:bodyPr>
          <a:lstStyle/>
          <a:p>
            <a:r>
              <a:rPr lang="de-DE" sz="1400" dirty="0"/>
              <a:t>_________________</a:t>
            </a:r>
          </a:p>
          <a:p>
            <a:r>
              <a:rPr lang="de-DE" sz="1400" dirty="0"/>
              <a:t>_________________</a:t>
            </a:r>
          </a:p>
          <a:p>
            <a:r>
              <a:rPr lang="de-DE" sz="1400" dirty="0"/>
              <a:t>_________________</a:t>
            </a:r>
          </a:p>
        </p:txBody>
      </p:sp>
      <p:sp>
        <p:nvSpPr>
          <p:cNvPr id="68" name="Textfeld 67">
            <a:extLst>
              <a:ext uri="{FF2B5EF4-FFF2-40B4-BE49-F238E27FC236}">
                <a16:creationId xmlns:a16="http://schemas.microsoft.com/office/drawing/2014/main" id="{FF63BE69-3AE3-1346-8067-D32C79268784}"/>
              </a:ext>
            </a:extLst>
          </p:cNvPr>
          <p:cNvSpPr txBox="1"/>
          <p:nvPr/>
        </p:nvSpPr>
        <p:spPr>
          <a:xfrm>
            <a:off x="6205030" y="3801807"/>
            <a:ext cx="1880687" cy="738664"/>
          </a:xfrm>
          <a:prstGeom prst="rect">
            <a:avLst/>
          </a:prstGeom>
          <a:noFill/>
        </p:spPr>
        <p:txBody>
          <a:bodyPr wrap="square" rtlCol="0">
            <a:spAutoFit/>
          </a:bodyPr>
          <a:lstStyle/>
          <a:p>
            <a:r>
              <a:rPr lang="de-DE" sz="1400" dirty="0"/>
              <a:t>_________________</a:t>
            </a:r>
          </a:p>
          <a:p>
            <a:r>
              <a:rPr lang="de-DE" sz="1400" dirty="0"/>
              <a:t>_________________</a:t>
            </a:r>
          </a:p>
          <a:p>
            <a:r>
              <a:rPr lang="de-DE" sz="1400" dirty="0"/>
              <a:t>_________________</a:t>
            </a:r>
          </a:p>
        </p:txBody>
      </p:sp>
      <p:pic>
        <p:nvPicPr>
          <p:cNvPr id="72" name="Grafik 71">
            <a:extLst>
              <a:ext uri="{FF2B5EF4-FFF2-40B4-BE49-F238E27FC236}">
                <a16:creationId xmlns:a16="http://schemas.microsoft.com/office/drawing/2014/main" id="{EED236FD-DD35-6B47-8A80-85D1EA71DFB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53942" y="3380079"/>
            <a:ext cx="320904" cy="320904"/>
          </a:xfrm>
          <a:prstGeom prst="rect">
            <a:avLst/>
          </a:prstGeom>
        </p:spPr>
      </p:pic>
      <p:sp>
        <p:nvSpPr>
          <p:cNvPr id="2" name="Textfeld 1">
            <a:extLst>
              <a:ext uri="{FF2B5EF4-FFF2-40B4-BE49-F238E27FC236}">
                <a16:creationId xmlns:a16="http://schemas.microsoft.com/office/drawing/2014/main" id="{C59E5BE5-1B39-8349-99AD-940118AAE3F8}"/>
              </a:ext>
            </a:extLst>
          </p:cNvPr>
          <p:cNvSpPr txBox="1"/>
          <p:nvPr/>
        </p:nvSpPr>
        <p:spPr>
          <a:xfrm>
            <a:off x="8426148" y="6583548"/>
            <a:ext cx="3656259" cy="276999"/>
          </a:xfrm>
          <a:prstGeom prst="rect">
            <a:avLst/>
          </a:prstGeom>
          <a:noFill/>
        </p:spPr>
        <p:txBody>
          <a:bodyPr wrap="square" rtlCol="0">
            <a:spAutoFit/>
          </a:bodyPr>
          <a:lstStyle/>
          <a:p>
            <a:pPr algn="r"/>
            <a:r>
              <a:rPr lang="de-DE" sz="1200" dirty="0"/>
              <a:t>© 2017 Dave Gray, </a:t>
            </a:r>
            <a:r>
              <a:rPr lang="de-DE" sz="1200" dirty="0" err="1"/>
              <a:t>xplane.com</a:t>
            </a:r>
            <a:endParaRPr lang="de-DE" sz="1200" dirty="0"/>
          </a:p>
        </p:txBody>
      </p:sp>
    </p:spTree>
    <p:extLst>
      <p:ext uri="{BB962C8B-B14F-4D97-AF65-F5344CB8AC3E}">
        <p14:creationId xmlns:p14="http://schemas.microsoft.com/office/powerpoint/2010/main" val="17584112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Words>
  <Application>Microsoft Macintosh PowerPoint</Application>
  <PresentationFormat>Breitbild</PresentationFormat>
  <Paragraphs>42</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Frank Schröder</dc:creator>
  <cp:lastModifiedBy>Sarah Wieske</cp:lastModifiedBy>
  <cp:revision>5</cp:revision>
  <dcterms:created xsi:type="dcterms:W3CDTF">2020-06-08T13:57:22Z</dcterms:created>
  <dcterms:modified xsi:type="dcterms:W3CDTF">2020-06-11T08:08:43Z</dcterms:modified>
</cp:coreProperties>
</file>