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 showGuides="1">
      <p:cViewPr varScale="1">
        <p:scale>
          <a:sx n="104" d="100"/>
          <a:sy n="104" d="100"/>
        </p:scale>
        <p:origin x="8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6D2B1-405E-794A-8672-826F0E0D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B8A327-DE42-A64D-9BD0-B3F57232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DD3E1-C30D-6745-9A93-4C6736F3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6FE680-14F8-1F43-A122-FAAE86C4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9B5A1-8675-4B4E-BBCD-68BED850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B03FE-CA72-164F-8320-8B361B70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481E9E-A193-0C43-832B-331E58C0E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2DC55-047E-0D41-99B9-5E8AFF1D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7AC29B-26A2-4042-9DB4-D8ACDE38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38BEE-1270-6941-AEB8-B082A780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89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BA6788-A651-5440-AE35-AE6981CB4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F9C920-2892-5D47-B8F3-B7D1F7DEF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5FC2B-2091-BE4C-A818-DF9A3A95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01D86-1EB5-5949-8014-7442BE47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410B4-09CF-C547-9F47-8F1FACF8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0EA61-1959-D348-A8A6-455CEA5C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78261-0D1B-4448-9904-E21C0DAFC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932EB-3358-7242-92C2-F583B192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1E4D3-6124-824A-A1B7-99055DC7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2014D-C8EE-3444-8096-DFA55646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8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95D58-52AD-1549-9300-2681F36C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2734-F760-4340-BBF3-48D5C8BF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F83B9-B035-7341-8014-4772BC1F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FACC0-34F7-BC4E-9CE2-E94CAA7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69D869-4545-2F43-AF4E-A18D61EE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29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06ABF-6538-EB48-9BC0-1B4AD99F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1E7FA-B5CC-F043-9E0D-8B544E6FA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6E03E8-694C-C340-98E4-0A68DF88F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157858-AC8F-194B-9BA4-D8FD11A0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E64AC6-F6F1-0747-AEC6-09E7E4E5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F6566-1066-0947-95E2-B85726B8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2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218E-BDBE-0C4E-9496-E5D32528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B7268-2061-F341-990A-A16C24D3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83F9FF-D7A1-7C4F-877C-357C669A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5D5A3A-7CD6-9145-A22F-98651267B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AC9F48-2A0D-9542-BA6A-B7401D34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916DE1-46A8-7440-A5BE-786A9F89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E7EB2D-06BA-C046-8788-E23EC745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F30A92-DA8B-0F42-8FDD-7ED6139E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42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7F1B1-9141-944A-82B3-ED6BD47C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BA998B-161C-7C47-AAAB-F9EBC80F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6607F5-485D-D846-A907-148560BD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48BD37-FFCE-6E41-A252-9E52F088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79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89541D-0A9A-B647-A598-E8DBF90A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5C53BC-CB48-4949-9BC9-31037A17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18A97E-EC71-DB44-94E5-70B14201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9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50B9B-9449-CA49-97C9-4FC83CE4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6728D-92B0-5945-BF0B-3242B893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9DE488-E1BA-8140-BAD0-17A469715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35546E-83C8-B240-9042-21B23D4B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FA63F-93ED-6E41-9BC0-025C6B74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69B09-680D-7E4E-9611-B3BFDED2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0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F8BDE-3DD1-5B49-ADE3-63C79291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D6887A-91AB-9141-86F8-DE5525BD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ABDC5-39D5-3D4A-B1D6-D8F6E893C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3065A-CC6C-2540-8013-C1F6AECE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79DB82-7454-404A-9329-072F4D79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A87E78-D865-9C40-8D03-2556EE0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6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74FA26-AC66-B543-96B4-2F7433F4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5AE69-B7FC-1E48-AEC5-51F12663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1D91E-137D-824B-B4CB-7225FAE2C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C99C-7C83-E44D-AD53-FD098E8753F6}" type="datetimeFigureOut">
              <a:rPr lang="de-DE" smtClean="0"/>
              <a:t>21.04.20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11255-CD9F-B64C-9CB6-3848AB83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51196-2845-3B4F-82AE-E1CD14019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CC49-94F6-8944-8A1F-0174B098E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4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EC6701-89FF-EE44-9167-14EB67782173}"/>
              </a:ext>
            </a:extLst>
          </p:cNvPr>
          <p:cNvSpPr/>
          <p:nvPr/>
        </p:nvSpPr>
        <p:spPr>
          <a:xfrm>
            <a:off x="3964459" y="1544595"/>
            <a:ext cx="4086000" cy="40900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049A05-4DFD-4A4E-BF9C-8073F6C6687E}"/>
              </a:ext>
            </a:extLst>
          </p:cNvPr>
          <p:cNvSpPr/>
          <p:nvPr/>
        </p:nvSpPr>
        <p:spPr>
          <a:xfrm>
            <a:off x="6154184" y="3762631"/>
            <a:ext cx="1368000" cy="13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Kunden</a:t>
            </a:r>
          </a:p>
        </p:txBody>
      </p:sp>
    </p:spTree>
    <p:extLst>
      <p:ext uri="{BB962C8B-B14F-4D97-AF65-F5344CB8AC3E}">
        <p14:creationId xmlns:p14="http://schemas.microsoft.com/office/powerpoint/2010/main" val="13648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Wieske</dc:creator>
  <cp:lastModifiedBy>Sarah Wieske</cp:lastModifiedBy>
  <cp:revision>1</cp:revision>
  <dcterms:created xsi:type="dcterms:W3CDTF">2020-04-21T13:50:47Z</dcterms:created>
  <dcterms:modified xsi:type="dcterms:W3CDTF">2020-04-21T13:52:17Z</dcterms:modified>
</cp:coreProperties>
</file>