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5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3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23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2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2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2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7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9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8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1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7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ED9-1AB9-407A-8AE4-D159F369C800}" type="datetimeFigureOut">
              <a:rPr lang="zh-TW" altLang="en-US" smtClean="0"/>
              <a:t>2023/9/8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28A6-C06A-4E88-8CD3-AD26EE474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Practice 1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D0FAE-7F21-40F3-AA19-37A1747B4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121671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164941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以下情況請輸出錯誤訊息並能重新輸入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在刪除商品步驟選擇商品時輸入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在選擇功能時輸入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1~6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</a:p>
          <a:p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347B21-537B-4B01-A619-9E2CB753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34" y="2817368"/>
            <a:ext cx="8142816" cy="36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FAEBE-AE42-42F5-9F9D-03622F2C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從上一題可以發現小明可能是潛水愛好者，購買的幾乎都是潛水物品，辛苦工作一個月後，他決定把這個月積蓄都拿去清空購物車。請延伸第一題，幫這個購物車系統增加結帳系統。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EC5A7E8-3AA5-48ED-A309-85FF254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3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1-2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購物車系統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988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購物車系統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09" y="1930400"/>
            <a:ext cx="8596668" cy="481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實作以下功能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商品列表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新增至購物車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自購物車刪除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查看購物車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endParaRPr lang="en-US" altLang="zh-TW" sz="2400" b="1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轉換幣值</a:t>
            </a:r>
            <a:endParaRPr lang="en-US" altLang="zh-TW" sz="2400" b="1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退出網站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D1E4F0-CFB9-4D69-AF36-F7D459E3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12" y="1930400"/>
            <a:ext cx="930482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8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1439"/>
            <a:ext cx="6666441" cy="551656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計算當前購物車總價</a:t>
            </a:r>
            <a:r>
              <a:rPr lang="zh-TW" altLang="en-US" sz="240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若商品數為零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zh-TW" altLang="en-US" sz="240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添加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1.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詢問是否結帳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2.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檢查庫存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，庫存不足時跳出提示。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選擇付款方式。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4.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輸入折扣碼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5.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完成結帳後輸出訂單狀態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45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5-1.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詢問是否結帳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3534070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時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，詢問是否結帳。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若輸入非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Y/N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則跳出錯誤訊息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DAEAC7-6B4D-46F1-BCDE-A208266A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800" y="1969590"/>
            <a:ext cx="7597499" cy="44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7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5-2.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檢查庫存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3534070" cy="4949387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結帳時檢查庫存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，若庫存不足則跳出錯誤訊息。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各庫存量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</a:p>
          <a:p>
            <a:pPr marL="0" indent="0">
              <a:buNone/>
            </a:pP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潛水相機防丟繩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b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潛水配重帶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b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潛水作業指北針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6C8376-1DE1-47C1-8D37-D62E44FC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05" y="1341438"/>
            <a:ext cx="7866295" cy="49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5-3.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選擇付款方式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4970990" cy="1068387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詢問付款方式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會影響訂單狀態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23195C-051E-4CA3-81DA-FB59D383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1" y="2427289"/>
            <a:ext cx="5043379" cy="40020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6F31497-17AD-4E76-8024-327F33C7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62" y="2427289"/>
            <a:ext cx="5015272" cy="400208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2B7C155-B196-45F2-A232-AD6DC6D69687}"/>
              </a:ext>
            </a:extLst>
          </p:cNvPr>
          <p:cNvSpPr/>
          <p:nvPr/>
        </p:nvSpPr>
        <p:spPr>
          <a:xfrm>
            <a:off x="751071" y="5795962"/>
            <a:ext cx="1468254" cy="347663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08521D-47BB-483E-9D64-EF451CB07BD1}"/>
              </a:ext>
            </a:extLst>
          </p:cNvPr>
          <p:cNvSpPr/>
          <p:nvPr/>
        </p:nvSpPr>
        <p:spPr>
          <a:xfrm>
            <a:off x="6120762" y="5819776"/>
            <a:ext cx="1718313" cy="32385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0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5-4.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輸入折扣碼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3534070" cy="4949387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結帳時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若有折扣碼則最後打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95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折。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若輸入非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1111/N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則跳出錯誤訊息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折扣碼 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1111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F574E91-0CAE-4EC8-9BB7-850B1BD8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03" y="1341437"/>
            <a:ext cx="7942147" cy="51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5-5.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完成結帳後輸出訂單狀態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BCB950-4652-4E8A-A612-F32C8F14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C35AF6-B918-4CA2-A214-D8E3BDF2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1438"/>
            <a:ext cx="8257116" cy="53689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18B810A-A546-4352-9C92-0A254E1F31EB}"/>
              </a:ext>
            </a:extLst>
          </p:cNvPr>
          <p:cNvSpPr/>
          <p:nvPr/>
        </p:nvSpPr>
        <p:spPr>
          <a:xfrm>
            <a:off x="552450" y="5372100"/>
            <a:ext cx="3152775" cy="1238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66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轉換幣值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BF4217C-AA2F-412F-AE90-3E5A595B7C28}"/>
              </a:ext>
            </a:extLst>
          </p:cNvPr>
          <p:cNvSpPr txBox="1">
            <a:spLocks/>
          </p:cNvSpPr>
          <p:nvPr/>
        </p:nvSpPr>
        <p:spPr>
          <a:xfrm>
            <a:off x="677334" y="1341439"/>
            <a:ext cx="3534070" cy="4949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可轉換幣值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，轉換後維持狀態。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匯率 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TWD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0.031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USD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0.23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CNY</a:t>
            </a:r>
            <a:endParaRPr lang="en-US" altLang="zh-TW" sz="2400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4.59 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JPY</a:t>
            </a: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5C4382-4290-4114-BCDD-62A0C449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43" y="609600"/>
            <a:ext cx="7479332" cy="60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FAEBE-AE42-42F5-9F9D-03622F2C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小明是個愛購物的工程師，他喜歡瀏覽某知名電商平台，最愛的名言是「你知道這是什麼嗎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」，請設計一個程式，模擬一個購物車系統。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840168-04DA-4BFB-9984-D0164E0D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83" y="3724275"/>
            <a:ext cx="4728167" cy="2659594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DEC5A7E8-3AA5-48ED-A309-85FF254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3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1-1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購物車系統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2083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9276290" cy="490696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以下情況請輸出錯誤訊息並能重新輸入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在刪除商品步驟選擇商品時輸入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在選擇功能時輸入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1~7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詢問結帳時輸入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Y/N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庫存不足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付款方式輸入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1/2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折扣碼輸入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1111/N</a:t>
            </a:r>
            <a:endParaRPr lang="zh-TW" altLang="en-US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0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82E0A-8F4B-4EEF-8FFA-D9ACE2E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購物車系統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D3DD2-9AA1-4782-9C5F-C5DC680A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41" y="1795464"/>
            <a:ext cx="2716869" cy="455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實作以下功能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商品列表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新增至購物車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自購物車刪除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查看購物車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退出網站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DD416F-3869-4DF7-B511-4647DD00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16" y="1795464"/>
            <a:ext cx="9166655" cy="47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商品列表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8596668" cy="3880773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>
              <a:buNone/>
            </a:pP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顯示商品名稱、單價，商品包含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潛水相機防丟繩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TWD 199</a:t>
            </a:r>
            <a:b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潛水配重帶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TWD 460</a:t>
            </a:r>
            <a:b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潛水作業指北針 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TWD 1100</a:t>
            </a:r>
            <a:endParaRPr lang="zh-TW" altLang="en-US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F6C1F7-2046-4DDC-BB76-4189AB42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5" y="3381808"/>
            <a:ext cx="11921990" cy="26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新增至購物車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5323416" cy="3880773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輸入要加入的商品及數量並記錄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選擇商品只會輸入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1-3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輸入數量只會輸入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1-5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8C05D0-6EF1-4F7D-BA05-08A82B30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403928"/>
            <a:ext cx="6759132" cy="42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自購物車刪除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4675432" cy="5354844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顯示目前購物車清單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輸入要刪除的商品及數量並記錄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選擇商品會輸入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1-</a:t>
            </a:r>
            <a:r>
              <a:rPr lang="en-US" altLang="zh-TW" sz="2400" b="1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正整數。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若購物車中只有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個防丟繩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，則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輸入數量時只會輸入小於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7DCD3C-CF8C-4165-9E07-C80894A8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766" y="1895267"/>
            <a:ext cx="6553768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1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查看購物車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8"/>
            <a:ext cx="4018759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顯示當前購物車內容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若商品數為零一樣要顯示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0EA0A1-9BAB-45EA-9E9A-B14A2396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93" y="1540965"/>
            <a:ext cx="7272711" cy="46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8"/>
            <a:ext cx="4018759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計算當前購物車總價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若商品數為零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42F5EF-77FA-46B6-8382-C36371C5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04" y="1819117"/>
            <a:ext cx="7916983" cy="43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3534070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6(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退出網站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時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結束程式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42F5EF-77FA-46B6-8382-C36371C5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04" y="1819117"/>
            <a:ext cx="7916983" cy="43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496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169</TotalTime>
  <Words>719</Words>
  <Application>Microsoft Office PowerPoint</Application>
  <PresentationFormat>寬螢幕</PresentationFormat>
  <Paragraphs>100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標楷體</vt:lpstr>
      <vt:lpstr>Arial</vt:lpstr>
      <vt:lpstr>Trebuchet MS</vt:lpstr>
      <vt:lpstr>Wingdings 3</vt:lpstr>
      <vt:lpstr>多面向</vt:lpstr>
      <vt:lpstr>Practice 1</vt:lpstr>
      <vt:lpstr>Practice 1-1 購物車系統</vt:lpstr>
      <vt:lpstr>購物車系統</vt:lpstr>
      <vt:lpstr>1.商品列表</vt:lpstr>
      <vt:lpstr>2.新增至購物車 </vt:lpstr>
      <vt:lpstr>3.自購物車刪除</vt:lpstr>
      <vt:lpstr>4.查看購物車</vt:lpstr>
      <vt:lpstr>5.計算總金額</vt:lpstr>
      <vt:lpstr>6.退出網站</vt:lpstr>
      <vt:lpstr>Exception</vt:lpstr>
      <vt:lpstr>Practice 1-2 購物車系統</vt:lpstr>
      <vt:lpstr>購物車系統</vt:lpstr>
      <vt:lpstr>5.結帳</vt:lpstr>
      <vt:lpstr>5-1.詢問是否結帳</vt:lpstr>
      <vt:lpstr>5-2.檢查庫存</vt:lpstr>
      <vt:lpstr>5-3.選擇付款方式</vt:lpstr>
      <vt:lpstr>5-4.輸入折扣碼</vt:lpstr>
      <vt:lpstr>5-5.完成結帳後輸出訂單狀態</vt:lpstr>
      <vt:lpstr>6.轉換幣值</vt:lpstr>
      <vt:lpstr>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辰凱 張</dc:creator>
  <cp:lastModifiedBy>辰凱 張</cp:lastModifiedBy>
  <cp:revision>19</cp:revision>
  <dcterms:created xsi:type="dcterms:W3CDTF">2023-09-07T14:57:21Z</dcterms:created>
  <dcterms:modified xsi:type="dcterms:W3CDTF">2023-09-08T03:30:22Z</dcterms:modified>
</cp:coreProperties>
</file>