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88BB-686C-4061-8076-7AD149C2BBBC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4DD1-4BEE-4907-B18D-3A3D7E90A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61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88BB-686C-4061-8076-7AD149C2BBBC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4DD1-4BEE-4907-B18D-3A3D7E90A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6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88BB-686C-4061-8076-7AD149C2BBBC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4DD1-4BEE-4907-B18D-3A3D7E90A2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999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88BB-686C-4061-8076-7AD149C2BBBC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4DD1-4BEE-4907-B18D-3A3D7E90A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90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88BB-686C-4061-8076-7AD149C2BBBC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4DD1-4BEE-4907-B18D-3A3D7E90A29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420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88BB-686C-4061-8076-7AD149C2BBBC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4DD1-4BEE-4907-B18D-3A3D7E90A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163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88BB-686C-4061-8076-7AD149C2BBBC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4DD1-4BEE-4907-B18D-3A3D7E90A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578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88BB-686C-4061-8076-7AD149C2BBBC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4DD1-4BEE-4907-B18D-3A3D7E90A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13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88BB-686C-4061-8076-7AD149C2BBBC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4DD1-4BEE-4907-B18D-3A3D7E90A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68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88BB-686C-4061-8076-7AD149C2BBBC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4DD1-4BEE-4907-B18D-3A3D7E90A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9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88BB-686C-4061-8076-7AD149C2BBBC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4DD1-4BEE-4907-B18D-3A3D7E90A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8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88BB-686C-4061-8076-7AD149C2BBBC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4DD1-4BEE-4907-B18D-3A3D7E90A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97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88BB-686C-4061-8076-7AD149C2BBBC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4DD1-4BEE-4907-B18D-3A3D7E90A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79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88BB-686C-4061-8076-7AD149C2BBBC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4DD1-4BEE-4907-B18D-3A3D7E90A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94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88BB-686C-4061-8076-7AD149C2BBBC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4DD1-4BEE-4907-B18D-3A3D7E90A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36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88BB-686C-4061-8076-7AD149C2BBBC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A4DD1-4BEE-4907-B18D-3A3D7E90A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12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88BB-686C-4061-8076-7AD149C2BBBC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AA4DD1-4BEE-4907-B18D-3A3D7E90A2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47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30517632-507D-FE2B-B5B2-FD40DA811ABB}"/>
              </a:ext>
            </a:extLst>
          </p:cNvPr>
          <p:cNvSpPr txBox="1">
            <a:spLocks/>
          </p:cNvSpPr>
          <p:nvPr/>
        </p:nvSpPr>
        <p:spPr>
          <a:xfrm>
            <a:off x="1659467" y="2556934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6600" dirty="0"/>
              <a:t>Practice 3</a:t>
            </a:r>
            <a:endParaRPr lang="zh-TW" altLang="en-US" sz="6600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F982275F-4E75-FE40-B5EC-849CA131DA61}"/>
              </a:ext>
            </a:extLst>
          </p:cNvPr>
          <p:cNvSpPr txBox="1">
            <a:spLocks/>
          </p:cNvSpPr>
          <p:nvPr/>
        </p:nvSpPr>
        <p:spPr>
          <a:xfrm>
            <a:off x="1659467" y="420323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>
                <a:latin typeface="標楷體" panose="03000509000000000000" pitchFamily="65" charset="-120"/>
                <a:ea typeface="標楷體" panose="03000509000000000000" pitchFamily="65" charset="-120"/>
              </a:rPr>
              <a:t>視窗程式設計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21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5D5979-85CE-4284-CD16-343F783C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社員資料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6EACB2-A286-5C9D-DA8D-47089F32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每個社員都有五種資料</a:t>
            </a:r>
            <a:endParaRPr lang="en-US" altLang="zh-TW" dirty="0"/>
          </a:p>
          <a:p>
            <a:pPr lvl="1"/>
            <a:r>
              <a:rPr lang="zh-TW" altLang="en-US" dirty="0"/>
              <a:t>名子</a:t>
            </a:r>
            <a:r>
              <a:rPr lang="en-US" altLang="zh-TW" dirty="0"/>
              <a:t>	(name)</a:t>
            </a:r>
          </a:p>
          <a:p>
            <a:pPr lvl="1"/>
            <a:r>
              <a:rPr lang="zh-TW" altLang="en-US" dirty="0"/>
              <a:t>科系</a:t>
            </a:r>
            <a:r>
              <a:rPr lang="en-US" altLang="zh-TW" dirty="0"/>
              <a:t>	(department)</a:t>
            </a:r>
          </a:p>
          <a:p>
            <a:pPr lvl="1"/>
            <a:r>
              <a:rPr lang="zh-TW" altLang="en-US" dirty="0"/>
              <a:t>學號</a:t>
            </a:r>
            <a:r>
              <a:rPr lang="en-US" altLang="zh-TW" dirty="0"/>
              <a:t>	(ID)</a:t>
            </a:r>
          </a:p>
          <a:p>
            <a:pPr lvl="1"/>
            <a:r>
              <a:rPr lang="zh-TW" altLang="en-US" dirty="0"/>
              <a:t>等級</a:t>
            </a:r>
            <a:r>
              <a:rPr lang="en-US" altLang="zh-TW" dirty="0"/>
              <a:t>	(level)</a:t>
            </a:r>
          </a:p>
          <a:p>
            <a:pPr lvl="1"/>
            <a:r>
              <a:rPr lang="zh-TW" altLang="en-US" dirty="0"/>
              <a:t>職稱</a:t>
            </a:r>
            <a:r>
              <a:rPr lang="en-US" altLang="zh-TW" dirty="0"/>
              <a:t>	(title)</a:t>
            </a:r>
          </a:p>
          <a:p>
            <a:r>
              <a:rPr lang="zh-TW" altLang="en-US" dirty="0"/>
              <a:t>職稱預設為</a:t>
            </a:r>
            <a:r>
              <a:rPr lang="en-US" altLang="zh-TW" dirty="0"/>
              <a:t>”</a:t>
            </a:r>
            <a:r>
              <a:rPr lang="zh-TW" altLang="en-US" dirty="0"/>
              <a:t>無</a:t>
            </a:r>
            <a:r>
              <a:rPr lang="en-US" altLang="zh-TW" dirty="0"/>
              <a:t>”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240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FB9FC-795E-97E2-2EB1-084FAEC5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功能選擇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6F4368-E82D-74E8-8A66-1CCDE7E0B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總共有六個功能</a:t>
            </a:r>
            <a:endParaRPr lang="en-US" altLang="zh-TW" dirty="0"/>
          </a:p>
          <a:p>
            <a:pPr lvl="1"/>
            <a:r>
              <a:rPr lang="en-US" altLang="zh-TW" dirty="0"/>
              <a:t>register</a:t>
            </a:r>
          </a:p>
          <a:p>
            <a:pPr lvl="1"/>
            <a:r>
              <a:rPr lang="en-US" altLang="zh-TW" dirty="0"/>
              <a:t>search(</a:t>
            </a:r>
            <a:r>
              <a:rPr lang="zh-TW" altLang="en-US" dirty="0"/>
              <a:t>分別可檢索五種資料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entitle</a:t>
            </a:r>
          </a:p>
          <a:p>
            <a:pPr lvl="1"/>
            <a:r>
              <a:rPr lang="en-US" altLang="zh-TW" dirty="0"/>
              <a:t>check</a:t>
            </a:r>
          </a:p>
          <a:p>
            <a:pPr lvl="1"/>
            <a:r>
              <a:rPr lang="en-US" altLang="zh-TW" dirty="0"/>
              <a:t>help</a:t>
            </a:r>
          </a:p>
          <a:p>
            <a:pPr lvl="1"/>
            <a:r>
              <a:rPr lang="en-US" altLang="zh-TW" dirty="0"/>
              <a:t>exit</a:t>
            </a:r>
          </a:p>
          <a:p>
            <a:pPr lvl="1"/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59A6FB5-FDB0-27E9-3C40-9C2EC4EDA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281" y="2739330"/>
            <a:ext cx="6965284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6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FABC5E-37F5-6904-5790-752B55CF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281" y="2335435"/>
            <a:ext cx="7140559" cy="218713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6AAF5D6-9264-719E-0410-5AF9B918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register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3FF69D-9E4B-0CEB-491B-D1AFA277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登記社員時只需要輸入三個</a:t>
            </a:r>
            <a:endParaRPr lang="en-US" altLang="zh-TW" dirty="0"/>
          </a:p>
          <a:p>
            <a:pPr lvl="1"/>
            <a:r>
              <a:rPr lang="zh-TW" altLang="en-US" dirty="0"/>
              <a:t>名子</a:t>
            </a:r>
            <a:endParaRPr lang="en-US" altLang="zh-TW" dirty="0"/>
          </a:p>
          <a:p>
            <a:pPr lvl="1"/>
            <a:r>
              <a:rPr lang="zh-TW" altLang="en-US" dirty="0"/>
              <a:t>系所</a:t>
            </a:r>
            <a:endParaRPr lang="en-US" altLang="zh-TW" dirty="0"/>
          </a:p>
          <a:p>
            <a:pPr lvl="1"/>
            <a:r>
              <a:rPr lang="zh-TW" altLang="en-US" dirty="0"/>
              <a:t>學號</a:t>
            </a:r>
            <a:endParaRPr lang="en-US" altLang="zh-TW" dirty="0"/>
          </a:p>
          <a:p>
            <a:r>
              <a:rPr lang="zh-TW" altLang="en-US" dirty="0"/>
              <a:t>同一人重複輸入會影響</a:t>
            </a:r>
            <a:r>
              <a:rPr lang="en-US" altLang="zh-TW" dirty="0"/>
              <a:t>Level</a:t>
            </a:r>
          </a:p>
          <a:p>
            <a:pPr lvl="1"/>
            <a:r>
              <a:rPr lang="zh-TW" altLang="en-US" dirty="0"/>
              <a:t>盟新社員</a:t>
            </a:r>
            <a:r>
              <a:rPr lang="en-US" altLang="zh-TW" dirty="0"/>
              <a:t>(</a:t>
            </a:r>
            <a:r>
              <a:rPr lang="zh-TW" altLang="en-US" dirty="0"/>
              <a:t>一次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資深社員</a:t>
            </a:r>
            <a:r>
              <a:rPr lang="en-US" altLang="zh-TW" dirty="0"/>
              <a:t>(</a:t>
            </a:r>
            <a:r>
              <a:rPr lang="zh-TW" altLang="en-US" dirty="0"/>
              <a:t>兩次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永久社員</a:t>
            </a:r>
            <a:r>
              <a:rPr lang="en-US" altLang="zh-TW" dirty="0"/>
              <a:t>(</a:t>
            </a:r>
            <a:r>
              <a:rPr lang="zh-TW" altLang="en-US" dirty="0"/>
              <a:t>三次以上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同一人判定方法為</a:t>
            </a:r>
            <a:r>
              <a:rPr lang="en-US" altLang="zh-TW" dirty="0"/>
              <a:t>:</a:t>
            </a:r>
            <a:r>
              <a:rPr lang="zh-TW" altLang="en-US" dirty="0"/>
              <a:t>以上三個輸入資訊都相同</a:t>
            </a:r>
            <a:endParaRPr lang="en-US" altLang="zh-TW" dirty="0"/>
          </a:p>
          <a:p>
            <a:r>
              <a:rPr lang="zh-TW" altLang="en-US" dirty="0"/>
              <a:t>建議用</a:t>
            </a:r>
            <a:r>
              <a:rPr lang="en-US" altLang="zh-TW" dirty="0" err="1"/>
              <a:t>arrayList</a:t>
            </a:r>
            <a:r>
              <a:rPr lang="zh-TW" altLang="en-US" dirty="0"/>
              <a:t>，測試時如果</a:t>
            </a:r>
            <a:r>
              <a:rPr lang="en-US" altLang="zh-TW" dirty="0"/>
              <a:t>static</a:t>
            </a:r>
            <a:r>
              <a:rPr lang="zh-TW" altLang="en-US" dirty="0"/>
              <a:t>陣列爆掉會扣分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0952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49308-DBE5-A4A6-B765-A6159099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search-name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7C525-9058-99C0-3500-F5A55D35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用名子來查詢，會印出所有叫這個名子的社員資訊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如果名單上沒有對應的人，要跳出提示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608166-0883-8AC2-65C5-486B2CF6EC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1" b="50000"/>
          <a:stretch/>
        </p:blipFill>
        <p:spPr>
          <a:xfrm>
            <a:off x="1107005" y="3047967"/>
            <a:ext cx="6965285" cy="3810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DB3BB6A-A292-61B3-E9FA-E1D6D5DCF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1931"/>
          <a:stretch/>
        </p:blipFill>
        <p:spPr>
          <a:xfrm>
            <a:off x="1107004" y="4802185"/>
            <a:ext cx="6965285" cy="38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6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9C0C-DAD1-18F7-8152-4DB69EA5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search-department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5563467-F751-F3A4-0886-03D441072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5916"/>
          <a:stretch/>
        </p:blipFill>
        <p:spPr>
          <a:xfrm>
            <a:off x="1048537" y="2859941"/>
            <a:ext cx="7033870" cy="693467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09C6627-2D63-3231-A996-1A3034ED8339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用系所來查詢，會印出所有屬於這個系所的社員資訊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如果名單上沒有對應的人，要跳出提示</a:t>
            </a:r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A4861142-C9A7-F02F-48E0-A2C398D9B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604"/>
          <a:stretch/>
        </p:blipFill>
        <p:spPr>
          <a:xfrm>
            <a:off x="1048537" y="4622101"/>
            <a:ext cx="7033870" cy="3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27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9C0C-DAD1-18F7-8152-4DB69EA5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search-ID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09C6627-2D63-3231-A996-1A3034ED8339}"/>
              </a:ext>
            </a:extLst>
          </p:cNvPr>
          <p:cNvSpPr txBox="1">
            <a:spLocks/>
          </p:cNvSpPr>
          <p:nvPr/>
        </p:nvSpPr>
        <p:spPr>
          <a:xfrm>
            <a:off x="677334" y="2159552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用學號來查詢，會印出所有有這個學號的社員資訊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如果名單上沒有對應的人，要跳出提示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719C81D-2BA3-AC29-0B94-B1D130A57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36"/>
          <a:stretch/>
        </p:blipFill>
        <p:spPr>
          <a:xfrm>
            <a:off x="1028394" y="2891750"/>
            <a:ext cx="7049111" cy="53725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D54B413-C514-76FA-770D-97266C087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264"/>
          <a:stretch/>
        </p:blipFill>
        <p:spPr>
          <a:xfrm>
            <a:off x="1028393" y="4758806"/>
            <a:ext cx="7049111" cy="3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59C0C-DAD1-18F7-8152-4DB69EA5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search-level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09C6627-2D63-3231-A996-1A3034ED8339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用等級來查詢，會印出所有在這個等級的社員資訊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如果名單上沒有對應的人，要跳出提示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A30B40-BED1-4A52-6459-E2DD47C39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534"/>
          <a:stretch/>
        </p:blipFill>
        <p:spPr>
          <a:xfrm>
            <a:off x="1018869" y="2777433"/>
            <a:ext cx="7178662" cy="9182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E3E6F45-FC2F-AF03-D7FA-9BE601500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66"/>
          <a:stretch/>
        </p:blipFill>
        <p:spPr>
          <a:xfrm>
            <a:off x="1018869" y="4810125"/>
            <a:ext cx="7178662" cy="38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67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BFDAE88-DAB4-90FA-E33D-F26D5EB14AF5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用等級來查詢，會印出所有在這個等級的社員資訊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如果名單上沒有對應的人，要跳出提示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A16C61-D063-FB68-E408-3714E5B6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search-title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70126C-8624-EA23-9382-12C907D06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87"/>
          <a:stretch/>
        </p:blipFill>
        <p:spPr>
          <a:xfrm>
            <a:off x="1075758" y="2889340"/>
            <a:ext cx="6774767" cy="5396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520FED6-5B62-0C44-BA30-0EAAEA72C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77"/>
          <a:stretch/>
        </p:blipFill>
        <p:spPr>
          <a:xfrm>
            <a:off x="1075759" y="4619625"/>
            <a:ext cx="6774767" cy="35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56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1DBA0-F236-EE60-36A8-6068EB6C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entitle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AA2A33-28F5-C379-53A2-3EE179C5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entitle</a:t>
            </a:r>
            <a:r>
              <a:rPr lang="zh-TW" altLang="en-US" dirty="0"/>
              <a:t>有三種狀況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順利找到人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沒找到人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找到人但職稱裡有</a:t>
            </a:r>
            <a:r>
              <a:rPr lang="en-US" altLang="zh-TW" dirty="0"/>
              <a:t>”</a:t>
            </a:r>
            <a:r>
              <a:rPr lang="zh-TW" altLang="en-US" dirty="0"/>
              <a:t>社長</a:t>
            </a:r>
            <a:r>
              <a:rPr lang="en-US" altLang="zh-TW" dirty="0"/>
              <a:t>”</a:t>
            </a:r>
            <a:r>
              <a:rPr lang="zh-TW" altLang="en-US" dirty="0"/>
              <a:t>一詞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3C1337-CCBB-9AF8-7952-48CE2AB068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410"/>
          <a:stretch/>
        </p:blipFill>
        <p:spPr>
          <a:xfrm>
            <a:off x="994114" y="2994365"/>
            <a:ext cx="6812870" cy="38485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5EAA1BD-FD02-E037-CCF7-A01B0C5D5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22" t="65411" r="1" b="-2"/>
          <a:stretch/>
        </p:blipFill>
        <p:spPr>
          <a:xfrm>
            <a:off x="910845" y="3716117"/>
            <a:ext cx="6896139" cy="3848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8AD518-57CF-EA9C-281A-ACA463804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53" b="32756"/>
          <a:stretch/>
        </p:blipFill>
        <p:spPr>
          <a:xfrm>
            <a:off x="994114" y="4549893"/>
            <a:ext cx="6812870" cy="3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60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ABEE5-B20B-7887-7CE0-2FD5300B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E7C772-96E8-4622-7B9D-AEA5FA31A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印出所有的社員資訊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98B324-BA5A-8085-2AEA-789AABC4D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511" y="2708847"/>
            <a:ext cx="6668078" cy="14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4C5FF8-9DC9-8C9F-E2CD-5A5EDFB6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Practice 3-1</a:t>
            </a:r>
            <a:b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算命系統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50B91A-F728-53CA-68A3-7E2289374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題目簡介</a:t>
            </a:r>
            <a:endParaRPr lang="en-US" altLang="zh-TW" sz="2400" b="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阿明是一位虔誠的信徒，當初選擇學校時因為算命師一句</a:t>
            </a:r>
            <a:r>
              <a:rPr lang="en-US" altLang="zh-TW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「台大有什麼了不起的，爛台大」而毅然決然就讀成大。如今他為這個選擇感到驕傲，決定發揮所長，寫個</a:t>
            </a:r>
            <a:r>
              <a:rPr lang="en-US" altLang="zh-TW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算命系統，讓大家都在迷惘時有個方向。</a:t>
            </a:r>
            <a:endParaRPr lang="en-US" altLang="zh-TW" sz="2400" b="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但阿明忙著學習算命理論，身為阿明的好朋友，</a:t>
            </a:r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請你協助阿明完成</a:t>
            </a:r>
            <a:r>
              <a:rPr lang="en-US" altLang="zh-TW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算命系統。</a:t>
            </a:r>
            <a:endParaRPr lang="en-US" altLang="zh-TW" sz="2400" b="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1502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2C731E-8822-48DF-0112-A6CAD89C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help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exit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7D1BF2-7E0C-FF0E-3A33-31B3E152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help</a:t>
            </a:r>
          </a:p>
          <a:p>
            <a:pPr lvl="1"/>
            <a:r>
              <a:rPr lang="zh-TW" altLang="en-US" dirty="0"/>
              <a:t>印出</a:t>
            </a:r>
            <a:r>
              <a:rPr lang="en-US" altLang="zh-TW" dirty="0" err="1"/>
              <a:t>cmd</a:t>
            </a:r>
            <a:r>
              <a:rPr lang="en-US" altLang="zh-TW" dirty="0"/>
              <a:t>(</a:t>
            </a:r>
            <a:r>
              <a:rPr lang="zh-TW" altLang="en-US" dirty="0"/>
              <a:t>剛進程式時的相同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Exit</a:t>
            </a:r>
          </a:p>
          <a:p>
            <a:pPr lvl="1"/>
            <a:r>
              <a:rPr lang="zh-TW" altLang="en-US" dirty="0"/>
              <a:t>離開程式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FB72FB-D9E9-41C2-C782-2D449A274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08" y="2871036"/>
            <a:ext cx="6995766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51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3DBFDF-E476-E7ED-2848-7A9474BB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F14CC9-BF41-55BC-5D36-8B12E7D2C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如果沒有該功能，請跳出提示訊息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使用者預設會按照格式打，比如說</a:t>
            </a:r>
            <a:r>
              <a:rPr lang="en-US" altLang="zh-TW" dirty="0"/>
              <a:t>entitle</a:t>
            </a:r>
            <a:r>
              <a:rPr lang="zh-TW" altLang="en-US" dirty="0"/>
              <a:t>後面就一定會有</a:t>
            </a:r>
            <a:r>
              <a:rPr lang="en-US" altLang="zh-TW" dirty="0"/>
              <a:t>4</a:t>
            </a:r>
            <a:r>
              <a:rPr lang="zh-TW" altLang="en-US" dirty="0"/>
              <a:t>個字串</a:t>
            </a:r>
            <a:endParaRPr lang="en-US" altLang="zh-TW" dirty="0"/>
          </a:p>
          <a:p>
            <a:r>
              <a:rPr lang="zh-TW" altLang="en-US" dirty="0"/>
              <a:t>不用自動分類字串，比如說名子跟學號打相反，系統還是會照原本運行</a:t>
            </a:r>
            <a:endParaRPr lang="en-US" altLang="zh-TW" dirty="0"/>
          </a:p>
          <a:p>
            <a:r>
              <a:rPr lang="zh-TW" altLang="en-US" dirty="0"/>
              <a:t>注意輸出格式，盡量用</a:t>
            </a:r>
            <a:r>
              <a:rPr lang="en-US" altLang="zh-TW" dirty="0"/>
              <a:t>/t</a:t>
            </a:r>
            <a:r>
              <a:rPr lang="zh-TW" altLang="en-US" dirty="0"/>
              <a:t>讓排版整齊</a:t>
            </a:r>
            <a:r>
              <a:rPr lang="en-US" altLang="zh-TW" dirty="0"/>
              <a:t>(</a:t>
            </a:r>
            <a:r>
              <a:rPr lang="zh-TW" altLang="en-US" dirty="0"/>
              <a:t>與圖例相同即可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C69D41-801D-34AA-94B9-8006003BE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32" y="2590860"/>
            <a:ext cx="6934801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95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FD0D6-4CB8-5E3B-FFA2-94C6D566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HW3-</a:t>
            </a:r>
            <a:r>
              <a:rPr lang="zh-TW" altLang="en-US" dirty="0"/>
              <a:t>評分事項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FFC54-EF4E-048E-F038-99FC1C25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排版差距過大或格式混亂看了會頭痛的，斟酌扣分。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如果有做額外的輸入校正，會斟酌加分，不過該題分數上限還是</a:t>
            </a:r>
            <a:r>
              <a:rPr lang="en-US" altLang="zh-TW" dirty="0"/>
              <a:t>100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/>
              <a:t>Ex:</a:t>
            </a:r>
            <a:r>
              <a:rPr lang="zh-TW" altLang="en-US" dirty="0"/>
              <a:t>第一題的輸入日期在月份不在</a:t>
            </a:r>
            <a:r>
              <a:rPr lang="en-US" altLang="zh-TW" dirty="0"/>
              <a:t>1~12</a:t>
            </a:r>
            <a:r>
              <a:rPr lang="zh-TW" altLang="en-US" dirty="0"/>
              <a:t>中間時，會有</a:t>
            </a:r>
            <a:r>
              <a:rPr lang="en-US" altLang="zh-TW" dirty="0"/>
              <a:t>Exception</a:t>
            </a:r>
            <a:r>
              <a:rPr lang="zh-TW" altLang="en-US" dirty="0"/>
              <a:t>提醒</a:t>
            </a:r>
            <a:endParaRPr lang="en-US" altLang="zh-TW" dirty="0"/>
          </a:p>
          <a:p>
            <a:pPr lvl="1"/>
            <a:r>
              <a:rPr lang="zh-TW" altLang="en-US" dirty="0"/>
              <a:t>如果有額外加分項，需另外註記</a:t>
            </a:r>
            <a:r>
              <a:rPr lang="en-US" altLang="zh-TW" dirty="0"/>
              <a:t>(README.txt)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8465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ne person stanging on misty jagged mountain">
            <a:extLst>
              <a:ext uri="{FF2B5EF4-FFF2-40B4-BE49-F238E27FC236}">
                <a16:creationId xmlns:a16="http://schemas.microsoft.com/office/drawing/2014/main" id="{5120FA2E-A6FF-A915-27F9-656CD03845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33" r="877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58698FB-C34C-FDF6-9E25-6345DBC7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完成以上兩個程式</a:t>
            </a:r>
            <a:br>
              <a:rPr lang="en-US" altLang="zh-TW" sz="2400" dirty="0"/>
            </a:br>
            <a:r>
              <a:rPr lang="zh-TW" altLang="en-US" sz="2400" dirty="0"/>
              <a:t>阿明非常感謝你</a:t>
            </a:r>
            <a:br>
              <a:rPr lang="en-US" altLang="zh-TW" sz="2400" dirty="0"/>
            </a:br>
            <a:r>
              <a:rPr lang="zh-TW" altLang="en-US" sz="2400" dirty="0"/>
              <a:t>並送給你一段話</a:t>
            </a:r>
            <a:r>
              <a:rPr lang="en-US" altLang="zh-TW" sz="2400" dirty="0"/>
              <a:t>:</a:t>
            </a:r>
            <a:br>
              <a:rPr lang="en-US" altLang="zh-TW" sz="2400" dirty="0"/>
            </a:br>
            <a:endParaRPr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6CF7FA-C43A-0390-0178-0688571B1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i="0" dirty="0">
                <a:effectLst/>
                <a:latin typeface="-apple-system"/>
              </a:rPr>
              <a:t>	</a:t>
            </a:r>
            <a:r>
              <a:rPr lang="zh-TW" altLang="en-US" b="1" i="0" dirty="0">
                <a:effectLst/>
                <a:latin typeface="-apple-system"/>
              </a:rPr>
              <a:t>樂於幫助他人必定會成為未來世界的新標準。奧弗伯里講過一段耐人尋思的話，一個除了榮耀的祖先而一無所有的人，就像一個土豆唯一適合他的地方就泥地下面。這是撼動人心的。呂鵬搏說過一句發人省思的話，凡人立於天地間，遇事必當之以“誠”，而後人始信其為人，乃得有為人之價值。尚詐術者，何能立名建業。這是撼動人心的。</a:t>
            </a:r>
            <a:endParaRPr lang="zh-TW" alt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43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45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49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51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73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5EF49-5D0E-074F-9B95-654AB6AE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1.</a:t>
            </a:r>
            <a:r>
              <a:rPr lang="zh-TW" altLang="en-US"/>
              <a:t>資料輸入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CA094E-A3C9-58DE-51BD-C6E91EAB3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040902" cy="3880773"/>
          </a:xfrm>
        </p:spPr>
        <p:txBody>
          <a:bodyPr/>
          <a:lstStyle/>
          <a:p>
            <a:r>
              <a:rPr lang="zh-TW" altLang="en-US" dirty="0"/>
              <a:t>總共有五項參數要輸入</a:t>
            </a:r>
            <a:endParaRPr lang="en-US" altLang="zh-TW" dirty="0"/>
          </a:p>
          <a:p>
            <a:pPr lvl="1"/>
            <a:r>
              <a:rPr lang="zh-TW" altLang="en-US" dirty="0"/>
              <a:t>姓名</a:t>
            </a:r>
            <a:endParaRPr lang="en-US" altLang="zh-TW" dirty="0"/>
          </a:p>
          <a:p>
            <a:pPr lvl="1"/>
            <a:r>
              <a:rPr lang="zh-TW" altLang="en-US" dirty="0"/>
              <a:t>性別</a:t>
            </a:r>
            <a:endParaRPr lang="en-US" altLang="zh-TW" dirty="0"/>
          </a:p>
          <a:p>
            <a:pPr lvl="1"/>
            <a:r>
              <a:rPr lang="zh-TW" altLang="en-US" dirty="0"/>
              <a:t>出身年月日</a:t>
            </a:r>
            <a:endParaRPr lang="en-US" altLang="zh-TW" dirty="0"/>
          </a:p>
          <a:p>
            <a:pPr lvl="1"/>
            <a:r>
              <a:rPr lang="zh-TW" altLang="en-US" dirty="0"/>
              <a:t>今日日期</a:t>
            </a:r>
            <a:endParaRPr lang="en-US" altLang="zh-TW" dirty="0"/>
          </a:p>
          <a:p>
            <a:pPr lvl="1"/>
            <a:r>
              <a:rPr lang="zh-TW" altLang="en-US" dirty="0"/>
              <a:t>貓派</a:t>
            </a:r>
            <a:r>
              <a:rPr lang="en-US" altLang="zh-TW" dirty="0"/>
              <a:t>or</a:t>
            </a:r>
            <a:r>
              <a:rPr lang="zh-TW" altLang="en-US" dirty="0"/>
              <a:t>狗派</a:t>
            </a:r>
            <a:endParaRPr lang="en-US" altLang="zh-TW" dirty="0"/>
          </a:p>
          <a:p>
            <a:r>
              <a:rPr lang="zh-TW" altLang="en-US" dirty="0"/>
              <a:t>按下按鈕會跳到神喻時刻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C195D8-3065-516B-D6E2-6244C73EB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664" b="-1"/>
          <a:stretch/>
        </p:blipFill>
        <p:spPr>
          <a:xfrm>
            <a:off x="4069281" y="1042785"/>
            <a:ext cx="7445385" cy="477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2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E5835-1DE1-C8D1-F498-25FAC2B9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2.</a:t>
            </a:r>
            <a:r>
              <a:rPr lang="zh-TW" altLang="en-US"/>
              <a:t>神諭時刻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76BE1B-8253-34C2-4F29-7B56A85B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將五個資料重新排版到上方</a:t>
            </a:r>
            <a:endParaRPr lang="en-US" altLang="zh-TW" dirty="0"/>
          </a:p>
          <a:p>
            <a:r>
              <a:rPr lang="zh-TW" altLang="en-US" dirty="0"/>
              <a:t>顯示運勢和建議</a:t>
            </a:r>
            <a:endParaRPr lang="en-US" altLang="zh-TW" dirty="0"/>
          </a:p>
          <a:p>
            <a:r>
              <a:rPr lang="zh-TW" altLang="en-US" dirty="0"/>
              <a:t>按鈕的文字記得要更改</a:t>
            </a:r>
            <a:endParaRPr lang="en-US" altLang="zh-TW" dirty="0"/>
          </a:p>
          <a:p>
            <a:r>
              <a:rPr lang="zh-TW" altLang="en-US" dirty="0"/>
              <a:t>按下按鈕會回到資料輸入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4945BC2-0686-0A63-92E1-CB1AC20A21F6}"/>
              </a:ext>
            </a:extLst>
          </p:cNvPr>
          <p:cNvGrpSpPr/>
          <p:nvPr/>
        </p:nvGrpSpPr>
        <p:grpSpPr>
          <a:xfrm>
            <a:off x="4046419" y="1101777"/>
            <a:ext cx="7468247" cy="4653563"/>
            <a:chOff x="4046419" y="1101777"/>
            <a:chExt cx="7468247" cy="465356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574B519-6B0C-957C-3942-6E305181B3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26" b="-1"/>
            <a:stretch/>
          </p:blipFill>
          <p:spPr>
            <a:xfrm>
              <a:off x="4046419" y="1102660"/>
              <a:ext cx="7468247" cy="465268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6525BF8-E71B-CAD2-2CDA-ABDCE97B8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4039" y="1101777"/>
              <a:ext cx="7460627" cy="647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652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87927-F4AD-76BB-629F-871D52B3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Exception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F9F9788-F42A-7CEC-6004-3B1601D19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0" r="494"/>
          <a:stretch/>
        </p:blipFill>
        <p:spPr>
          <a:xfrm>
            <a:off x="4012163" y="1095895"/>
            <a:ext cx="7502503" cy="4580790"/>
          </a:xfr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FC7CAD2-C9E2-9F37-4CD1-20109A1A234B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按下按鈕後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有違規應顯示在該項的右方</a:t>
            </a:r>
            <a:endParaRPr lang="en-US" altLang="zh-TW" dirty="0"/>
          </a:p>
          <a:p>
            <a:pPr lvl="1"/>
            <a:r>
              <a:rPr lang="zh-TW" altLang="en-US" dirty="0"/>
              <a:t>欄位空白</a:t>
            </a:r>
            <a:endParaRPr lang="en-US" altLang="zh-TW" dirty="0"/>
          </a:p>
          <a:p>
            <a:pPr lvl="1"/>
            <a:r>
              <a:rPr lang="zh-TW" altLang="en-US" dirty="0"/>
              <a:t>性別欄未正確填寫</a:t>
            </a:r>
            <a:endParaRPr lang="en-US" altLang="zh-TW" dirty="0"/>
          </a:p>
          <a:p>
            <a:pPr lvl="1"/>
            <a:r>
              <a:rPr lang="zh-TW" altLang="en-US" dirty="0"/>
              <a:t>貓狗欄未正確填寫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70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6CFDD-82AA-D393-BBE4-FBA0193A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排版</a:t>
            </a:r>
            <a:r>
              <a:rPr lang="en-US" altLang="zh-TW" dirty="0"/>
              <a:t>Reference.1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8A9CEE-147E-7F84-4EAE-62BBD313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Form1.size=(800,500)</a:t>
            </a:r>
          </a:p>
          <a:p>
            <a:r>
              <a:rPr lang="zh-TW" altLang="en-US" dirty="0"/>
              <a:t>資料輸入</a:t>
            </a:r>
            <a:r>
              <a:rPr lang="en-US" altLang="zh-TW" dirty="0"/>
              <a:t>.</a:t>
            </a:r>
            <a:r>
              <a:rPr lang="zh-TW" altLang="en-US" dirty="0"/>
              <a:t>字型大小</a:t>
            </a:r>
            <a:r>
              <a:rPr lang="en-US" altLang="zh-TW" dirty="0"/>
              <a:t>20.25</a:t>
            </a:r>
          </a:p>
          <a:p>
            <a:r>
              <a:rPr lang="zh-TW" altLang="en-US" dirty="0"/>
              <a:t>資料輸入</a:t>
            </a:r>
            <a:r>
              <a:rPr lang="en-US" altLang="zh-TW" dirty="0"/>
              <a:t>.size=(120,27)</a:t>
            </a:r>
          </a:p>
          <a:p>
            <a:r>
              <a:rPr lang="zh-TW" altLang="en-US" dirty="0"/>
              <a:t>資料輸入</a:t>
            </a:r>
            <a:r>
              <a:rPr lang="en-US" altLang="zh-TW" dirty="0"/>
              <a:t>.location=(340,10)</a:t>
            </a:r>
          </a:p>
          <a:p>
            <a:r>
              <a:rPr lang="zh-TW" altLang="en-US" dirty="0"/>
              <a:t>姓名</a:t>
            </a:r>
            <a:r>
              <a:rPr lang="en-US" altLang="zh-TW" dirty="0"/>
              <a:t>.size=(120,30)</a:t>
            </a:r>
          </a:p>
          <a:p>
            <a:r>
              <a:rPr lang="en-US" altLang="zh-TW" dirty="0" err="1"/>
              <a:t>textbox.size</a:t>
            </a:r>
            <a:r>
              <a:rPr lang="en-US" altLang="zh-TW" dirty="0"/>
              <a:t>=(300,30)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452C959-2841-19E0-0EE3-C40E17B0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281" y="1097078"/>
            <a:ext cx="7445385" cy="4663844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BDBD3E8-B45D-B972-328A-1DD270A56D88}"/>
              </a:ext>
            </a:extLst>
          </p:cNvPr>
          <p:cNvCxnSpPr/>
          <p:nvPr/>
        </p:nvCxnSpPr>
        <p:spPr>
          <a:xfrm>
            <a:off x="5206482" y="1097078"/>
            <a:ext cx="0" cy="466384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A2606F5-6E08-0ABB-8A14-6F2553CE8673}"/>
              </a:ext>
            </a:extLst>
          </p:cNvPr>
          <p:cNvCxnSpPr>
            <a:cxnSpLocks/>
          </p:cNvCxnSpPr>
          <p:nvPr/>
        </p:nvCxnSpPr>
        <p:spPr>
          <a:xfrm>
            <a:off x="9594980" y="2015412"/>
            <a:ext cx="0" cy="270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182BFD2-86B4-36A7-C2F4-AB9C5505914C}"/>
              </a:ext>
            </a:extLst>
          </p:cNvPr>
          <p:cNvCxnSpPr>
            <a:cxnSpLocks/>
          </p:cNvCxnSpPr>
          <p:nvPr/>
        </p:nvCxnSpPr>
        <p:spPr>
          <a:xfrm>
            <a:off x="4069281" y="2160589"/>
            <a:ext cx="744538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7AD1F8E-4408-7B3D-D104-BEC0DFA6CDA7}"/>
              </a:ext>
            </a:extLst>
          </p:cNvPr>
          <p:cNvCxnSpPr>
            <a:cxnSpLocks/>
          </p:cNvCxnSpPr>
          <p:nvPr/>
        </p:nvCxnSpPr>
        <p:spPr>
          <a:xfrm>
            <a:off x="5122506" y="3899193"/>
            <a:ext cx="214604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D13DDE9-7DBA-86A0-0DD3-F3C475E2EB93}"/>
              </a:ext>
            </a:extLst>
          </p:cNvPr>
          <p:cNvCxnSpPr>
            <a:cxnSpLocks/>
          </p:cNvCxnSpPr>
          <p:nvPr/>
        </p:nvCxnSpPr>
        <p:spPr>
          <a:xfrm>
            <a:off x="5122506" y="4471471"/>
            <a:ext cx="214604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53C5D15-B90C-A714-21A8-5C998C115749}"/>
              </a:ext>
            </a:extLst>
          </p:cNvPr>
          <p:cNvCxnSpPr>
            <a:cxnSpLocks/>
          </p:cNvCxnSpPr>
          <p:nvPr/>
        </p:nvCxnSpPr>
        <p:spPr>
          <a:xfrm>
            <a:off x="5122506" y="3351798"/>
            <a:ext cx="214604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258652F-9C6A-E600-50DF-E7159967D5EA}"/>
              </a:ext>
            </a:extLst>
          </p:cNvPr>
          <p:cNvCxnSpPr>
            <a:cxnSpLocks/>
          </p:cNvCxnSpPr>
          <p:nvPr/>
        </p:nvCxnSpPr>
        <p:spPr>
          <a:xfrm>
            <a:off x="5122506" y="2763968"/>
            <a:ext cx="214604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2F32839-19A8-82E7-EB06-C91DE3D857C8}"/>
              </a:ext>
            </a:extLst>
          </p:cNvPr>
          <p:cNvCxnSpPr>
            <a:cxnSpLocks/>
          </p:cNvCxnSpPr>
          <p:nvPr/>
        </p:nvCxnSpPr>
        <p:spPr>
          <a:xfrm>
            <a:off x="6416352" y="2005079"/>
            <a:ext cx="0" cy="270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0163822-EED7-E24D-7386-B363DFCA7B0C}"/>
              </a:ext>
            </a:extLst>
          </p:cNvPr>
          <p:cNvSpPr txBox="1"/>
          <p:nvPr/>
        </p:nvSpPr>
        <p:spPr>
          <a:xfrm>
            <a:off x="4231433" y="1847242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(120,80)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0D5946D-E061-0703-7450-B6C3C4A2C0BA}"/>
              </a:ext>
            </a:extLst>
          </p:cNvPr>
          <p:cNvSpPr txBox="1"/>
          <p:nvPr/>
        </p:nvSpPr>
        <p:spPr>
          <a:xfrm>
            <a:off x="4231432" y="2384328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   ,140)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4BAF6F7-A950-BB86-376E-AD221878B7F5}"/>
              </a:ext>
            </a:extLst>
          </p:cNvPr>
          <p:cNvSpPr txBox="1"/>
          <p:nvPr/>
        </p:nvSpPr>
        <p:spPr>
          <a:xfrm>
            <a:off x="4226766" y="2971744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   ,200)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30AB9A4C-F262-3DD0-0A43-BB2EBCCB4B8E}"/>
              </a:ext>
            </a:extLst>
          </p:cNvPr>
          <p:cNvSpPr txBox="1"/>
          <p:nvPr/>
        </p:nvSpPr>
        <p:spPr>
          <a:xfrm>
            <a:off x="4226766" y="3502696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   ,260)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40665B1-D922-C174-B414-0B5E7F4F7160}"/>
              </a:ext>
            </a:extLst>
          </p:cNvPr>
          <p:cNvSpPr txBox="1"/>
          <p:nvPr/>
        </p:nvSpPr>
        <p:spPr>
          <a:xfrm>
            <a:off x="4226765" y="4083301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   ,320)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7CB7816-FB77-4F85-B322-D66E9D428315}"/>
              </a:ext>
            </a:extLst>
          </p:cNvPr>
          <p:cNvSpPr txBox="1"/>
          <p:nvPr/>
        </p:nvSpPr>
        <p:spPr>
          <a:xfrm>
            <a:off x="5417974" y="1791402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(250,  )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DB072B4-722B-B5B7-EBEE-17C492DF0560}"/>
              </a:ext>
            </a:extLst>
          </p:cNvPr>
          <p:cNvSpPr txBox="1"/>
          <p:nvPr/>
        </p:nvSpPr>
        <p:spPr>
          <a:xfrm>
            <a:off x="8596605" y="1791402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(580,  )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054FE07E-604E-762E-C188-1DEA867AC2AE}"/>
              </a:ext>
            </a:extLst>
          </p:cNvPr>
          <p:cNvCxnSpPr>
            <a:cxnSpLocks/>
          </p:cNvCxnSpPr>
          <p:nvPr/>
        </p:nvCxnSpPr>
        <p:spPr>
          <a:xfrm>
            <a:off x="5117839" y="5339771"/>
            <a:ext cx="214604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6A477F3-9726-8A6D-1757-67CD1937CE11}"/>
              </a:ext>
            </a:extLst>
          </p:cNvPr>
          <p:cNvSpPr txBox="1"/>
          <p:nvPr/>
        </p:nvSpPr>
        <p:spPr>
          <a:xfrm>
            <a:off x="4226765" y="4960131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   ,420)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74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4B8D2D-8CE9-75DA-4692-6579A772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排版</a:t>
            </a:r>
            <a:r>
              <a:rPr lang="en-US" altLang="zh-TW" dirty="0"/>
              <a:t>Reference.2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B7B694-06A8-7188-2772-0157F8B0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運勢</a:t>
            </a:r>
            <a:r>
              <a:rPr lang="en-US" altLang="zh-TW" dirty="0"/>
              <a:t>.location=(100,260)</a:t>
            </a:r>
          </a:p>
          <a:p>
            <a:r>
              <a:rPr lang="zh-TW" altLang="en-US" dirty="0"/>
              <a:t>建議</a:t>
            </a:r>
            <a:r>
              <a:rPr lang="en-US" altLang="zh-TW" dirty="0"/>
              <a:t>.location=(100,320)</a:t>
            </a:r>
          </a:p>
          <a:p>
            <a:r>
              <a:rPr lang="zh-TW" altLang="en-US" dirty="0"/>
              <a:t>運勢</a:t>
            </a:r>
            <a:r>
              <a:rPr lang="en-US" altLang="zh-TW" dirty="0"/>
              <a:t>&amp;</a:t>
            </a:r>
            <a:r>
              <a:rPr lang="zh-TW" altLang="en-US" dirty="0"/>
              <a:t>建議</a:t>
            </a:r>
            <a:r>
              <a:rPr lang="en-US" altLang="zh-TW" dirty="0"/>
              <a:t>.size=(700,30)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6D61D0F-8BDC-04CF-FD63-E29A0521D365}"/>
              </a:ext>
            </a:extLst>
          </p:cNvPr>
          <p:cNvGrpSpPr/>
          <p:nvPr/>
        </p:nvGrpSpPr>
        <p:grpSpPr>
          <a:xfrm>
            <a:off x="4046419" y="1102218"/>
            <a:ext cx="7468247" cy="4653563"/>
            <a:chOff x="4046419" y="1101777"/>
            <a:chExt cx="7468247" cy="465356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6381EF9-B7B7-AE63-C7F0-3BF647C34E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26" b="-1"/>
            <a:stretch/>
          </p:blipFill>
          <p:spPr>
            <a:xfrm>
              <a:off x="4046419" y="1102660"/>
              <a:ext cx="7468247" cy="465268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3F79785-76B1-D135-8A31-9F0C85152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4039" y="1101777"/>
              <a:ext cx="7460627" cy="647756"/>
            </a:xfrm>
            <a:prstGeom prst="rect">
              <a:avLst/>
            </a:prstGeom>
          </p:spPr>
        </p:pic>
      </p:grp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911D331-11FA-AF0A-6777-B9A697F869A3}"/>
              </a:ext>
            </a:extLst>
          </p:cNvPr>
          <p:cNvCxnSpPr>
            <a:cxnSpLocks/>
          </p:cNvCxnSpPr>
          <p:nvPr/>
        </p:nvCxnSpPr>
        <p:spPr>
          <a:xfrm>
            <a:off x="4693299" y="1102218"/>
            <a:ext cx="0" cy="202353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8D1145D-E2E0-A1A8-478B-E2CEA5F34A59}"/>
              </a:ext>
            </a:extLst>
          </p:cNvPr>
          <p:cNvCxnSpPr>
            <a:cxnSpLocks/>
          </p:cNvCxnSpPr>
          <p:nvPr/>
        </p:nvCxnSpPr>
        <p:spPr>
          <a:xfrm>
            <a:off x="10145487" y="2011299"/>
            <a:ext cx="0" cy="100248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11BB67C-3DFE-7085-CDFB-D0CA64B0948A}"/>
              </a:ext>
            </a:extLst>
          </p:cNvPr>
          <p:cNvCxnSpPr>
            <a:cxnSpLocks/>
          </p:cNvCxnSpPr>
          <p:nvPr/>
        </p:nvCxnSpPr>
        <p:spPr>
          <a:xfrm>
            <a:off x="4069281" y="2011299"/>
            <a:ext cx="744538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DC2AA05-430C-E607-E497-825FDEE9E511}"/>
              </a:ext>
            </a:extLst>
          </p:cNvPr>
          <p:cNvCxnSpPr>
            <a:cxnSpLocks/>
          </p:cNvCxnSpPr>
          <p:nvPr/>
        </p:nvCxnSpPr>
        <p:spPr>
          <a:xfrm>
            <a:off x="7573348" y="2011299"/>
            <a:ext cx="0" cy="100248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099E599-5E48-3EBA-1D05-EC0DD9D92BEB}"/>
              </a:ext>
            </a:extLst>
          </p:cNvPr>
          <p:cNvCxnSpPr>
            <a:cxnSpLocks/>
          </p:cNvCxnSpPr>
          <p:nvPr/>
        </p:nvCxnSpPr>
        <p:spPr>
          <a:xfrm>
            <a:off x="8898295" y="2011299"/>
            <a:ext cx="0" cy="48930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5524515-C917-5F62-2E67-05072F9598FC}"/>
              </a:ext>
            </a:extLst>
          </p:cNvPr>
          <p:cNvCxnSpPr>
            <a:cxnSpLocks/>
          </p:cNvCxnSpPr>
          <p:nvPr/>
        </p:nvCxnSpPr>
        <p:spPr>
          <a:xfrm>
            <a:off x="6176867" y="2011299"/>
            <a:ext cx="0" cy="48930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FE02281-442F-9A01-6D25-F30869194B35}"/>
              </a:ext>
            </a:extLst>
          </p:cNvPr>
          <p:cNvCxnSpPr>
            <a:cxnSpLocks/>
          </p:cNvCxnSpPr>
          <p:nvPr/>
        </p:nvCxnSpPr>
        <p:spPr>
          <a:xfrm flipV="1">
            <a:off x="4590605" y="2515705"/>
            <a:ext cx="466529" cy="311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74A65B75-E3FB-8AE7-D069-E1DC6F15383A}"/>
              </a:ext>
            </a:extLst>
          </p:cNvPr>
          <p:cNvCxnSpPr>
            <a:cxnSpLocks/>
          </p:cNvCxnSpPr>
          <p:nvPr/>
        </p:nvCxnSpPr>
        <p:spPr>
          <a:xfrm flipV="1">
            <a:off x="4559761" y="2827445"/>
            <a:ext cx="466529" cy="311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E1F6532-70C7-B3C7-2FDE-4D394B0338C4}"/>
              </a:ext>
            </a:extLst>
          </p:cNvPr>
          <p:cNvSpPr txBox="1"/>
          <p:nvPr/>
        </p:nvSpPr>
        <p:spPr>
          <a:xfrm>
            <a:off x="4044709" y="2191725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(70,120)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40527FB-1B08-EEF5-4B6C-90954C22A8C4}"/>
              </a:ext>
            </a:extLst>
          </p:cNvPr>
          <p:cNvSpPr txBox="1"/>
          <p:nvPr/>
        </p:nvSpPr>
        <p:spPr>
          <a:xfrm>
            <a:off x="4054039" y="3031302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  ,150)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1E80CE9-31B1-55B0-E28C-AEC46253A6E3}"/>
              </a:ext>
            </a:extLst>
          </p:cNvPr>
          <p:cNvCxnSpPr>
            <a:stCxn id="20" idx="0"/>
          </p:cNvCxnSpPr>
          <p:nvPr/>
        </p:nvCxnSpPr>
        <p:spPr>
          <a:xfrm flipV="1">
            <a:off x="4553227" y="2845634"/>
            <a:ext cx="74757" cy="18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5B0EBFEE-5907-3535-C420-B447C16413DE}"/>
              </a:ext>
            </a:extLst>
          </p:cNvPr>
          <p:cNvCxnSpPr>
            <a:cxnSpLocks/>
          </p:cNvCxnSpPr>
          <p:nvPr/>
        </p:nvCxnSpPr>
        <p:spPr>
          <a:xfrm flipV="1">
            <a:off x="7446415" y="2525537"/>
            <a:ext cx="466529" cy="311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B757798-265A-7F57-F112-7AAAF3B5596D}"/>
              </a:ext>
            </a:extLst>
          </p:cNvPr>
          <p:cNvCxnSpPr>
            <a:cxnSpLocks/>
          </p:cNvCxnSpPr>
          <p:nvPr/>
        </p:nvCxnSpPr>
        <p:spPr>
          <a:xfrm flipV="1">
            <a:off x="10034924" y="2528916"/>
            <a:ext cx="466529" cy="311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A616419-5955-7933-31AC-32EF0FED68D1}"/>
              </a:ext>
            </a:extLst>
          </p:cNvPr>
          <p:cNvSpPr txBox="1"/>
          <p:nvPr/>
        </p:nvSpPr>
        <p:spPr>
          <a:xfrm>
            <a:off x="7048353" y="2207471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(370,   )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2293824-5294-0342-5EE5-CAB5D7FE7713}"/>
              </a:ext>
            </a:extLst>
          </p:cNvPr>
          <p:cNvSpPr txBox="1"/>
          <p:nvPr/>
        </p:nvSpPr>
        <p:spPr>
          <a:xfrm>
            <a:off x="9794617" y="2207471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(640,   )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21C8EEB-35EF-C61D-AC26-BD906EC3B8F5}"/>
              </a:ext>
            </a:extLst>
          </p:cNvPr>
          <p:cNvSpPr txBox="1"/>
          <p:nvPr/>
        </p:nvSpPr>
        <p:spPr>
          <a:xfrm>
            <a:off x="5616212" y="1676163"/>
            <a:ext cx="104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(220,60)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9F67DF9-4A01-1764-7BCD-6DE904D8B55F}"/>
              </a:ext>
            </a:extLst>
          </p:cNvPr>
          <p:cNvSpPr txBox="1"/>
          <p:nvPr/>
        </p:nvSpPr>
        <p:spPr>
          <a:xfrm>
            <a:off x="8366120" y="1666595"/>
            <a:ext cx="104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(510,  )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973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BAA90-2755-5667-FF64-6F631A48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1993F2-3DD7-628A-635F-370D1C48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有關日期輸入的欄位，預設使用者的輸入會是正常值，不用特別做</a:t>
            </a:r>
            <a:r>
              <a:rPr lang="en-US" altLang="zh-TW" sz="2400" dirty="0"/>
              <a:t>exception</a:t>
            </a:r>
          </a:p>
          <a:p>
            <a:r>
              <a:rPr lang="zh-TW" altLang="en-US" sz="2400" dirty="0"/>
              <a:t>注意切換視窗後的物件狀態</a:t>
            </a:r>
            <a:r>
              <a:rPr lang="en-US" altLang="zh-TW" sz="2400" dirty="0"/>
              <a:t>(ex:</a:t>
            </a:r>
            <a:r>
              <a:rPr lang="zh-TW" altLang="en-US" sz="2400" dirty="0"/>
              <a:t>從神諭時刻回到資料輸入時，</a:t>
            </a:r>
            <a:r>
              <a:rPr lang="en-US" altLang="zh-TW" sz="2400" dirty="0" err="1"/>
              <a:t>textBox</a:t>
            </a:r>
            <a:r>
              <a:rPr lang="zh-TW" altLang="en-US" sz="2400" dirty="0"/>
              <a:t>不能有文字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AI</a:t>
            </a:r>
            <a:r>
              <a:rPr lang="zh-TW" altLang="en-US" sz="2400" dirty="0"/>
              <a:t>給出的運勢跟建議，從</a:t>
            </a:r>
            <a:r>
              <a:rPr lang="en-US" altLang="zh-TW" sz="2400" dirty="0"/>
              <a:t>analysis</a:t>
            </a:r>
            <a:r>
              <a:rPr lang="zh-TW" altLang="en-US" sz="2400" dirty="0"/>
              <a:t>跟</a:t>
            </a:r>
            <a:r>
              <a:rPr lang="en-US" altLang="zh-TW" sz="2400" dirty="0"/>
              <a:t>suggest</a:t>
            </a:r>
            <a:r>
              <a:rPr lang="zh-TW" altLang="en-US" sz="2400" dirty="0"/>
              <a:t>中隨機提取就好</a:t>
            </a:r>
            <a:r>
              <a:rPr lang="en-US" altLang="zh-TW" sz="2400" dirty="0"/>
              <a:t>(</a:t>
            </a:r>
            <a:r>
              <a:rPr lang="zh-TW" altLang="en-US" sz="2400" dirty="0"/>
              <a:t>當然你想做演算法也是可以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注意排版</a:t>
            </a:r>
            <a:endParaRPr lang="en-US" altLang="zh-TW" sz="24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59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B7D0EF-1703-4497-6248-C093FE59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Practice 3-2</a:t>
            </a:r>
            <a:b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社員資料登入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F9176D38-E789-B47D-0F79-B2C1A916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zh-TW" altLang="en-US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題目簡介</a:t>
            </a:r>
            <a:endParaRPr lang="en-US" altLang="zh-TW" sz="2400" b="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阿明的</a:t>
            </a:r>
            <a:r>
              <a:rPr lang="en-US" altLang="zh-TW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算命系統在網路上大受好評，阿明趁這個氣勢在成大成立了成大命理研究社，沒想到期中考完後因加入人數太多，使得社員登記的</a:t>
            </a:r>
            <a:r>
              <a:rPr lang="en-US" altLang="zh-TW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Excel</a:t>
            </a:r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表格太亂，受不了的阿明決定再寫個程式紀錄社員資料。</a:t>
            </a:r>
            <a:endParaRPr lang="en-US" altLang="zh-TW" sz="2400" b="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但阿明忙著傳授算命理論，身為阿明的</a:t>
            </a:r>
            <a:r>
              <a:rPr lang="en-US" altLang="zh-TW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好</a:t>
            </a:r>
            <a:r>
              <a:rPr lang="en-US" altLang="zh-TW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朋友，</a:t>
            </a:r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請你協助阿明完成</a:t>
            </a:r>
            <a:r>
              <a:rPr lang="zh-TW" altLang="en-US" sz="2400" dirty="0">
                <a:solidFill>
                  <a:srgbClr val="1F2328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社員資料登入系統</a:t>
            </a:r>
            <a:r>
              <a:rPr lang="zh-TW" altLang="en-US" sz="2400" b="0" i="0" dirty="0">
                <a:solidFill>
                  <a:srgbClr val="1F2328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b="0" i="0" dirty="0">
              <a:solidFill>
                <a:srgbClr val="1F2328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754764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</TotalTime>
  <Words>1074</Words>
  <Application>Microsoft Office PowerPoint</Application>
  <PresentationFormat>寬螢幕</PresentationFormat>
  <Paragraphs>160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-apple-system</vt:lpstr>
      <vt:lpstr>標楷體</vt:lpstr>
      <vt:lpstr>Arial</vt:lpstr>
      <vt:lpstr>Trebuchet MS</vt:lpstr>
      <vt:lpstr>Wingdings 3</vt:lpstr>
      <vt:lpstr>多面向</vt:lpstr>
      <vt:lpstr>PowerPoint 簡報</vt:lpstr>
      <vt:lpstr>Practice 3-1 AI算命系統</vt:lpstr>
      <vt:lpstr>1.資料輸入</vt:lpstr>
      <vt:lpstr>2.神諭時刻</vt:lpstr>
      <vt:lpstr>Exception</vt:lpstr>
      <vt:lpstr>排版Reference.1</vt:lpstr>
      <vt:lpstr>排版Reference.2</vt:lpstr>
      <vt:lpstr>注意事項</vt:lpstr>
      <vt:lpstr>Practice 3-2 社員資料登入</vt:lpstr>
      <vt:lpstr>社員資料</vt:lpstr>
      <vt:lpstr>功能選擇</vt:lpstr>
      <vt:lpstr>register</vt:lpstr>
      <vt:lpstr>search-name</vt:lpstr>
      <vt:lpstr>search-department</vt:lpstr>
      <vt:lpstr>search-ID</vt:lpstr>
      <vt:lpstr>search-level</vt:lpstr>
      <vt:lpstr>search-title</vt:lpstr>
      <vt:lpstr>entitle</vt:lpstr>
      <vt:lpstr>check</vt:lpstr>
      <vt:lpstr>help &amp; exit</vt:lpstr>
      <vt:lpstr>注意事項</vt:lpstr>
      <vt:lpstr>HW3-評分事項</vt:lpstr>
      <vt:lpstr>完成以上兩個程式 阿明非常感謝你 並送給你一段話: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 kevin</dc:creator>
  <cp:lastModifiedBy>hsi kevin</cp:lastModifiedBy>
  <cp:revision>4</cp:revision>
  <dcterms:created xsi:type="dcterms:W3CDTF">2023-09-22T07:12:09Z</dcterms:created>
  <dcterms:modified xsi:type="dcterms:W3CDTF">2023-09-22T14:03:34Z</dcterms:modified>
</cp:coreProperties>
</file>