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3" r:id="rId4"/>
    <p:sldId id="274" r:id="rId5"/>
    <p:sldId id="276" r:id="rId6"/>
    <p:sldId id="286" r:id="rId7"/>
    <p:sldId id="278" r:id="rId8"/>
    <p:sldId id="277" r:id="rId9"/>
    <p:sldId id="279" r:id="rId10"/>
    <p:sldId id="280" r:id="rId11"/>
    <p:sldId id="281" r:id="rId12"/>
    <p:sldId id="282" r:id="rId13"/>
    <p:sldId id="287" r:id="rId14"/>
    <p:sldId id="283" r:id="rId15"/>
    <p:sldId id="285" r:id="rId16"/>
    <p:sldId id="257" r:id="rId17"/>
    <p:sldId id="259" r:id="rId18"/>
    <p:sldId id="271" r:id="rId19"/>
    <p:sldId id="260" r:id="rId20"/>
    <p:sldId id="261" r:id="rId21"/>
    <p:sldId id="263" r:id="rId22"/>
    <p:sldId id="262" r:id="rId23"/>
    <p:sldId id="264" r:id="rId24"/>
    <p:sldId id="265" r:id="rId25"/>
    <p:sldId id="268" r:id="rId26"/>
    <p:sldId id="269" r:id="rId27"/>
    <p:sldId id="284" r:id="rId28"/>
    <p:sldId id="27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54D99A5-4243-B066-C23B-FF0A99312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2442" y="2572752"/>
            <a:ext cx="6831673" cy="1086237"/>
          </a:xfrm>
        </p:spPr>
        <p:txBody>
          <a:bodyPr>
            <a:noAutofit/>
          </a:bodyPr>
          <a:lstStyle/>
          <a:p>
            <a:r>
              <a:rPr lang="en-US" altLang="zh-TW" sz="8000" dirty="0">
                <a:latin typeface="+mj-ea"/>
                <a:ea typeface="+mj-ea"/>
              </a:rPr>
              <a:t>Practice 6</a:t>
            </a:r>
            <a:endParaRPr lang="zh-TW" altLang="en-US" sz="8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3673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97871BF-A28D-9807-E38D-F4401E1BA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812" y="2871108"/>
            <a:ext cx="7163800" cy="38676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 開始遊戲 </a:t>
            </a:r>
            <a:r>
              <a:rPr lang="en-US" altLang="zh-TW" dirty="0"/>
              <a:t>(</a:t>
            </a:r>
            <a:r>
              <a:rPr lang="zh-TW" altLang="en-US" dirty="0"/>
              <a:t>計算時間和步數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計算遊戲經過的時間</a:t>
            </a:r>
            <a:r>
              <a:rPr lang="en-US" altLang="zh-TW" dirty="0"/>
              <a:t>(</a:t>
            </a:r>
            <a:r>
              <a:rPr lang="zh-TW" altLang="en-US" dirty="0"/>
              <a:t>從按下繪製後開始</a:t>
            </a:r>
            <a:r>
              <a:rPr lang="en-US" altLang="zh-TW" dirty="0"/>
              <a:t>)</a:t>
            </a:r>
            <a:r>
              <a:rPr lang="zh-TW" altLang="en-US" dirty="0"/>
              <a:t>和移動的步數</a:t>
            </a:r>
            <a:r>
              <a:rPr lang="en-US" altLang="zh-TW" dirty="0"/>
              <a:t>(</a:t>
            </a:r>
            <a:r>
              <a:rPr lang="zh-TW" altLang="en-US" dirty="0"/>
              <a:t>移動板子的次數</a:t>
            </a:r>
            <a:r>
              <a:rPr lang="en-US" altLang="zh-TW" dirty="0"/>
              <a:t>)</a:t>
            </a:r>
            <a:r>
              <a:rPr lang="zh-TW" altLang="en-US" dirty="0"/>
              <a:t>，並顯示在遊戲的畫面上。</a:t>
            </a:r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765C69-C014-3122-180F-64414F977E91}"/>
              </a:ext>
            </a:extLst>
          </p:cNvPr>
          <p:cNvSpPr/>
          <p:nvPr/>
        </p:nvSpPr>
        <p:spPr>
          <a:xfrm>
            <a:off x="5706291" y="3583719"/>
            <a:ext cx="931817" cy="766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8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 結束遊戲 </a:t>
            </a:r>
            <a:r>
              <a:rPr lang="en-US" altLang="zh-TW" dirty="0"/>
              <a:t>(</a:t>
            </a:r>
            <a:r>
              <a:rPr lang="zh-TW" altLang="en-US" dirty="0"/>
              <a:t>顯示時間和步數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若玩家成功拼回板子原來的狀態則結束遊戲，然後顯示完成時間跟移動步數。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A94D0EA-2214-71C1-7646-580A45852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2776276"/>
            <a:ext cx="7182852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 結束遊戲 </a:t>
            </a:r>
            <a:r>
              <a:rPr lang="en-US" altLang="zh-TW" dirty="0"/>
              <a:t>(</a:t>
            </a:r>
            <a:r>
              <a:rPr lang="zh-TW" altLang="en-US" dirty="0"/>
              <a:t>鎖定板子的狀態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999202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遊戲結束後，讓玩家沒辦法移動板子，直到重新按下繪製拼圖板再開始新的一輪遊戲。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F145D-54F3-31DD-03B4-7E702A5DB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069" y="2813420"/>
            <a:ext cx="7154273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7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補充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946" y="1821180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若在遊戲中按下繪製拼圖板後，需刷新整個區塊，並重置遊戲時間和步數。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551D11-766D-6E1C-30B6-0F23CF8A4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37" y="2872072"/>
            <a:ext cx="7173326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評分事項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999202" cy="3581400"/>
          </a:xfrm>
        </p:spPr>
        <p:txBody>
          <a:bodyPr/>
          <a:lstStyle/>
          <a:p>
            <a:r>
              <a:rPr lang="zh-TW" altLang="en-US" dirty="0"/>
              <a:t>能夠正常讀取圖片</a:t>
            </a:r>
            <a:r>
              <a:rPr lang="en-US" altLang="zh-TW" dirty="0"/>
              <a:t>(5%)</a:t>
            </a:r>
          </a:p>
          <a:p>
            <a:r>
              <a:rPr lang="zh-TW" altLang="en-US" dirty="0"/>
              <a:t>顯示與隱藏圖片</a:t>
            </a:r>
            <a:r>
              <a:rPr lang="en-US" altLang="zh-TW" dirty="0"/>
              <a:t>(5%)</a:t>
            </a:r>
          </a:p>
          <a:p>
            <a:r>
              <a:rPr lang="zh-TW" altLang="en-US" dirty="0"/>
              <a:t>將圖片分割成</a:t>
            </a:r>
            <a:r>
              <a:rPr lang="en-US" altLang="zh-TW" dirty="0"/>
              <a:t>9</a:t>
            </a:r>
            <a:r>
              <a:rPr lang="zh-TW" altLang="en-US" dirty="0"/>
              <a:t>個區塊</a:t>
            </a:r>
            <a:r>
              <a:rPr lang="en-US" altLang="zh-TW" dirty="0"/>
              <a:t>(20%)</a:t>
            </a:r>
          </a:p>
          <a:p>
            <a:r>
              <a:rPr lang="zh-TW" altLang="en-US" dirty="0"/>
              <a:t>顯示時間和步數</a:t>
            </a:r>
            <a:r>
              <a:rPr lang="en-US" altLang="zh-TW" dirty="0"/>
              <a:t>(10%)</a:t>
            </a:r>
          </a:p>
          <a:p>
            <a:r>
              <a:rPr lang="zh-TW" altLang="en-US" dirty="0"/>
              <a:t>能夠移動板子</a:t>
            </a:r>
            <a:r>
              <a:rPr lang="en-US" altLang="zh-TW" dirty="0"/>
              <a:t>(30%)</a:t>
            </a:r>
          </a:p>
          <a:p>
            <a:r>
              <a:rPr lang="zh-TW" altLang="en-US" dirty="0"/>
              <a:t>結束遊戲時的結算和鎖定板子狀態</a:t>
            </a:r>
            <a:r>
              <a:rPr lang="en-US" altLang="zh-TW" dirty="0"/>
              <a:t>(10%)</a:t>
            </a:r>
          </a:p>
          <a:p>
            <a:r>
              <a:rPr lang="zh-TW" altLang="en-US" dirty="0"/>
              <a:t>可以更換圖片進行新一輪遊戲</a:t>
            </a:r>
            <a:r>
              <a:rPr lang="en-US" altLang="zh-TW" dirty="0"/>
              <a:t>(10%)</a:t>
            </a:r>
          </a:p>
          <a:p>
            <a:r>
              <a:rPr lang="zh-TW" altLang="en-US" dirty="0"/>
              <a:t>其他</a:t>
            </a:r>
            <a:r>
              <a:rPr lang="en-US" altLang="zh-TW" dirty="0"/>
              <a:t>(10%)</a:t>
            </a:r>
          </a:p>
        </p:txBody>
      </p:sp>
    </p:spTree>
    <p:extLst>
      <p:ext uri="{BB962C8B-B14F-4D97-AF65-F5344CB8AC3E}">
        <p14:creationId xmlns:p14="http://schemas.microsoft.com/office/powerpoint/2010/main" val="3206511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Hint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999202" cy="3581400"/>
          </a:xfrm>
        </p:spPr>
        <p:txBody>
          <a:bodyPr/>
          <a:lstStyle/>
          <a:p>
            <a:r>
              <a:rPr lang="zh-TW" altLang="en-US" dirty="0"/>
              <a:t>建議利用</a:t>
            </a:r>
            <a:r>
              <a:rPr lang="en-US" altLang="zh-TW" dirty="0"/>
              <a:t>Bitmap</a:t>
            </a:r>
            <a:r>
              <a:rPr lang="zh-TW" altLang="en-US" dirty="0"/>
              <a:t>來分割圖片</a:t>
            </a:r>
            <a:endParaRPr lang="en-US" altLang="zh-TW" dirty="0"/>
          </a:p>
          <a:p>
            <a:r>
              <a:rPr lang="zh-TW" altLang="en-US" dirty="0"/>
              <a:t>建議圖片</a:t>
            </a:r>
            <a:r>
              <a:rPr lang="en-US" altLang="zh-TW" dirty="0"/>
              <a:t>resize</a:t>
            </a:r>
            <a:r>
              <a:rPr lang="zh-TW" altLang="en-US" dirty="0"/>
              <a:t>的大小為</a:t>
            </a:r>
            <a:r>
              <a:rPr lang="en-US" altLang="zh-TW" dirty="0"/>
              <a:t>270x270</a:t>
            </a:r>
          </a:p>
          <a:p>
            <a:r>
              <a:rPr lang="zh-TW" altLang="en-US" dirty="0"/>
              <a:t>記錄每個區塊的序號</a:t>
            </a:r>
            <a:endParaRPr lang="en-US" altLang="zh-TW" dirty="0"/>
          </a:p>
          <a:p>
            <a:r>
              <a:rPr lang="zh-TW" altLang="en-US" dirty="0"/>
              <a:t>顯示與否和繪製拼圖板無關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C28CAA4-4BFC-E20A-492A-A953FCF1B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4" y="3739311"/>
            <a:ext cx="875469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3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Practice 6-2 </a:t>
            </a:r>
            <a:r>
              <a:rPr lang="zh-TW" altLang="en-US" dirty="0"/>
              <a:t> 電子時鐘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9737C6-2C67-0619-4EF8-975EBC0D8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3055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實作功能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電子顯示板</a:t>
            </a:r>
            <a:endParaRPr lang="en-US" altLang="zh-TW" dirty="0"/>
          </a:p>
          <a:p>
            <a:r>
              <a:rPr lang="zh-TW" altLang="en-US" dirty="0"/>
              <a:t>設定鬧鐘</a:t>
            </a:r>
            <a:endParaRPr lang="en-US" altLang="zh-TW" dirty="0"/>
          </a:p>
          <a:p>
            <a:r>
              <a:rPr lang="zh-TW" altLang="en-US" dirty="0"/>
              <a:t>自訂鬧鈴</a:t>
            </a:r>
            <a:endParaRPr lang="en-US" altLang="zh-TW" dirty="0"/>
          </a:p>
          <a:p>
            <a:r>
              <a:rPr lang="zh-TW" altLang="en-US" dirty="0"/>
              <a:t>記錄檔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A06FB3-6B30-8264-7D44-0D11A004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65" y="3889516"/>
            <a:ext cx="9333179" cy="228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2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電子顯示板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依照台灣時間</a:t>
            </a:r>
            <a:r>
              <a:rPr lang="en-US" altLang="zh-TW" dirty="0"/>
              <a:t>(GMT+8)</a:t>
            </a:r>
            <a:r>
              <a:rPr lang="zh-TW" altLang="en-US" dirty="0"/>
              <a:t>顯示目前時間在電子顯示板上，從左到右分別代表時、分、秒</a:t>
            </a:r>
            <a:r>
              <a:rPr lang="en-US" altLang="zh-TW" dirty="0"/>
              <a:t>(Ex. 11:50:12)</a:t>
            </a:r>
            <a:r>
              <a:rPr lang="zh-TW" altLang="en-US" dirty="0"/>
              <a:t>，小時的表示請用</a:t>
            </a:r>
            <a:r>
              <a:rPr lang="zh-TW" altLang="en-US" dirty="0">
                <a:solidFill>
                  <a:srgbClr val="FF0000"/>
                </a:solidFill>
              </a:rPr>
              <a:t>十二進制</a:t>
            </a:r>
            <a:r>
              <a:rPr lang="zh-TW" altLang="en-US" dirty="0"/>
              <a:t>表示，並將上午</a:t>
            </a:r>
            <a:r>
              <a:rPr lang="en-US" altLang="zh-TW" dirty="0"/>
              <a:t>/</a:t>
            </a:r>
            <a:r>
              <a:rPr lang="zh-TW" altLang="en-US" dirty="0"/>
              <a:t>下午</a:t>
            </a:r>
            <a:r>
              <a:rPr lang="en-US" altLang="zh-TW" dirty="0"/>
              <a:t>(AM/PM)</a:t>
            </a:r>
            <a:r>
              <a:rPr lang="zh-TW" altLang="en-US" dirty="0"/>
              <a:t>顯示在顯示板的右下方。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F053930-995B-649F-AFDF-C07356F0C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726185"/>
            <a:ext cx="985022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67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電子顯示板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每個顯示器用長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7 </a:t>
            </a:r>
            <a:r>
              <a:rPr lang="zh-TW" altLang="en-US" dirty="0"/>
              <a:t>寬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5 </a:t>
            </a:r>
            <a:r>
              <a:rPr lang="zh-TW" altLang="en-US" dirty="0"/>
              <a:t>的格數來顯示，數字的顯示一定要按照下列的表製作。</a:t>
            </a:r>
            <a:r>
              <a:rPr lang="en-US" altLang="zh-TW" dirty="0"/>
              <a:t>Hint: </a:t>
            </a:r>
            <a:r>
              <a:rPr lang="en-US" altLang="zh-TW" dirty="0" err="1"/>
              <a:t>System.Drawing.Color.Blue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br>
              <a:rPr lang="en-US" altLang="zh-TW" dirty="0"/>
            </a:b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519D72-C96D-B23D-5E8B-B57BB93C5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183" y="2952777"/>
            <a:ext cx="1267002" cy="169568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E5A8A47-FBA9-6CE8-5228-6FEBEE73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658" y="2968828"/>
            <a:ext cx="1247949" cy="169568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2FB2A06-5FD0-4B7C-6567-47783B3B4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089" y="2968828"/>
            <a:ext cx="1267002" cy="174331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534FF31-1BE0-72C1-7379-10B5BE244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891" y="2924198"/>
            <a:ext cx="1286054" cy="172426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55D36F1-4F23-997A-1B44-B0C00D36B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5658" y="4987717"/>
            <a:ext cx="1314633" cy="170521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DA405EFC-BE5A-F8BD-8710-6D7077ED1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5325" y="2900931"/>
            <a:ext cx="1276528" cy="170521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74F5880-834F-1909-FE98-018C5A0E48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2183" y="4975880"/>
            <a:ext cx="1276528" cy="1705213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102A69C-0724-1B4B-AAA9-96FB6CE013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4891" y="5017798"/>
            <a:ext cx="1305107" cy="171473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F0D89428-7770-C189-1F34-A377D39F81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01731" y="5027959"/>
            <a:ext cx="1295581" cy="1705213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6207EEF5-08F6-BA68-6CD8-7239A1D073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2089" y="5017798"/>
            <a:ext cx="1257475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44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 設定鬧鐘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讓使用者可以設定鬧鐘，並到該時間響起鬧鈴，設定時間只允許設定</a:t>
            </a:r>
            <a:r>
              <a:rPr lang="en-US" altLang="zh-TW" dirty="0"/>
              <a:t>:</a:t>
            </a:r>
            <a:r>
              <a:rPr lang="zh-TW" altLang="en-US" dirty="0"/>
              <a:t> 上午下午跟時、分。另外要將設定跟關閉鬧鐘的訊息紀錄在旁邊的紀錄檔。並在設定之後切換按鈕的狀態。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7FF5062-11A4-E530-7EA2-64D5B468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70" y="4098780"/>
            <a:ext cx="2993364" cy="49536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16D7607-0A74-765B-A621-D94C8CFCD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70" y="3604832"/>
            <a:ext cx="2886478" cy="47631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E53B615-DEAB-A5B6-6564-7DE422D67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560" y="3874147"/>
            <a:ext cx="3349573" cy="47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6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6-1 </a:t>
            </a:r>
            <a:r>
              <a:rPr lang="zh-TW" altLang="en-US" dirty="0"/>
              <a:t> 拼圖遊戲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B519DA3-04E5-64CD-4075-609F3867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63" y="1888001"/>
            <a:ext cx="715427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1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 自訂鬧鈴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讓使用者可以設定自己的鬧鈴，並在</a:t>
            </a:r>
            <a:r>
              <a:rPr lang="zh-TW" altLang="en-US" dirty="0">
                <a:solidFill>
                  <a:srgbClr val="FF0000"/>
                </a:solidFill>
              </a:rPr>
              <a:t>鬧鐘時刻到時響起鬧鈴</a:t>
            </a:r>
            <a:r>
              <a:rPr lang="zh-TW" altLang="en-US" dirty="0"/>
              <a:t>，若設定鬧種時未選擇鬧鈴檔案，則提示錯誤訊息</a:t>
            </a:r>
            <a:r>
              <a:rPr lang="en-US" altLang="zh-TW" dirty="0"/>
              <a:t>:</a:t>
            </a:r>
            <a:r>
              <a:rPr lang="zh-TW" altLang="en-US" dirty="0"/>
              <a:t> 請先設定鬧鈴，並在記錄檔紀錄該錯誤訊息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53FBCD-80DF-F83D-9F9C-5EFAA671E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72" y="4194710"/>
            <a:ext cx="3458058" cy="60015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0EE297E-38E4-5EEC-0A3B-0A34A825E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027" y="3651953"/>
            <a:ext cx="1857634" cy="52394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6EC9B57-1CCB-A891-4587-D4B08413F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342" y="3582285"/>
            <a:ext cx="3286584" cy="163852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3C909D7-24A3-7538-6572-CE2723507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340" y="5734207"/>
            <a:ext cx="2019582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64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 自訂鬧鈴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選擇鬧鈴檔案時，讓使用者可以打開介面選擇檔案。限制只能開啟副檔名是</a:t>
            </a:r>
            <a:r>
              <a:rPr lang="en-US" altLang="zh-TW" dirty="0">
                <a:solidFill>
                  <a:srgbClr val="FF0000"/>
                </a:solidFill>
              </a:rPr>
              <a:t>mp3</a:t>
            </a:r>
            <a:r>
              <a:rPr lang="zh-TW" altLang="en-US" dirty="0">
                <a:solidFill>
                  <a:srgbClr val="FF0000"/>
                </a:solidFill>
              </a:rPr>
              <a:t>或</a:t>
            </a:r>
            <a:r>
              <a:rPr lang="en-US" altLang="zh-TW" dirty="0">
                <a:solidFill>
                  <a:srgbClr val="FF0000"/>
                </a:solidFill>
              </a:rPr>
              <a:t>wav</a:t>
            </a:r>
            <a:r>
              <a:rPr lang="zh-TW" altLang="en-US" dirty="0"/>
              <a:t>的檔案。 </a:t>
            </a:r>
            <a:r>
              <a:rPr lang="en-US" altLang="zh-TW" dirty="0"/>
              <a:t>Hint: </a:t>
            </a:r>
            <a:r>
              <a:rPr lang="en-US" altLang="zh-TW" dirty="0" err="1"/>
              <a:t>openFileDialog.Filter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64AD7E-C66E-F1C4-CDB7-9E3E94327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701" y="3051295"/>
            <a:ext cx="5409785" cy="306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24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 自訂鬧鈴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鬧鐘時刻到時，輸出提醒訊息並撥放鬧鈴，</a:t>
            </a:r>
            <a:r>
              <a:rPr lang="zh-TW" altLang="en-US" dirty="0">
                <a:solidFill>
                  <a:srgbClr val="FF0000"/>
                </a:solidFill>
              </a:rPr>
              <a:t>持續撥放到按下停止鍵為止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A82FA38-0BA2-B390-AE5D-B0D82123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501" y="3141617"/>
            <a:ext cx="3429479" cy="277216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95804CE-9A60-08EC-A1D5-821D1C09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021" y="3346433"/>
            <a:ext cx="2133898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80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 記錄檔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記錄檔會顯示在電子顯示板的旁邊，記錄使用者操作的時間和執行的動作，並提供匯出記錄檔的功能。讓使用者用介面選擇路徑並將記錄檔</a:t>
            </a:r>
            <a:r>
              <a:rPr lang="en-US" altLang="zh-TW" dirty="0"/>
              <a:t>(</a:t>
            </a:r>
            <a:r>
              <a:rPr lang="zh-TW" altLang="en-US" dirty="0"/>
              <a:t>只能是</a:t>
            </a:r>
            <a:r>
              <a:rPr lang="en-US" altLang="zh-TW" dirty="0"/>
              <a:t>.txt</a:t>
            </a:r>
            <a:r>
              <a:rPr lang="zh-TW" altLang="en-US" dirty="0"/>
              <a:t>檔</a:t>
            </a:r>
            <a:r>
              <a:rPr lang="en-US" altLang="zh-TW" dirty="0"/>
              <a:t>)</a:t>
            </a:r>
            <a:r>
              <a:rPr lang="zh-TW" altLang="en-US" dirty="0"/>
              <a:t>匯出。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Hint: </a:t>
            </a:r>
            <a:r>
              <a:rPr lang="en-US" altLang="zh-TW" dirty="0" err="1"/>
              <a:t>saveFileDialog.Filter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44E158-60B9-50A4-3936-7BAA3EF2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62119"/>
            <a:ext cx="2734057" cy="27721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877A8C6-B600-1067-D827-11FBDBA68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398" y="3310391"/>
            <a:ext cx="4866276" cy="27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17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 記錄檔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匯出完後要在該路徑底下看到檔案，內容必須記錄所有紀錄檔的資訊，執行完後也將該執行操作紀錄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153150-EDD8-F6C9-DA83-5699E2A35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14" y="3505341"/>
            <a:ext cx="4824109" cy="273679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66E60F8-9BF4-718F-D82B-4BF50683B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104" y="3429000"/>
            <a:ext cx="3534268" cy="281026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B0FC9AC-FB5F-A586-49AB-69BBB5497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3654" y="3429000"/>
            <a:ext cx="2191056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98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 記錄檔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紀錄檔必須提供</a:t>
            </a:r>
            <a:r>
              <a:rPr lang="zh-TW" altLang="en-US" dirty="0">
                <a:solidFill>
                  <a:srgbClr val="FF0000"/>
                </a:solidFill>
              </a:rPr>
              <a:t>滾動條的功能</a:t>
            </a:r>
            <a:r>
              <a:rPr lang="zh-TW" altLang="en-US" dirty="0"/>
              <a:t>，讓使用者可以檢視所有紀錄的資訊，且使用者不能在紀錄檔上直接輸入資訊。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572E58-35BB-7942-C336-628B0CDD8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09" y="3175033"/>
            <a:ext cx="265784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4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 記錄檔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4494570"/>
          </a:xfrm>
        </p:spPr>
        <p:txBody>
          <a:bodyPr>
            <a:normAutofit/>
          </a:bodyPr>
          <a:lstStyle/>
          <a:p>
            <a:r>
              <a:rPr lang="zh-TW" altLang="en-US" dirty="0"/>
              <a:t>說明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格式記錄請依照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20XX/XX/XX </a:t>
            </a:r>
            <a:r>
              <a:rPr lang="zh-TW" altLang="en-US" dirty="0"/>
              <a:t>下午 </a:t>
            </a:r>
            <a:r>
              <a:rPr lang="en-US" altLang="zh-TW" dirty="0"/>
              <a:t>XX:XX:XX: {</a:t>
            </a:r>
            <a:r>
              <a:rPr lang="zh-TW" altLang="en-US" dirty="0"/>
              <a:t>訊息</a:t>
            </a:r>
            <a:r>
              <a:rPr lang="en-US" altLang="zh-TW" dirty="0"/>
              <a:t>}</a:t>
            </a:r>
            <a:r>
              <a:rPr lang="zh-TW" altLang="en-US" dirty="0"/>
              <a:t> 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Ex. 2023/10/18 </a:t>
            </a:r>
            <a:r>
              <a:rPr lang="zh-TW" altLang="en-US" dirty="0"/>
              <a:t>下午 </a:t>
            </a:r>
            <a:r>
              <a:rPr lang="en-US" altLang="zh-TW" dirty="0"/>
              <a:t>05:05:48: </a:t>
            </a:r>
            <a:r>
              <a:rPr lang="zh-TW" altLang="en-US" dirty="0"/>
              <a:t>已設定鬧鈴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共有以下五種訊息紀錄</a:t>
            </a:r>
            <a:r>
              <a:rPr lang="en-US" altLang="zh-TW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 錯誤訊息</a:t>
            </a:r>
            <a:r>
              <a:rPr lang="en-US" altLang="zh-TW" dirty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 已設定鬧鈴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 已設定鬧鐘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 已關閉鬧鐘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 已匯出記錄檔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74753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評分事項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999202" cy="3581400"/>
          </a:xfrm>
        </p:spPr>
        <p:txBody>
          <a:bodyPr/>
          <a:lstStyle/>
          <a:p>
            <a:r>
              <a:rPr lang="zh-TW" altLang="en-US" dirty="0"/>
              <a:t>電子顯示板</a:t>
            </a:r>
            <a:r>
              <a:rPr lang="en-US" altLang="zh-TW" dirty="0"/>
              <a:t>(30%)</a:t>
            </a:r>
          </a:p>
          <a:p>
            <a:r>
              <a:rPr lang="zh-TW" altLang="en-US" dirty="0"/>
              <a:t>設定鬧鐘的功能</a:t>
            </a:r>
            <a:r>
              <a:rPr lang="en-US" altLang="zh-TW" dirty="0"/>
              <a:t>(10%)</a:t>
            </a:r>
          </a:p>
          <a:p>
            <a:r>
              <a:rPr lang="zh-TW" altLang="en-US" dirty="0"/>
              <a:t>設定鬧鈴的功能</a:t>
            </a:r>
            <a:r>
              <a:rPr lang="en-US" altLang="zh-TW" dirty="0"/>
              <a:t>(10%)</a:t>
            </a:r>
          </a:p>
          <a:p>
            <a:r>
              <a:rPr lang="zh-TW" altLang="en-US" dirty="0"/>
              <a:t>鬧鐘有正常工作</a:t>
            </a:r>
            <a:r>
              <a:rPr lang="en-US" altLang="zh-TW" dirty="0"/>
              <a:t>(20%)</a:t>
            </a:r>
          </a:p>
          <a:p>
            <a:r>
              <a:rPr lang="zh-TW" altLang="en-US" dirty="0"/>
              <a:t>訊息紀錄</a:t>
            </a:r>
            <a:r>
              <a:rPr lang="en-US" altLang="zh-TW" dirty="0"/>
              <a:t>(15%)</a:t>
            </a:r>
          </a:p>
          <a:p>
            <a:r>
              <a:rPr lang="zh-TW" altLang="en-US" dirty="0"/>
              <a:t>匯出紀錄檔</a:t>
            </a:r>
            <a:r>
              <a:rPr lang="en-US" altLang="zh-TW" dirty="0"/>
              <a:t>(5%)</a:t>
            </a:r>
          </a:p>
          <a:p>
            <a:r>
              <a:rPr lang="zh-TW" altLang="en-US" dirty="0"/>
              <a:t>其他</a:t>
            </a:r>
            <a:r>
              <a:rPr lang="en-US" altLang="zh-TW" dirty="0"/>
              <a:t>(10%)</a:t>
            </a:r>
          </a:p>
        </p:txBody>
      </p:sp>
    </p:spTree>
    <p:extLst>
      <p:ext uri="{BB962C8B-B14F-4D97-AF65-F5344CB8AC3E}">
        <p14:creationId xmlns:p14="http://schemas.microsoft.com/office/powerpoint/2010/main" val="3025010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Hint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4494570"/>
          </a:xfrm>
        </p:spPr>
        <p:txBody>
          <a:bodyPr>
            <a:normAutofit/>
          </a:bodyPr>
          <a:lstStyle/>
          <a:p>
            <a:r>
              <a:rPr lang="zh-TW" altLang="en-US" dirty="0"/>
              <a:t>顯示板建議使用</a:t>
            </a:r>
            <a:r>
              <a:rPr lang="en-US" altLang="zh-TW" dirty="0" err="1"/>
              <a:t>pictureBox</a:t>
            </a:r>
            <a:r>
              <a:rPr lang="zh-TW" altLang="en-US" dirty="0"/>
              <a:t>實作</a:t>
            </a:r>
            <a:endParaRPr lang="en-US" altLang="zh-TW" dirty="0"/>
          </a:p>
          <a:p>
            <a:r>
              <a:rPr lang="en-US" altLang="zh-TW" dirty="0" err="1"/>
              <a:t>SaveFileDialog</a:t>
            </a:r>
            <a:r>
              <a:rPr lang="zh-TW" altLang="en-US" dirty="0"/>
              <a:t>、</a:t>
            </a:r>
            <a:r>
              <a:rPr lang="en-US" altLang="zh-TW" dirty="0" err="1"/>
              <a:t>OpenFileDialog</a:t>
            </a:r>
            <a:endParaRPr lang="en-US" altLang="zh-TW" dirty="0"/>
          </a:p>
          <a:p>
            <a:r>
              <a:rPr lang="zh-TW" altLang="en-US" dirty="0"/>
              <a:t>善用</a:t>
            </a:r>
            <a:r>
              <a:rPr lang="en-US" altLang="zh-TW" dirty="0"/>
              <a:t>Datetime</a:t>
            </a:r>
            <a:r>
              <a:rPr lang="zh-TW" altLang="en-US" dirty="0"/>
              <a:t>來捕捉時間相關的資訊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36D8B13-7D34-9560-5AB6-D57E3D2D2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714443"/>
            <a:ext cx="4058347" cy="234692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4466156-DA99-42B1-DBA5-581737E49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839" y="3714443"/>
            <a:ext cx="3622197" cy="23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5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遊戲流程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選擇圖片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製作拼圖板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開始遊戲</a:t>
            </a:r>
            <a:endParaRPr lang="en-US" altLang="zh-TW" dirty="0"/>
          </a:p>
          <a:p>
            <a:pPr lvl="1"/>
            <a:r>
              <a:rPr lang="zh-TW" altLang="en-US" i="0" dirty="0"/>
              <a:t>移動板子</a:t>
            </a:r>
            <a:endParaRPr lang="en-US" altLang="zh-TW" i="0" dirty="0"/>
          </a:p>
          <a:p>
            <a:pPr lvl="1"/>
            <a:r>
              <a:rPr lang="zh-TW" altLang="en-US" i="0" dirty="0"/>
              <a:t>計算遊戲時間和移動步數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結束遊戲</a:t>
            </a:r>
            <a:endParaRPr lang="en-US" altLang="zh-TW" dirty="0"/>
          </a:p>
          <a:p>
            <a:pPr lvl="1"/>
            <a:r>
              <a:rPr lang="zh-TW" altLang="en-US" i="0" dirty="0"/>
              <a:t>顯示遊戲時間和移動步數</a:t>
            </a:r>
            <a:endParaRPr lang="en-US" altLang="zh-TW" i="0" dirty="0"/>
          </a:p>
          <a:p>
            <a:pPr lvl="1"/>
            <a:r>
              <a:rPr lang="zh-TW" altLang="en-US" i="0" dirty="0"/>
              <a:t>鎖定板子的狀態</a:t>
            </a:r>
            <a:endParaRPr lang="en-US" altLang="zh-TW" i="0" dirty="0"/>
          </a:p>
          <a:p>
            <a:pPr lvl="1"/>
            <a:endParaRPr lang="en-US" altLang="zh-TW" i="0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0712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開始畫面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133B41-933A-6D5B-0FFE-D219E96CD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85" y="2908663"/>
            <a:ext cx="6317734" cy="3473902"/>
          </a:xfrm>
          <a:prstGeom prst="rect">
            <a:avLst/>
          </a:prstGeom>
        </p:spPr>
      </p:pic>
      <p:sp>
        <p:nvSpPr>
          <p:cNvPr id="5" name="內容版面配置區 5">
            <a:extLst>
              <a:ext uri="{FF2B5EF4-FFF2-40B4-BE49-F238E27FC236}">
                <a16:creationId xmlns:a16="http://schemas.microsoft.com/office/drawing/2014/main" id="{00358057-DF3F-B790-8444-02B61AA1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請先製作一個</a:t>
            </a:r>
            <a:r>
              <a:rPr lang="en-US" altLang="zh-TW" dirty="0">
                <a:solidFill>
                  <a:srgbClr val="FF0000"/>
                </a:solidFill>
              </a:rPr>
              <a:t>9</a:t>
            </a:r>
            <a:r>
              <a:rPr lang="zh-TW" altLang="en-US" dirty="0">
                <a:solidFill>
                  <a:srgbClr val="FF0000"/>
                </a:solidFill>
              </a:rPr>
              <a:t>宮格的空白區域</a:t>
            </a:r>
            <a:r>
              <a:rPr lang="zh-TW" altLang="en-US" dirty="0"/>
              <a:t>並隱藏其中</a:t>
            </a:r>
            <a:r>
              <a:rPr lang="en-US" altLang="zh-TW" dirty="0"/>
              <a:t>1</a:t>
            </a:r>
            <a:r>
              <a:rPr lang="zh-TW" altLang="en-US" dirty="0"/>
              <a:t>個區塊。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208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選擇圖片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讓玩家可以選擇一張圖片，並將圖片顯示在右方，請將圖片</a:t>
            </a:r>
            <a:r>
              <a:rPr lang="en-US" altLang="zh-TW" dirty="0"/>
              <a:t>resize</a:t>
            </a:r>
            <a:r>
              <a:rPr lang="zh-TW" altLang="en-US" dirty="0"/>
              <a:t>成固定大小，不要讓照片超出範圍。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B22762-992A-7FAD-CC29-D6772A5BE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29000"/>
            <a:ext cx="4436356" cy="24594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43CDD7C-A4A1-CB80-77CC-CB7C63E0F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367" y="3429000"/>
            <a:ext cx="4645125" cy="24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選擇圖片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要提供顯示和隱藏圖片的功能。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3CDD7C-A4A1-CB80-77CC-CB7C63E0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367" y="3429000"/>
            <a:ext cx="4645125" cy="24431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1520E51-D3F9-847A-C546-4ABE4C5C0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825" y="3429000"/>
            <a:ext cx="4693632" cy="24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7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 製作拼圖板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按下繪製拼圖板後，將圖片切割成</a:t>
            </a:r>
            <a:r>
              <a:rPr lang="en-US" altLang="zh-TW" dirty="0"/>
              <a:t>9</a:t>
            </a:r>
            <a:r>
              <a:rPr lang="zh-TW" altLang="en-US" dirty="0"/>
              <a:t>個區塊，並將其中</a:t>
            </a:r>
            <a:r>
              <a:rPr lang="en-US" altLang="zh-TW" dirty="0"/>
              <a:t>1</a:t>
            </a:r>
            <a:r>
              <a:rPr lang="zh-TW" altLang="en-US" dirty="0"/>
              <a:t>塊隱藏，然後將其他隨機放入到拼圖板中。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D105AA-10AF-9647-8F0C-AC324F0EE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727" y="3583717"/>
            <a:ext cx="4476827" cy="234528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4103FB9-5EAB-7780-7CC6-59BE8C735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635" y="3583717"/>
            <a:ext cx="4448365" cy="234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1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 製作拼圖板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若沒有放置圖片，則輸出警告訊息</a:t>
            </a:r>
            <a:r>
              <a:rPr lang="en-US" altLang="zh-TW" dirty="0"/>
              <a:t>:</a:t>
            </a:r>
            <a:r>
              <a:rPr lang="zh-TW" altLang="en-US" dirty="0"/>
              <a:t> 請先選擇圖片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889AC0-D8C0-7F69-DDFB-729478362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222" y="3090460"/>
            <a:ext cx="5772514" cy="308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3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D0DE5597-5233-26A6-300F-F170E0E04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613" y="3201227"/>
            <a:ext cx="4219381" cy="224137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4ADF83F-86C9-8AC0-79DB-38B4CDAEA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952" y="3201227"/>
            <a:ext cx="4425846" cy="234864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 開始遊戲 </a:t>
            </a:r>
            <a:r>
              <a:rPr lang="en-US" altLang="zh-TW" dirty="0"/>
              <a:t>(</a:t>
            </a:r>
            <a:r>
              <a:rPr lang="zh-TW" altLang="en-US" dirty="0"/>
              <a:t>移動拼圖板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點選某塊區域，將那塊區域移動到空白的區塊</a:t>
            </a:r>
            <a:endParaRPr lang="en-US" altLang="zh-TW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CF8F80A7-09F6-CED7-5A04-FEB47D81C62F}"/>
              </a:ext>
            </a:extLst>
          </p:cNvPr>
          <p:cNvSpPr/>
          <p:nvPr/>
        </p:nvSpPr>
        <p:spPr>
          <a:xfrm>
            <a:off x="6096000" y="4098279"/>
            <a:ext cx="1332411" cy="6395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3EF8A6-C818-0146-FE63-CA90C3EA134A}"/>
              </a:ext>
            </a:extLst>
          </p:cNvPr>
          <p:cNvSpPr/>
          <p:nvPr/>
        </p:nvSpPr>
        <p:spPr>
          <a:xfrm>
            <a:off x="1793967" y="4418049"/>
            <a:ext cx="661850" cy="598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171C84-6DE8-9D96-C182-85B748B1CB09}"/>
              </a:ext>
            </a:extLst>
          </p:cNvPr>
          <p:cNvSpPr/>
          <p:nvPr/>
        </p:nvSpPr>
        <p:spPr>
          <a:xfrm>
            <a:off x="8810268" y="4336453"/>
            <a:ext cx="586282" cy="592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1655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319</TotalTime>
  <Words>1023</Words>
  <Application>Microsoft Office PowerPoint</Application>
  <PresentationFormat>寬螢幕</PresentationFormat>
  <Paragraphs>113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1" baseType="lpstr">
      <vt:lpstr>微軟正黑體</vt:lpstr>
      <vt:lpstr>Franklin Gothic Book</vt:lpstr>
      <vt:lpstr>裁剪</vt:lpstr>
      <vt:lpstr>PowerPoint 簡報</vt:lpstr>
      <vt:lpstr>Practice 6-1  拼圖遊戲 </vt:lpstr>
      <vt:lpstr>遊戲流程 </vt:lpstr>
      <vt:lpstr>開始畫面 </vt:lpstr>
      <vt:lpstr>1. 選擇圖片 </vt:lpstr>
      <vt:lpstr>1. 選擇圖片 </vt:lpstr>
      <vt:lpstr>2. 製作拼圖板 </vt:lpstr>
      <vt:lpstr>2. 製作拼圖板 </vt:lpstr>
      <vt:lpstr>3. 開始遊戲 (移動拼圖板) </vt:lpstr>
      <vt:lpstr>3. 開始遊戲 (計算時間和步數) </vt:lpstr>
      <vt:lpstr>4. 結束遊戲 (顯示時間和步數) </vt:lpstr>
      <vt:lpstr>4. 結束遊戲 (鎖定板子的狀態) </vt:lpstr>
      <vt:lpstr>補充 </vt:lpstr>
      <vt:lpstr>評分事項 </vt:lpstr>
      <vt:lpstr>Hint </vt:lpstr>
      <vt:lpstr>Practice 6-2  電子時鐘 </vt:lpstr>
      <vt:lpstr>1. 電子顯示板 </vt:lpstr>
      <vt:lpstr>1. 電子顯示板 </vt:lpstr>
      <vt:lpstr>2. 設定鬧鐘 </vt:lpstr>
      <vt:lpstr>3. 自訂鬧鈴 </vt:lpstr>
      <vt:lpstr>3. 自訂鬧鈴 </vt:lpstr>
      <vt:lpstr>3. 自訂鬧鈴 </vt:lpstr>
      <vt:lpstr>4. 記錄檔 </vt:lpstr>
      <vt:lpstr>4. 記錄檔 </vt:lpstr>
      <vt:lpstr>4. 記錄檔 </vt:lpstr>
      <vt:lpstr>4. 記錄檔 </vt:lpstr>
      <vt:lpstr>評分事項 </vt:lpstr>
      <vt:lpstr>Hint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vic ou</dc:creator>
  <cp:lastModifiedBy>vic ou</cp:lastModifiedBy>
  <cp:revision>12</cp:revision>
  <dcterms:created xsi:type="dcterms:W3CDTF">2023-10-18T08:42:47Z</dcterms:created>
  <dcterms:modified xsi:type="dcterms:W3CDTF">2023-10-27T16:12:00Z</dcterms:modified>
</cp:coreProperties>
</file>