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1" r:id="rId2"/>
    <p:sldId id="268" r:id="rId3"/>
    <p:sldId id="269" r:id="rId4"/>
    <p:sldId id="270" r:id="rId5"/>
    <p:sldId id="263" r:id="rId6"/>
    <p:sldId id="266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5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F91C5-B87A-419F-8C7B-5D4C91C4CBFD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EFDC-04F2-4DBB-8320-9DED5E593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4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FDC-04F2-4DBB-8320-9DED5E5933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3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FDC-04F2-4DBB-8320-9DED5E5933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1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FDC-04F2-4DBB-8320-9DED5E5933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8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FDC-04F2-4DBB-8320-9DED5E5933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6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FDC-04F2-4DBB-8320-9DED5E5933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EFDC-04F2-4DBB-8320-9DED5E5933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1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5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12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3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7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2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4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9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11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0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1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9EA3-0A81-4B90-BDC3-87EF33A40C8C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8C68-D333-4D14-A65D-71BFE9232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6A0A-9AB8-BD7F-1339-6F53C295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2.0 (current)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3B0C0-5602-9DB3-77E5-AF4CCFD54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3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C32C9-9BE8-D8C7-2BAA-F4629D3C2B16}"/>
              </a:ext>
            </a:extLst>
          </p:cNvPr>
          <p:cNvSpPr/>
          <p:nvPr/>
        </p:nvSpPr>
        <p:spPr>
          <a:xfrm>
            <a:off x="4291327" y="348344"/>
            <a:ext cx="3061781" cy="6346873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5E4199-0617-536C-6856-8EE0AC36338F}"/>
              </a:ext>
            </a:extLst>
          </p:cNvPr>
          <p:cNvSpPr/>
          <p:nvPr/>
        </p:nvSpPr>
        <p:spPr>
          <a:xfrm>
            <a:off x="4422769" y="504334"/>
            <a:ext cx="2050995" cy="741054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chemeClr val="tx2"/>
                </a:solidFill>
              </a:rPr>
              <a:t>Federation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E2AA8-1F3C-2E3B-A64D-900ACC10F5A1}"/>
              </a:ext>
            </a:extLst>
          </p:cNvPr>
          <p:cNvSpPr/>
          <p:nvPr/>
        </p:nvSpPr>
        <p:spPr>
          <a:xfrm>
            <a:off x="4422769" y="927359"/>
            <a:ext cx="2050995" cy="321147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chemeClr val="tx2"/>
                </a:solidFill>
              </a:rPr>
              <a:t>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BC401-5AEE-5C7E-6B80-59649CBC74BC}"/>
              </a:ext>
            </a:extLst>
          </p:cNvPr>
          <p:cNvSpPr/>
          <p:nvPr/>
        </p:nvSpPr>
        <p:spPr>
          <a:xfrm>
            <a:off x="7051882" y="2412840"/>
            <a:ext cx="2170178" cy="3419248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2"/>
                </a:solidFill>
              </a:rPr>
              <a:t>TRE</a:t>
            </a:r>
          </a:p>
          <a:p>
            <a:pPr algn="r"/>
            <a:endParaRPr lang="en-GB" sz="1400" dirty="0">
              <a:solidFill>
                <a:schemeClr val="tx2"/>
              </a:solidFill>
            </a:endParaRPr>
          </a:p>
          <a:p>
            <a:pPr algn="r"/>
            <a:endParaRPr lang="en-GB" sz="1400" dirty="0">
              <a:solidFill>
                <a:schemeClr val="tx2"/>
              </a:solidFill>
            </a:endParaRPr>
          </a:p>
          <a:p>
            <a:pPr algn="r"/>
            <a:endParaRPr lang="en-GB" sz="1400" dirty="0">
              <a:solidFill>
                <a:schemeClr val="tx2"/>
              </a:solidFill>
            </a:endParaRPr>
          </a:p>
          <a:p>
            <a:pPr algn="r"/>
            <a:r>
              <a:rPr lang="en-GB" sz="1400" dirty="0">
                <a:solidFill>
                  <a:schemeClr val="tx2"/>
                </a:solidFill>
              </a:rPr>
              <a:t>RAZ</a:t>
            </a:r>
          </a:p>
          <a:p>
            <a:pPr algn="r"/>
            <a:endParaRPr lang="en-GB" sz="1400" dirty="0">
              <a:solidFill>
                <a:schemeClr val="tx2"/>
              </a:solidFill>
            </a:endParaRPr>
          </a:p>
          <a:p>
            <a:pPr algn="r"/>
            <a:endParaRPr lang="en-GB" sz="1400" dirty="0">
              <a:solidFill>
                <a:schemeClr val="tx2"/>
              </a:solidFill>
            </a:endParaRPr>
          </a:p>
          <a:p>
            <a:pPr algn="r"/>
            <a:endParaRPr lang="en-GB" sz="1400" dirty="0">
              <a:solidFill>
                <a:schemeClr val="tx2"/>
              </a:solidFill>
            </a:endParaRPr>
          </a:p>
          <a:p>
            <a:pPr algn="r"/>
            <a:r>
              <a:rPr lang="en-GB" sz="1400">
                <a:solidFill>
                  <a:schemeClr val="tx2"/>
                </a:solidFill>
              </a:rPr>
              <a:t>SDZ</a:t>
            </a:r>
            <a:endParaRPr lang="en-GB" sz="1400" dirty="0">
              <a:solidFill>
                <a:schemeClr val="tx2"/>
              </a:solidFill>
            </a:endParaRPr>
          </a:p>
          <a:p>
            <a:pPr algn="r"/>
            <a:endParaRPr lang="en-GB" sz="1400" dirty="0">
              <a:solidFill>
                <a:schemeClr val="tx2"/>
              </a:solidFill>
            </a:endParaRPr>
          </a:p>
          <a:p>
            <a:pPr algn="r"/>
            <a:r>
              <a:rPr lang="en-GB" sz="1400" dirty="0">
                <a:solidFill>
                  <a:schemeClr val="tx2"/>
                </a:solidFill>
              </a:rPr>
              <a:t>QMZ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93E363-AD0F-964F-166F-DCD8492960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7842" y="3833532"/>
            <a:ext cx="750908" cy="62444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976EB2-6573-4735-FCE2-28D4C0E234E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8383296" y="3302518"/>
            <a:ext cx="191192" cy="53101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1EAEB21-9E82-84C5-3D11-0D2DE42A273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3691" y="2696321"/>
            <a:ext cx="521594" cy="6061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81AE4B-2839-3D52-832B-27BCBA7A05D2}"/>
              </a:ext>
            </a:extLst>
          </p:cNvPr>
          <p:cNvSpPr/>
          <p:nvPr/>
        </p:nvSpPr>
        <p:spPr>
          <a:xfrm rot="5400000">
            <a:off x="5481079" y="3983832"/>
            <a:ext cx="3419249" cy="277645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600" dirty="0">
                <a:solidFill>
                  <a:schemeClr val="tx2"/>
                </a:solidFill>
              </a:rPr>
              <a:t>Security Server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E53A79-C719-B4E8-B86C-2D4B4FD6D6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3190" y="5128455"/>
            <a:ext cx="521594" cy="60619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166F-FE80-36CB-E37A-D84AA9EAFD3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3296" y="4457974"/>
            <a:ext cx="360691" cy="67048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07E718C-029E-BF28-9CB2-CD3F84EC35D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4106" y="4796408"/>
            <a:ext cx="521594" cy="3691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51B8C-4D7B-B636-9CFF-811BCD0BF77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2598" y="5354068"/>
            <a:ext cx="521594" cy="3691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250597-7518-DD70-F454-44E32506D421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7914903" y="4457974"/>
            <a:ext cx="468393" cy="33843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D59A92-658A-FED9-E15D-445D642B7BA9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V="1">
            <a:off x="8144192" y="5431554"/>
            <a:ext cx="338998" cy="107085"/>
          </a:xfrm>
          <a:prstGeom prst="straightConnector1">
            <a:avLst/>
          </a:prstGeom>
          <a:ln w="31750">
            <a:solidFill>
              <a:srgbClr val="E664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EF0D6B-CD3A-FE65-7141-2D94B3BAA12E}"/>
              </a:ext>
            </a:extLst>
          </p:cNvPr>
          <p:cNvSpPr/>
          <p:nvPr/>
        </p:nvSpPr>
        <p:spPr>
          <a:xfrm>
            <a:off x="7051883" y="5950859"/>
            <a:ext cx="2170178" cy="64471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chemeClr val="tx2"/>
                </a:solidFill>
              </a:rPr>
              <a:t>Software Service</a:t>
            </a:r>
          </a:p>
          <a:p>
            <a:pPr algn="r"/>
            <a:r>
              <a:rPr lang="en-GB" sz="1600" dirty="0">
                <a:solidFill>
                  <a:schemeClr val="tx2"/>
                </a:solidFill>
              </a:rPr>
              <a:t>(research artifacts)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FB8F1-823A-181C-7322-74457C27A112}"/>
              </a:ext>
            </a:extLst>
          </p:cNvPr>
          <p:cNvSpPr/>
          <p:nvPr/>
        </p:nvSpPr>
        <p:spPr>
          <a:xfrm rot="5400000">
            <a:off x="6869260" y="6134395"/>
            <a:ext cx="644714" cy="27764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3B9B6-E912-E642-C77E-8DDDFE01705F}"/>
              </a:ext>
            </a:extLst>
          </p:cNvPr>
          <p:cNvSpPr/>
          <p:nvPr/>
        </p:nvSpPr>
        <p:spPr>
          <a:xfrm>
            <a:off x="7051881" y="1616587"/>
            <a:ext cx="2170178" cy="64471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chemeClr val="tx2"/>
                </a:solidFill>
              </a:rPr>
              <a:t>Job Submission Service (indirect query)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27079-B878-9B73-1429-23E5B785432A}"/>
              </a:ext>
            </a:extLst>
          </p:cNvPr>
          <p:cNvSpPr/>
          <p:nvPr/>
        </p:nvSpPr>
        <p:spPr>
          <a:xfrm rot="5400000">
            <a:off x="6869258" y="1800123"/>
            <a:ext cx="644714" cy="27764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6AF244-25C3-E494-7D7B-4BDFB7CBEF54}"/>
              </a:ext>
            </a:extLst>
          </p:cNvPr>
          <p:cNvSpPr/>
          <p:nvPr/>
        </p:nvSpPr>
        <p:spPr>
          <a:xfrm>
            <a:off x="7051881" y="876679"/>
            <a:ext cx="2170178" cy="64471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1600" dirty="0">
                <a:solidFill>
                  <a:schemeClr val="tx2"/>
                </a:solidFill>
              </a:rPr>
              <a:t>Discovery Service</a:t>
            </a:r>
          </a:p>
          <a:p>
            <a:pPr algn="r"/>
            <a:r>
              <a:rPr lang="en-GB" sz="1600" dirty="0">
                <a:solidFill>
                  <a:schemeClr val="tx2"/>
                </a:solidFill>
              </a:rPr>
              <a:t>(direct query)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45809-14C5-5EA2-4FB0-E7B0D3DC4E8C}"/>
              </a:ext>
            </a:extLst>
          </p:cNvPr>
          <p:cNvSpPr/>
          <p:nvPr/>
        </p:nvSpPr>
        <p:spPr>
          <a:xfrm rot="5400000">
            <a:off x="6869258" y="1060215"/>
            <a:ext cx="644714" cy="27764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7E690E-CEA0-AF18-30D2-081B63848430}"/>
              </a:ext>
            </a:extLst>
          </p:cNvPr>
          <p:cNvSpPr/>
          <p:nvPr/>
        </p:nvSpPr>
        <p:spPr>
          <a:xfrm>
            <a:off x="2413342" y="1616587"/>
            <a:ext cx="2170178" cy="64471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2"/>
                </a:solidFill>
              </a:rPr>
              <a:t>Software Service</a:t>
            </a:r>
          </a:p>
          <a:p>
            <a:r>
              <a:rPr lang="en-GB" sz="1600" dirty="0">
                <a:solidFill>
                  <a:schemeClr val="tx2"/>
                </a:solidFill>
              </a:rPr>
              <a:t>(env. artifacts)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451D95-035D-7DCF-E405-EF795ACB730D}"/>
              </a:ext>
            </a:extLst>
          </p:cNvPr>
          <p:cNvSpPr/>
          <p:nvPr/>
        </p:nvSpPr>
        <p:spPr>
          <a:xfrm rot="5400000">
            <a:off x="4122340" y="1800123"/>
            <a:ext cx="644714" cy="27764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23D49B-0C8B-7330-D6B8-F08FF1C6FF70}"/>
              </a:ext>
            </a:extLst>
          </p:cNvPr>
          <p:cNvSpPr/>
          <p:nvPr/>
        </p:nvSpPr>
        <p:spPr>
          <a:xfrm>
            <a:off x="2413342" y="5955350"/>
            <a:ext cx="2170178" cy="64471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2"/>
                </a:solidFill>
              </a:rPr>
              <a:t>Index Service</a:t>
            </a:r>
          </a:p>
          <a:p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67B4B6-92FD-5575-B308-B811AA678707}"/>
              </a:ext>
            </a:extLst>
          </p:cNvPr>
          <p:cNvSpPr/>
          <p:nvPr/>
        </p:nvSpPr>
        <p:spPr>
          <a:xfrm rot="5400000">
            <a:off x="4122340" y="6138886"/>
            <a:ext cx="644714" cy="277646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00E3B0-B537-02D8-6AB3-14F21BB8D38D}"/>
              </a:ext>
            </a:extLst>
          </p:cNvPr>
          <p:cNvSpPr/>
          <p:nvPr/>
        </p:nvSpPr>
        <p:spPr>
          <a:xfrm>
            <a:off x="2413342" y="2412649"/>
            <a:ext cx="2170178" cy="3419248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2"/>
                </a:solidFill>
              </a:rPr>
              <a:t>TRE</a:t>
            </a:r>
          </a:p>
          <a:p>
            <a:endParaRPr lang="en-GB" sz="1400" dirty="0">
              <a:solidFill>
                <a:schemeClr val="tx2"/>
              </a:solidFill>
            </a:endParaRPr>
          </a:p>
          <a:p>
            <a:endParaRPr lang="en-GB" sz="1400" dirty="0">
              <a:solidFill>
                <a:schemeClr val="tx2"/>
              </a:solidFill>
            </a:endParaRPr>
          </a:p>
          <a:p>
            <a:endParaRPr lang="en-GB" sz="1400" dirty="0">
              <a:solidFill>
                <a:schemeClr val="tx2"/>
              </a:solidFill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RAZ</a:t>
            </a:r>
          </a:p>
          <a:p>
            <a:endParaRPr lang="en-GB" sz="1400" dirty="0">
              <a:solidFill>
                <a:schemeClr val="tx2"/>
              </a:solidFill>
            </a:endParaRPr>
          </a:p>
          <a:p>
            <a:endParaRPr lang="en-GB" sz="1400" dirty="0">
              <a:solidFill>
                <a:schemeClr val="tx2"/>
              </a:solidFill>
            </a:endParaRPr>
          </a:p>
          <a:p>
            <a:endParaRPr lang="en-GB" sz="1400" dirty="0">
              <a:solidFill>
                <a:schemeClr val="tx2"/>
              </a:solidFill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SDZ</a:t>
            </a:r>
          </a:p>
          <a:p>
            <a:endParaRPr lang="en-GB" sz="1400" dirty="0">
              <a:solidFill>
                <a:schemeClr val="tx2"/>
              </a:solidFill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QMZ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1BF33CD-D617-00F5-5149-2952613DC9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9696" y="3845335"/>
            <a:ext cx="750908" cy="6244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D3BBF0-D25A-83EA-9851-C4B85CC638C1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H="1" flipV="1">
            <a:off x="2980194" y="3376964"/>
            <a:ext cx="294956" cy="46837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7DF81-14F0-4050-12D5-DBEE89488A98}"/>
              </a:ext>
            </a:extLst>
          </p:cNvPr>
          <p:cNvSpPr/>
          <p:nvPr/>
        </p:nvSpPr>
        <p:spPr>
          <a:xfrm rot="5400000">
            <a:off x="2731923" y="3983450"/>
            <a:ext cx="3419249" cy="277645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600" dirty="0">
                <a:solidFill>
                  <a:schemeClr val="tx2"/>
                </a:solidFill>
              </a:rPr>
              <a:t>Security Server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842A546-22C4-99AA-63DB-0EFF563FE0D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7467" y="5128454"/>
            <a:ext cx="521594" cy="60619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0EF407-B8DE-D040-B643-BC144EDB4BD2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2888264" y="4469777"/>
            <a:ext cx="386886" cy="65867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7CF3789-47E8-4D35-C8C4-BC651B248EA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5681" y="4791893"/>
            <a:ext cx="521594" cy="3691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F90DAA-7315-6C95-5C40-1C18A755F3A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9397" y="2770767"/>
            <a:ext cx="521594" cy="6061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95DACC3-A8CF-E80C-4E6B-2565A210B0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00850" y="5356590"/>
            <a:ext cx="521594" cy="369141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3EDFB9-3D35-59DE-8713-7D0E27E9FC31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3275150" y="4469777"/>
            <a:ext cx="521328" cy="32211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E96C47-CCBE-7B1A-B3C1-AB07DD3BC0F4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H="1" flipV="1">
            <a:off x="3149061" y="5431553"/>
            <a:ext cx="451789" cy="109608"/>
          </a:xfrm>
          <a:prstGeom prst="straightConnector1">
            <a:avLst/>
          </a:prstGeom>
          <a:ln w="31750">
            <a:solidFill>
              <a:srgbClr val="E664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9595AD-7151-2F05-B49E-CC71E8B6F703}"/>
              </a:ext>
            </a:extLst>
          </p:cNvPr>
          <p:cNvCxnSpPr>
            <a:cxnSpLocks/>
            <a:stCxn id="35" idx="1"/>
            <a:endCxn id="60" idx="1"/>
          </p:cNvCxnSpPr>
          <p:nvPr/>
        </p:nvCxnSpPr>
        <p:spPr>
          <a:xfrm flipV="1">
            <a:off x="3240991" y="2852253"/>
            <a:ext cx="404218" cy="221613"/>
          </a:xfrm>
          <a:prstGeom prst="straightConnector1">
            <a:avLst/>
          </a:prstGeom>
          <a:ln w="31750">
            <a:solidFill>
              <a:srgbClr val="E664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3BC6AB-85F3-5E58-63E2-0EC76E82118C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7950349" y="2854695"/>
            <a:ext cx="363342" cy="144725"/>
          </a:xfrm>
          <a:prstGeom prst="straightConnector1">
            <a:avLst/>
          </a:prstGeom>
          <a:ln w="31750">
            <a:solidFill>
              <a:srgbClr val="E664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DD1341-B87B-C4E8-CCFF-40EEEC773C38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10800000" flipH="1" flipV="1">
            <a:off x="4305874" y="1938945"/>
            <a:ext cx="4268614" cy="757375"/>
          </a:xfrm>
          <a:prstGeom prst="bentConnector4">
            <a:avLst>
              <a:gd name="adj1" fmla="val 16066"/>
              <a:gd name="adj2" fmla="val 77012"/>
            </a:avLst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54B6E32-1188-0146-ECBE-2D3EB710D02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330440" y="5291808"/>
            <a:ext cx="1148452" cy="981410"/>
          </a:xfrm>
          <a:prstGeom prst="bentConnector3">
            <a:avLst>
              <a:gd name="adj1" fmla="val -81886"/>
            </a:avLst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8FA72B0-C182-06E9-EF77-097B5AD200FF}"/>
              </a:ext>
            </a:extLst>
          </p:cNvPr>
          <p:cNvCxnSpPr>
            <a:cxnSpLocks/>
          </p:cNvCxnSpPr>
          <p:nvPr/>
        </p:nvCxnSpPr>
        <p:spPr>
          <a:xfrm rot="10800000">
            <a:off x="3155462" y="5291808"/>
            <a:ext cx="4169694" cy="976617"/>
          </a:xfrm>
          <a:prstGeom prst="bentConnector3">
            <a:avLst>
              <a:gd name="adj1" fmla="val 22299"/>
            </a:avLst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AF84C-E9A9-21BE-36DC-F1FE8C4B64B3}"/>
              </a:ext>
            </a:extLst>
          </p:cNvPr>
          <p:cNvCxnSpPr>
            <a:cxnSpLocks/>
          </p:cNvCxnSpPr>
          <p:nvPr/>
        </p:nvCxnSpPr>
        <p:spPr>
          <a:xfrm flipH="1" flipV="1">
            <a:off x="5307818" y="3333048"/>
            <a:ext cx="2195735" cy="1228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C00366-22F7-FB62-8851-1ABE03AD5850}"/>
              </a:ext>
            </a:extLst>
          </p:cNvPr>
          <p:cNvCxnSpPr>
            <a:cxnSpLocks/>
          </p:cNvCxnSpPr>
          <p:nvPr/>
        </p:nvCxnSpPr>
        <p:spPr>
          <a:xfrm flipH="1" flipV="1">
            <a:off x="5305171" y="1865515"/>
            <a:ext cx="2189882" cy="4042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D3DD22-4B71-1C37-0D23-AB2252E92B4A}"/>
              </a:ext>
            </a:extLst>
          </p:cNvPr>
          <p:cNvCxnSpPr>
            <a:cxnSpLocks/>
          </p:cNvCxnSpPr>
          <p:nvPr/>
        </p:nvCxnSpPr>
        <p:spPr>
          <a:xfrm>
            <a:off x="5303520" y="1865515"/>
            <a:ext cx="0" cy="3604446"/>
          </a:xfrm>
          <a:prstGeom prst="line">
            <a:avLst/>
          </a:prstGeom>
          <a:ln w="25400">
            <a:solidFill>
              <a:srgbClr val="00B050"/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213452-B3D5-B2F1-F29D-066B9D7453D4}"/>
              </a:ext>
            </a:extLst>
          </p:cNvPr>
          <p:cNvCxnSpPr>
            <a:cxnSpLocks/>
          </p:cNvCxnSpPr>
          <p:nvPr/>
        </p:nvCxnSpPr>
        <p:spPr>
          <a:xfrm>
            <a:off x="5310071" y="5469961"/>
            <a:ext cx="2319078" cy="1881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C0A84-1AE1-ABAB-A2E6-0DAA4B9E01FF}"/>
              </a:ext>
            </a:extLst>
          </p:cNvPr>
          <p:cNvCxnSpPr>
            <a:cxnSpLocks/>
          </p:cNvCxnSpPr>
          <p:nvPr/>
        </p:nvCxnSpPr>
        <p:spPr>
          <a:xfrm flipH="1">
            <a:off x="4126742" y="5470348"/>
            <a:ext cx="1176778" cy="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F4C881E-1E52-69EA-96DD-BC5096F2FDF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3554" y="3202207"/>
            <a:ext cx="521594" cy="47309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D9D7BA4-527D-9180-8936-818F6BB48A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3381" y="2636791"/>
            <a:ext cx="527118" cy="43834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87E1E9-757E-5A35-CE84-3069DB978687}"/>
              </a:ext>
            </a:extLst>
          </p:cNvPr>
          <p:cNvCxnSpPr>
            <a:cxnSpLocks/>
            <a:stCxn id="49" idx="1"/>
            <a:endCxn id="10" idx="3"/>
          </p:cNvCxnSpPr>
          <p:nvPr/>
        </p:nvCxnSpPr>
        <p:spPr>
          <a:xfrm flipV="1">
            <a:off x="8025148" y="2999420"/>
            <a:ext cx="288543" cy="439336"/>
          </a:xfrm>
          <a:prstGeom prst="straightConnector1">
            <a:avLst/>
          </a:prstGeom>
          <a:ln w="31750">
            <a:solidFill>
              <a:srgbClr val="E664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EAC943-27FF-4439-DCE2-B448AA8E8CF4}"/>
              </a:ext>
            </a:extLst>
          </p:cNvPr>
          <p:cNvCxnSpPr>
            <a:cxnSpLocks/>
          </p:cNvCxnSpPr>
          <p:nvPr/>
        </p:nvCxnSpPr>
        <p:spPr>
          <a:xfrm flipH="1">
            <a:off x="6213128" y="2770767"/>
            <a:ext cx="1290403" cy="0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AB8D83-5AE6-5073-1A55-F49133A25DCB}"/>
              </a:ext>
            </a:extLst>
          </p:cNvPr>
          <p:cNvCxnSpPr>
            <a:cxnSpLocks/>
          </p:cNvCxnSpPr>
          <p:nvPr/>
        </p:nvCxnSpPr>
        <p:spPr>
          <a:xfrm>
            <a:off x="6219102" y="2770767"/>
            <a:ext cx="0" cy="2121769"/>
          </a:xfrm>
          <a:prstGeom prst="line">
            <a:avLst/>
          </a:prstGeom>
          <a:ln w="25400">
            <a:solidFill>
              <a:srgbClr val="00B05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03F713-6B52-AE45-5F7A-F145188D2A36}"/>
              </a:ext>
            </a:extLst>
          </p:cNvPr>
          <p:cNvCxnSpPr>
            <a:cxnSpLocks/>
          </p:cNvCxnSpPr>
          <p:nvPr/>
        </p:nvCxnSpPr>
        <p:spPr>
          <a:xfrm flipH="1">
            <a:off x="6196709" y="4880981"/>
            <a:ext cx="1464990" cy="10415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D2CDC0-60B7-495D-9461-A7FA90691887}"/>
              </a:ext>
            </a:extLst>
          </p:cNvPr>
          <p:cNvCxnSpPr>
            <a:cxnSpLocks/>
          </p:cNvCxnSpPr>
          <p:nvPr/>
        </p:nvCxnSpPr>
        <p:spPr>
          <a:xfrm>
            <a:off x="4045605" y="4883904"/>
            <a:ext cx="2173497" cy="2523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72FE04-736F-3EAE-0239-9AA6E39857D5}"/>
              </a:ext>
            </a:extLst>
          </p:cNvPr>
          <p:cNvCxnSpPr>
            <a:cxnSpLocks/>
          </p:cNvCxnSpPr>
          <p:nvPr/>
        </p:nvCxnSpPr>
        <p:spPr>
          <a:xfrm>
            <a:off x="3965559" y="4102821"/>
            <a:ext cx="369693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EAD74D1-8719-36BA-DE6F-985ED7FC61DB}"/>
              </a:ext>
            </a:extLst>
          </p:cNvPr>
          <p:cNvCxnSpPr>
            <a:cxnSpLocks/>
          </p:cNvCxnSpPr>
          <p:nvPr/>
        </p:nvCxnSpPr>
        <p:spPr>
          <a:xfrm flipV="1">
            <a:off x="3965559" y="4278495"/>
            <a:ext cx="3688998" cy="199921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148B6512-DADB-F7C0-3B6E-B4F66CED899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8555" y="3147857"/>
            <a:ext cx="521594" cy="473098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9963EA51-9F89-80DA-14B3-ED8F97C550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5209" y="2633082"/>
            <a:ext cx="527118" cy="438342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1C12D8-BDFC-7077-EA34-DC2E823D54A1}"/>
              </a:ext>
            </a:extLst>
          </p:cNvPr>
          <p:cNvCxnSpPr>
            <a:cxnSpLocks/>
            <a:stCxn id="35" idx="1"/>
            <a:endCxn id="59" idx="3"/>
          </p:cNvCxnSpPr>
          <p:nvPr/>
        </p:nvCxnSpPr>
        <p:spPr>
          <a:xfrm>
            <a:off x="3240991" y="3073866"/>
            <a:ext cx="397564" cy="310540"/>
          </a:xfrm>
          <a:prstGeom prst="straightConnector1">
            <a:avLst/>
          </a:prstGeom>
          <a:ln w="31750">
            <a:solidFill>
              <a:srgbClr val="E664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318AF0-9F9B-07B2-AC41-FAF731BC6720}"/>
              </a:ext>
            </a:extLst>
          </p:cNvPr>
          <p:cNvGrpSpPr/>
          <p:nvPr/>
        </p:nvGrpSpPr>
        <p:grpSpPr>
          <a:xfrm>
            <a:off x="10032511" y="4238130"/>
            <a:ext cx="944489" cy="1343504"/>
            <a:chOff x="10032511" y="4238130"/>
            <a:chExt cx="944489" cy="1343504"/>
          </a:xfrm>
        </p:grpSpPr>
        <p:pic>
          <p:nvPicPr>
            <p:cNvPr id="63" name="Picture 62" descr="A person with dark hair wearing a suit&#10;&#10;Description automatically generated">
              <a:extLst>
                <a:ext uri="{FF2B5EF4-FFF2-40B4-BE49-F238E27FC236}">
                  <a16:creationId xmlns:a16="http://schemas.microsoft.com/office/drawing/2014/main" id="{2D2935C1-3343-50CA-4EB8-7BE90BEC3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22918" y="4238130"/>
              <a:ext cx="772529" cy="950142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9DD8D3-A53C-6285-6183-8225A3DA5964}"/>
                </a:ext>
              </a:extLst>
            </p:cNvPr>
            <p:cNvSpPr txBox="1"/>
            <p:nvPr/>
          </p:nvSpPr>
          <p:spPr>
            <a:xfrm>
              <a:off x="10032511" y="5181524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000" dirty="0">
                  <a:solidFill>
                    <a:schemeClr val="tx2"/>
                  </a:solidFill>
                </a:rPr>
                <a:t>TRE-G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9BC2A5-9178-0E92-7AFF-7C16B69F807C}"/>
              </a:ext>
            </a:extLst>
          </p:cNvPr>
          <p:cNvGrpSpPr/>
          <p:nvPr/>
        </p:nvGrpSpPr>
        <p:grpSpPr>
          <a:xfrm>
            <a:off x="9895948" y="1869818"/>
            <a:ext cx="1348190" cy="1301059"/>
            <a:chOff x="9895948" y="1869818"/>
            <a:chExt cx="1348190" cy="1301059"/>
          </a:xfrm>
        </p:grpSpPr>
        <p:pic>
          <p:nvPicPr>
            <p:cNvPr id="66" name="Picture 65" descr="A person with a white shirt&#10;&#10;Description automatically generated">
              <a:extLst>
                <a:ext uri="{FF2B5EF4-FFF2-40B4-BE49-F238E27FC236}">
                  <a16:creationId xmlns:a16="http://schemas.microsoft.com/office/drawing/2014/main" id="{CE2F40D9-CC22-D903-0FC1-4BF1B7C6C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59560" y="1869818"/>
              <a:ext cx="748439" cy="98487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69FD71-45B2-1353-A924-2EE9985CFB5E}"/>
                </a:ext>
              </a:extLst>
            </p:cNvPr>
            <p:cNvSpPr txBox="1"/>
            <p:nvPr/>
          </p:nvSpPr>
          <p:spPr>
            <a:xfrm>
              <a:off x="9895948" y="2770767"/>
              <a:ext cx="1348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000" dirty="0">
                  <a:solidFill>
                    <a:schemeClr val="tx2"/>
                  </a:solidFill>
                </a:rPr>
                <a:t>Researcher</a:t>
              </a:r>
            </a:p>
          </p:txBody>
        </p:sp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46D9204-166C-B57C-C386-B3B16F795E22}"/>
              </a:ext>
            </a:extLst>
          </p:cNvPr>
          <p:cNvCxnSpPr>
            <a:stCxn id="20" idx="3"/>
            <a:endCxn id="66" idx="3"/>
          </p:cNvCxnSpPr>
          <p:nvPr/>
        </p:nvCxnSpPr>
        <p:spPr>
          <a:xfrm>
            <a:off x="9222059" y="1938945"/>
            <a:ext cx="937501" cy="423312"/>
          </a:xfrm>
          <a:prstGeom prst="bentConnector3">
            <a:avLst>
              <a:gd name="adj1" fmla="val 29394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7B04036-9D2D-B50B-E9EA-FE1A80D1FDA1}"/>
              </a:ext>
            </a:extLst>
          </p:cNvPr>
          <p:cNvCxnSpPr>
            <a:cxnSpLocks/>
            <a:stCxn id="10" idx="1"/>
            <a:endCxn id="66" idx="3"/>
          </p:cNvCxnSpPr>
          <p:nvPr/>
        </p:nvCxnSpPr>
        <p:spPr>
          <a:xfrm flipV="1">
            <a:off x="8835285" y="2362257"/>
            <a:ext cx="1324275" cy="63716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A7C6F3-C275-A3E7-5884-3A3FF90B7776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8902030" y="4134242"/>
            <a:ext cx="1220888" cy="578959"/>
          </a:xfrm>
          <a:prstGeom prst="bentConnector3">
            <a:avLst>
              <a:gd name="adj1" fmla="val 62811"/>
            </a:avLst>
          </a:prstGeom>
          <a:ln w="2540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B690DD5-F4F5-4834-42C2-9C63183CBA5B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9236823" y="4713201"/>
            <a:ext cx="886095" cy="470047"/>
          </a:xfrm>
          <a:prstGeom prst="bentConnector3">
            <a:avLst>
              <a:gd name="adj1" fmla="val 4892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6D9F8AE-0B50-8C5E-2F9B-54547638E232}"/>
              </a:ext>
            </a:extLst>
          </p:cNvPr>
          <p:cNvCxnSpPr>
            <a:cxnSpLocks/>
            <a:stCxn id="18" idx="3"/>
            <a:endCxn id="66" idx="1"/>
          </p:cNvCxnSpPr>
          <p:nvPr/>
        </p:nvCxnSpPr>
        <p:spPr>
          <a:xfrm flipV="1">
            <a:off x="9222061" y="2362257"/>
            <a:ext cx="1685938" cy="3910960"/>
          </a:xfrm>
          <a:prstGeom prst="bentConnector3">
            <a:avLst>
              <a:gd name="adj1" fmla="val 138418"/>
            </a:avLst>
          </a:prstGeom>
          <a:ln w="254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8469A03-C18D-FADB-1837-C2400680E25F}"/>
              </a:ext>
            </a:extLst>
          </p:cNvPr>
          <p:cNvGrpSpPr/>
          <p:nvPr/>
        </p:nvGrpSpPr>
        <p:grpSpPr>
          <a:xfrm>
            <a:off x="783083" y="4238130"/>
            <a:ext cx="944489" cy="1323014"/>
            <a:chOff x="10018155" y="4238130"/>
            <a:chExt cx="944489" cy="1323014"/>
          </a:xfrm>
        </p:grpSpPr>
        <p:pic>
          <p:nvPicPr>
            <p:cNvPr id="74" name="Picture 73" descr="A person with dark hair wearing a suit&#10;&#10;Description automatically generated">
              <a:extLst>
                <a:ext uri="{FF2B5EF4-FFF2-40B4-BE49-F238E27FC236}">
                  <a16:creationId xmlns:a16="http://schemas.microsoft.com/office/drawing/2014/main" id="{8B03590F-18F9-20B4-D6BE-FEF63CC52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22918" y="4238130"/>
              <a:ext cx="772529" cy="950142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094132-F341-9C90-984A-8F603CB74F45}"/>
                </a:ext>
              </a:extLst>
            </p:cNvPr>
            <p:cNvSpPr txBox="1"/>
            <p:nvPr/>
          </p:nvSpPr>
          <p:spPr>
            <a:xfrm>
              <a:off x="10018155" y="5161034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000" dirty="0">
                  <a:solidFill>
                    <a:schemeClr val="tx2"/>
                  </a:solidFill>
                </a:rPr>
                <a:t>TRE-G</a:t>
              </a:r>
            </a:p>
          </p:txBody>
        </p:sp>
      </p:grp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33B03F0-9227-7F43-6192-4E239645ED93}"/>
              </a:ext>
            </a:extLst>
          </p:cNvPr>
          <p:cNvCxnSpPr>
            <a:cxnSpLocks/>
            <a:endCxn id="74" idx="1"/>
          </p:cNvCxnSpPr>
          <p:nvPr/>
        </p:nvCxnSpPr>
        <p:spPr>
          <a:xfrm rot="10800000">
            <a:off x="1660376" y="4713201"/>
            <a:ext cx="748221" cy="5282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04271DF-5887-8827-CB92-2428E1DD2D92}"/>
              </a:ext>
            </a:extLst>
          </p:cNvPr>
          <p:cNvCxnSpPr>
            <a:cxnSpLocks/>
            <a:endCxn id="74" idx="1"/>
          </p:cNvCxnSpPr>
          <p:nvPr/>
        </p:nvCxnSpPr>
        <p:spPr>
          <a:xfrm rot="10800000" flipV="1">
            <a:off x="1660375" y="4114677"/>
            <a:ext cx="1116908" cy="598524"/>
          </a:xfrm>
          <a:prstGeom prst="bentConnector3">
            <a:avLst>
              <a:gd name="adj1" fmla="val 66158"/>
            </a:avLst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98CF3ED-6FD9-51A0-E3BA-87EFE7CC1A24}"/>
              </a:ext>
            </a:extLst>
          </p:cNvPr>
          <p:cNvCxnSpPr/>
          <p:nvPr/>
        </p:nvCxnSpPr>
        <p:spPr>
          <a:xfrm>
            <a:off x="2408598" y="3697388"/>
            <a:ext cx="2171772" cy="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5940B1-FC94-2A80-F45A-FE3A997BD8C4}"/>
              </a:ext>
            </a:extLst>
          </p:cNvPr>
          <p:cNvCxnSpPr/>
          <p:nvPr/>
        </p:nvCxnSpPr>
        <p:spPr>
          <a:xfrm>
            <a:off x="2408598" y="4582959"/>
            <a:ext cx="2171772" cy="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8B455C-B03C-9B90-3B5D-14CDE93E2B45}"/>
              </a:ext>
            </a:extLst>
          </p:cNvPr>
          <p:cNvCxnSpPr/>
          <p:nvPr/>
        </p:nvCxnSpPr>
        <p:spPr>
          <a:xfrm>
            <a:off x="7055313" y="3712651"/>
            <a:ext cx="2171772" cy="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BA37A3D-E30A-A7DF-623E-1A5EF33CAFCC}"/>
              </a:ext>
            </a:extLst>
          </p:cNvPr>
          <p:cNvCxnSpPr/>
          <p:nvPr/>
        </p:nvCxnSpPr>
        <p:spPr>
          <a:xfrm>
            <a:off x="7055313" y="4598222"/>
            <a:ext cx="2171772" cy="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55F1575-1B15-DFAB-B52E-AE60647767F3}"/>
              </a:ext>
            </a:extLst>
          </p:cNvPr>
          <p:cNvCxnSpPr>
            <a:endCxn id="74" idx="0"/>
          </p:cNvCxnSpPr>
          <p:nvPr/>
        </p:nvCxnSpPr>
        <p:spPr>
          <a:xfrm>
            <a:off x="1043040" y="2013797"/>
            <a:ext cx="231070" cy="22243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520F33-5317-9EC8-0559-46618EE0DFF3}"/>
              </a:ext>
            </a:extLst>
          </p:cNvPr>
          <p:cNvGrpSpPr/>
          <p:nvPr/>
        </p:nvGrpSpPr>
        <p:grpSpPr>
          <a:xfrm>
            <a:off x="42747" y="1538725"/>
            <a:ext cx="1231363" cy="1524374"/>
            <a:chOff x="273817" y="2412648"/>
            <a:chExt cx="1231363" cy="1524374"/>
          </a:xfrm>
        </p:grpSpPr>
        <p:pic>
          <p:nvPicPr>
            <p:cNvPr id="84" name="Picture 83" descr="A person with long brown hair&#10;&#10;Description automatically generated">
              <a:extLst>
                <a:ext uri="{FF2B5EF4-FFF2-40B4-BE49-F238E27FC236}">
                  <a16:creationId xmlns:a16="http://schemas.microsoft.com/office/drawing/2014/main" id="{46105747-A3B6-0402-6543-F4B85B8C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4812" y="2412648"/>
              <a:ext cx="719298" cy="950143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94F4C2-D2D5-75C0-0E3D-7020DFFAD757}"/>
                </a:ext>
              </a:extLst>
            </p:cNvPr>
            <p:cNvSpPr txBox="1"/>
            <p:nvPr/>
          </p:nvSpPr>
          <p:spPr>
            <a:xfrm>
              <a:off x="273817" y="3229136"/>
              <a:ext cx="12313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</a:rPr>
                <a:t>Data</a:t>
              </a:r>
            </a:p>
            <a:p>
              <a:pPr algn="ctr"/>
              <a:r>
                <a:rPr lang="en-GB" sz="2000" dirty="0">
                  <a:solidFill>
                    <a:schemeClr val="tx2"/>
                  </a:solidFill>
                </a:rPr>
                <a:t>Controller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178163-5382-AFBA-0DCF-A9ABE88F384B}"/>
              </a:ext>
            </a:extLst>
          </p:cNvPr>
          <p:cNvCxnSpPr>
            <a:cxnSpLocks/>
          </p:cNvCxnSpPr>
          <p:nvPr/>
        </p:nvCxnSpPr>
        <p:spPr>
          <a:xfrm flipH="1">
            <a:off x="6336454" y="2920414"/>
            <a:ext cx="1167077" cy="5965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95EBAB3-5736-0B94-A1EC-FEF9CE7B9A3A}"/>
              </a:ext>
            </a:extLst>
          </p:cNvPr>
          <p:cNvCxnSpPr>
            <a:cxnSpLocks/>
          </p:cNvCxnSpPr>
          <p:nvPr/>
        </p:nvCxnSpPr>
        <p:spPr>
          <a:xfrm>
            <a:off x="6341516" y="2920414"/>
            <a:ext cx="0" cy="2121769"/>
          </a:xfrm>
          <a:prstGeom prst="line">
            <a:avLst/>
          </a:prstGeom>
          <a:ln w="25400">
            <a:solidFill>
              <a:srgbClr val="FFC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0030EB8-5EF8-DA9F-03CF-769D777C04AE}"/>
              </a:ext>
            </a:extLst>
          </p:cNvPr>
          <p:cNvCxnSpPr>
            <a:cxnSpLocks/>
          </p:cNvCxnSpPr>
          <p:nvPr/>
        </p:nvCxnSpPr>
        <p:spPr>
          <a:xfrm flipH="1">
            <a:off x="6341400" y="5019068"/>
            <a:ext cx="1322944" cy="11698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112254-44C1-4BA9-4F89-CCFC2A16497C}"/>
              </a:ext>
            </a:extLst>
          </p:cNvPr>
          <p:cNvCxnSpPr>
            <a:cxnSpLocks/>
          </p:cNvCxnSpPr>
          <p:nvPr/>
        </p:nvCxnSpPr>
        <p:spPr>
          <a:xfrm>
            <a:off x="4053658" y="5018470"/>
            <a:ext cx="2282796" cy="12296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92C761F-2832-8A23-BAB2-1177BB4F6366}"/>
              </a:ext>
            </a:extLst>
          </p:cNvPr>
          <p:cNvCxnSpPr>
            <a:cxnSpLocks/>
          </p:cNvCxnSpPr>
          <p:nvPr/>
        </p:nvCxnSpPr>
        <p:spPr>
          <a:xfrm flipH="1">
            <a:off x="5445566" y="2061122"/>
            <a:ext cx="2177032" cy="0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CC7AC56-487F-856F-64B7-04E7266D5791}"/>
              </a:ext>
            </a:extLst>
          </p:cNvPr>
          <p:cNvCxnSpPr>
            <a:cxnSpLocks/>
          </p:cNvCxnSpPr>
          <p:nvPr/>
        </p:nvCxnSpPr>
        <p:spPr>
          <a:xfrm>
            <a:off x="5445566" y="2061122"/>
            <a:ext cx="0" cy="3548950"/>
          </a:xfrm>
          <a:prstGeom prst="line">
            <a:avLst/>
          </a:prstGeom>
          <a:ln w="25400">
            <a:solidFill>
              <a:srgbClr val="FFC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BE03E9C-3B38-071D-CC82-7ACA77AA46DA}"/>
              </a:ext>
            </a:extLst>
          </p:cNvPr>
          <p:cNvCxnSpPr>
            <a:cxnSpLocks/>
          </p:cNvCxnSpPr>
          <p:nvPr/>
        </p:nvCxnSpPr>
        <p:spPr>
          <a:xfrm flipH="1">
            <a:off x="5445566" y="5611082"/>
            <a:ext cx="2177806" cy="0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48AEC05-CEDC-7899-30AC-E0F362A5F3D3}"/>
              </a:ext>
            </a:extLst>
          </p:cNvPr>
          <p:cNvCxnSpPr>
            <a:cxnSpLocks/>
          </p:cNvCxnSpPr>
          <p:nvPr/>
        </p:nvCxnSpPr>
        <p:spPr>
          <a:xfrm>
            <a:off x="4130234" y="5603189"/>
            <a:ext cx="1315332" cy="3401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A7307AB-102C-01A3-F456-B86C281BC0E6}"/>
              </a:ext>
            </a:extLst>
          </p:cNvPr>
          <p:cNvCxnSpPr>
            <a:cxnSpLocks/>
          </p:cNvCxnSpPr>
          <p:nvPr/>
        </p:nvCxnSpPr>
        <p:spPr>
          <a:xfrm flipH="1">
            <a:off x="5445566" y="3485809"/>
            <a:ext cx="2049487" cy="0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311878F-16E4-FBDE-1028-9E8350164D12}"/>
              </a:ext>
            </a:extLst>
          </p:cNvPr>
          <p:cNvCxnSpPr>
            <a:cxnSpLocks/>
          </p:cNvCxnSpPr>
          <p:nvPr/>
        </p:nvCxnSpPr>
        <p:spPr>
          <a:xfrm flipH="1">
            <a:off x="3965559" y="4278495"/>
            <a:ext cx="1844499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A7ABD0F-1C13-35F5-05BA-334AC48836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3810" y="3516475"/>
            <a:ext cx="815386" cy="441971"/>
          </a:xfrm>
          <a:prstGeom prst="bentConnector3">
            <a:avLst>
              <a:gd name="adj1" fmla="val 2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9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03DD-9458-62C5-B0A4-E1DA2FDF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1.0 (deprecated)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B74DE-6277-775B-DEE0-5DAF24D89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D421A7-0A23-E9B0-E1CF-B2CA8ED0C386}"/>
              </a:ext>
            </a:extLst>
          </p:cNvPr>
          <p:cNvGrpSpPr/>
          <p:nvPr/>
        </p:nvGrpSpPr>
        <p:grpSpPr>
          <a:xfrm>
            <a:off x="1588835" y="147145"/>
            <a:ext cx="8537416" cy="6472183"/>
            <a:chOff x="1588835" y="147145"/>
            <a:chExt cx="8537416" cy="6472183"/>
          </a:xfrm>
        </p:grpSpPr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414EB4CF-03FA-730A-3E4C-4D33CD8CCB66}"/>
                </a:ext>
              </a:extLst>
            </p:cNvPr>
            <p:cNvSpPr/>
            <p:nvPr/>
          </p:nvSpPr>
          <p:spPr>
            <a:xfrm>
              <a:off x="1588835" y="147145"/>
              <a:ext cx="8537416" cy="6472183"/>
            </a:xfrm>
            <a:prstGeom prst="cloud">
              <a:avLst/>
            </a:prstGeom>
            <a:gradFill>
              <a:gsLst>
                <a:gs pos="0">
                  <a:schemeClr val="dk1">
                    <a:tint val="62000"/>
                    <a:satMod val="109000"/>
                    <a:lumMod val="110000"/>
                    <a:alpha val="10000"/>
                  </a:schemeClr>
                </a:gs>
                <a:gs pos="100000">
                  <a:schemeClr val="dk1">
                    <a:tint val="78000"/>
                    <a:satMod val="109000"/>
                    <a:lumMod val="100000"/>
                    <a:alpha val="20000"/>
                  </a:schemeClr>
                </a:gs>
              </a:gsLst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GB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38BCC8-442A-3679-C40E-C4F694ADF346}"/>
                </a:ext>
              </a:extLst>
            </p:cNvPr>
            <p:cNvSpPr txBox="1"/>
            <p:nvPr/>
          </p:nvSpPr>
          <p:spPr>
            <a:xfrm>
              <a:off x="5475642" y="6199748"/>
              <a:ext cx="102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Internet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0F63964-28AE-E20B-CB13-70D1813B481B}"/>
              </a:ext>
            </a:extLst>
          </p:cNvPr>
          <p:cNvSpPr/>
          <p:nvPr/>
        </p:nvSpPr>
        <p:spPr>
          <a:xfrm>
            <a:off x="1590335" y="394146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5EC960-4802-6326-F989-5D058936CB0D}"/>
              </a:ext>
            </a:extLst>
          </p:cNvPr>
          <p:cNvSpPr/>
          <p:nvPr/>
        </p:nvSpPr>
        <p:spPr>
          <a:xfrm>
            <a:off x="1590335" y="2309084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169AC-A791-607A-8D25-272A2725E465}"/>
              </a:ext>
            </a:extLst>
          </p:cNvPr>
          <p:cNvSpPr/>
          <p:nvPr/>
        </p:nvSpPr>
        <p:spPr>
          <a:xfrm>
            <a:off x="1560010" y="4177325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903FD-198D-C31F-59EA-60636023DEC7}"/>
              </a:ext>
            </a:extLst>
          </p:cNvPr>
          <p:cNvSpPr/>
          <p:nvPr/>
        </p:nvSpPr>
        <p:spPr>
          <a:xfrm>
            <a:off x="7507433" y="394147"/>
            <a:ext cx="2633301" cy="1127298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Discovery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AD535-1A78-FF98-90C4-E63F1E3812DE}"/>
              </a:ext>
            </a:extLst>
          </p:cNvPr>
          <p:cNvSpPr/>
          <p:nvPr/>
        </p:nvSpPr>
        <p:spPr>
          <a:xfrm>
            <a:off x="7505492" y="1732615"/>
            <a:ext cx="2637183" cy="244470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TRE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1A202-68D1-441B-0D22-44F60245428E}"/>
              </a:ext>
            </a:extLst>
          </p:cNvPr>
          <p:cNvSpPr/>
          <p:nvPr/>
        </p:nvSpPr>
        <p:spPr>
          <a:xfrm>
            <a:off x="7507433" y="4508786"/>
            <a:ext cx="2633301" cy="117686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Software 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1D619-5B54-5F13-08E6-6102913E8433}"/>
              </a:ext>
            </a:extLst>
          </p:cNvPr>
          <p:cNvSpPr/>
          <p:nvPr/>
        </p:nvSpPr>
        <p:spPr>
          <a:xfrm>
            <a:off x="7503551" y="2982047"/>
            <a:ext cx="2637183" cy="1188771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279E9E-51F0-DE75-31C4-0C659390A2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7766" y="742542"/>
            <a:ext cx="750908" cy="82720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0C7CD60-6EFD-462D-4490-59B193039C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6855" y="2670731"/>
            <a:ext cx="750908" cy="82720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73B704F-3698-C136-13B8-DF3D11ED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7766" y="4525722"/>
            <a:ext cx="750908" cy="827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268A45-6AB5-0E6B-05C1-A770B579C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9127" y="739369"/>
            <a:ext cx="522448" cy="6894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C89532-B545-3ABB-E338-3B8B7499B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1686" y="4839810"/>
            <a:ext cx="522448" cy="689426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FDDECD-4B23-C2F3-99CE-AEB1EA1FA6FF}"/>
              </a:ext>
            </a:extLst>
          </p:cNvPr>
          <p:cNvCxnSpPr>
            <a:cxnSpLocks/>
          </p:cNvCxnSpPr>
          <p:nvPr/>
        </p:nvCxnSpPr>
        <p:spPr>
          <a:xfrm>
            <a:off x="3408651" y="1363700"/>
            <a:ext cx="4781562" cy="2001164"/>
          </a:xfrm>
          <a:prstGeom prst="bentConnector3">
            <a:avLst>
              <a:gd name="adj1" fmla="val 4591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2869F5F-10CA-4A6F-FD6C-37002574023A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3479700" y="3352164"/>
            <a:ext cx="7932772" cy="1544181"/>
          </a:xfrm>
          <a:prstGeom prst="bentConnector4">
            <a:avLst>
              <a:gd name="adj1" fmla="val 19454"/>
              <a:gd name="adj2" fmla="val 167121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665795-5502-41F3-D76D-E93F763B793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567608" y="2670731"/>
            <a:ext cx="0" cy="5244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96FD4F-F1A3-4D08-7912-2BC12A208229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 flipV="1">
            <a:off x="8943062" y="3604856"/>
            <a:ext cx="307030" cy="39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A61A10C-B312-14B6-ECB0-74DF0B6CDEE5}"/>
              </a:ext>
            </a:extLst>
          </p:cNvPr>
          <p:cNvCxnSpPr>
            <a:cxnSpLocks/>
            <a:stCxn id="17" idx="2"/>
            <a:endCxn id="198" idx="2"/>
          </p:cNvCxnSpPr>
          <p:nvPr/>
        </p:nvCxnSpPr>
        <p:spPr>
          <a:xfrm rot="5400000" flipH="1" flipV="1">
            <a:off x="7087184" y="1027637"/>
            <a:ext cx="456579" cy="8193996"/>
          </a:xfrm>
          <a:prstGeom prst="bentConnector3">
            <a:avLst>
              <a:gd name="adj1" fmla="val -162843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3A6917E-5E0E-CDF1-6CA4-59B6714B15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9701" y="924229"/>
            <a:ext cx="486942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F5E9A8-C031-D033-9992-EE77A928B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742542"/>
            <a:ext cx="522448" cy="827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D907C-0547-6792-3550-5CDBF7A97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2670732"/>
            <a:ext cx="522448" cy="827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D78AE7-1BAD-EF33-AAFE-72045381D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4525722"/>
            <a:ext cx="522448" cy="827202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D6015A-47FC-0461-128B-664F320F2F28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2518674" y="1156144"/>
            <a:ext cx="43857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5B34595-D8E9-3043-2079-6DE7607E48B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2477763" y="3084333"/>
            <a:ext cx="47948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15DAA03-6882-3626-6E8E-CB6444FAB85E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 flipV="1">
            <a:off x="2518674" y="4939323"/>
            <a:ext cx="438578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 descr="A person with a white shirt&#10;&#10;Description automatically generated">
            <a:extLst>
              <a:ext uri="{FF2B5EF4-FFF2-40B4-BE49-F238E27FC236}">
                <a16:creationId xmlns:a16="http://schemas.microsoft.com/office/drawing/2014/main" id="{05D62336-040A-9141-0042-95F4CF68D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6797" y="766650"/>
            <a:ext cx="1052364" cy="1384815"/>
          </a:xfrm>
          <a:prstGeom prst="rect">
            <a:avLst/>
          </a:prstGeom>
        </p:spPr>
      </p:pic>
      <p:pic>
        <p:nvPicPr>
          <p:cNvPr id="158" name="Picture 157" descr="A person with long brown hair&#10;&#10;Description automatically generated">
            <a:extLst>
              <a:ext uri="{FF2B5EF4-FFF2-40B4-BE49-F238E27FC236}">
                <a16:creationId xmlns:a16="http://schemas.microsoft.com/office/drawing/2014/main" id="{B71683E7-32F9-F277-2588-7E54628D1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407" y="423883"/>
            <a:ext cx="1028447" cy="1358507"/>
          </a:xfrm>
          <a:prstGeom prst="rect">
            <a:avLst/>
          </a:prstGeom>
        </p:spPr>
      </p:pic>
      <p:pic>
        <p:nvPicPr>
          <p:cNvPr id="159" name="Picture 158" descr="A person with dark hair wearing a suit&#10;&#10;Description automatically generated">
            <a:extLst>
              <a:ext uri="{FF2B5EF4-FFF2-40B4-BE49-F238E27FC236}">
                <a16:creationId xmlns:a16="http://schemas.microsoft.com/office/drawing/2014/main" id="{651F5FC2-D157-478E-0270-2F926CC0B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2504" y="2937558"/>
            <a:ext cx="1071498" cy="1317847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408A76C-9084-5582-AB5C-5DCCA8BDDFD8}"/>
              </a:ext>
            </a:extLst>
          </p:cNvPr>
          <p:cNvCxnSpPr>
            <a:cxnSpLocks/>
          </p:cNvCxnSpPr>
          <p:nvPr/>
        </p:nvCxnSpPr>
        <p:spPr>
          <a:xfrm flipV="1">
            <a:off x="6973759" y="3808163"/>
            <a:ext cx="2276333" cy="504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FDB391C-4214-FF1C-A405-DD5487FD9C78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>
            <a:off x="6947256" y="3808163"/>
            <a:ext cx="1434431" cy="1376361"/>
          </a:xfrm>
          <a:prstGeom prst="bentConnector3">
            <a:avLst>
              <a:gd name="adj1" fmla="val 98292"/>
            </a:avLst>
          </a:prstGeom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B7101F9-C0C7-BC9B-C8DC-B349A05E6BEE}"/>
              </a:ext>
            </a:extLst>
          </p:cNvPr>
          <p:cNvCxnSpPr>
            <a:cxnSpLocks/>
            <a:stCxn id="34" idx="0"/>
            <a:endCxn id="23" idx="2"/>
          </p:cNvCxnSpPr>
          <p:nvPr/>
        </p:nvCxnSpPr>
        <p:spPr>
          <a:xfrm flipV="1">
            <a:off x="9511316" y="2703864"/>
            <a:ext cx="4" cy="55627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A4888E3-03AE-6625-1478-185091112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2" y="3260143"/>
            <a:ext cx="522448" cy="689426"/>
          </a:xfrm>
          <a:prstGeom prst="rect">
            <a:avLst/>
          </a:prstGeom>
        </p:spPr>
      </p:pic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383346-33FE-8DE5-6B88-E9D691B49458}"/>
              </a:ext>
            </a:extLst>
          </p:cNvPr>
          <p:cNvCxnSpPr>
            <a:cxnSpLocks/>
            <a:stCxn id="157" idx="3"/>
            <a:endCxn id="20" idx="1"/>
          </p:cNvCxnSpPr>
          <p:nvPr/>
        </p:nvCxnSpPr>
        <p:spPr>
          <a:xfrm rot="10800000">
            <a:off x="8871575" y="1084082"/>
            <a:ext cx="2005222" cy="374976"/>
          </a:xfrm>
          <a:prstGeom prst="bentConnector3">
            <a:avLst>
              <a:gd name="adj1" fmla="val 1893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F8AD7D2-FF63-E448-735D-86E39BA3F810}"/>
              </a:ext>
            </a:extLst>
          </p:cNvPr>
          <p:cNvCxnSpPr>
            <a:cxnSpLocks/>
            <a:stCxn id="157" idx="3"/>
            <a:endCxn id="23" idx="1"/>
          </p:cNvCxnSpPr>
          <p:nvPr/>
        </p:nvCxnSpPr>
        <p:spPr>
          <a:xfrm rot="10800000" flipV="1">
            <a:off x="9772545" y="1459057"/>
            <a:ext cx="1104253" cy="900093"/>
          </a:xfrm>
          <a:prstGeom prst="bentConnector3">
            <a:avLst>
              <a:gd name="adj1" fmla="val 3439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817C13D-8009-40FB-3BA3-C3C8A01F08EC}"/>
              </a:ext>
            </a:extLst>
          </p:cNvPr>
          <p:cNvCxnSpPr>
            <a:cxnSpLocks/>
            <a:stCxn id="29" idx="1"/>
            <a:endCxn id="198" idx="1"/>
          </p:cNvCxnSpPr>
          <p:nvPr/>
        </p:nvCxnSpPr>
        <p:spPr>
          <a:xfrm flipV="1">
            <a:off x="8904134" y="4573180"/>
            <a:ext cx="1763647" cy="61134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 descr="A person in a suit&#10;&#10;Description automatically generated">
            <a:extLst>
              <a:ext uri="{FF2B5EF4-FFF2-40B4-BE49-F238E27FC236}">
                <a16:creationId xmlns:a16="http://schemas.microsoft.com/office/drawing/2014/main" id="{014E8237-EB9F-A4AA-B821-8176C11E27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9" y="2295056"/>
            <a:ext cx="1059656" cy="1393031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FD28669D-2144-F68A-4641-CBDB02EE3DD6}"/>
              </a:ext>
            </a:extLst>
          </p:cNvPr>
          <p:cNvSpPr txBox="1"/>
          <p:nvPr/>
        </p:nvSpPr>
        <p:spPr>
          <a:xfrm>
            <a:off x="10735138" y="2041863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Researcher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C23EEB-7DC3-208F-A863-A4F089ABBD68}"/>
              </a:ext>
            </a:extLst>
          </p:cNvPr>
          <p:cNvSpPr txBox="1"/>
          <p:nvPr/>
        </p:nvSpPr>
        <p:spPr>
          <a:xfrm>
            <a:off x="10667781" y="4250014"/>
            <a:ext cx="14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Information</a:t>
            </a:r>
          </a:p>
          <a:p>
            <a:pPr algn="ctr"/>
            <a:r>
              <a:rPr lang="en-GB" dirty="0"/>
              <a:t>Governance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44C8B7C-3F2C-03ED-CFB4-C438AEC03D27}"/>
              </a:ext>
            </a:extLst>
          </p:cNvPr>
          <p:cNvSpPr txBox="1"/>
          <p:nvPr/>
        </p:nvSpPr>
        <p:spPr>
          <a:xfrm>
            <a:off x="108751" y="36434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8023C5-6419-29DC-7945-534D2FF8C843}"/>
              </a:ext>
            </a:extLst>
          </p:cNvPr>
          <p:cNvSpPr txBox="1"/>
          <p:nvPr/>
        </p:nvSpPr>
        <p:spPr>
          <a:xfrm>
            <a:off x="108751" y="17823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773DBA55-56DD-10E3-AA5E-DDC8E3613B03}"/>
              </a:ext>
            </a:extLst>
          </p:cNvPr>
          <p:cNvCxnSpPr>
            <a:cxnSpLocks/>
            <a:stCxn id="159" idx="3"/>
            <a:endCxn id="34" idx="1"/>
          </p:cNvCxnSpPr>
          <p:nvPr/>
        </p:nvCxnSpPr>
        <p:spPr>
          <a:xfrm rot="10800000" flipV="1">
            <a:off x="9772540" y="3596482"/>
            <a:ext cx="1109964" cy="83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13A19DA-D3C2-ED12-4491-A94CFDCF2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6" y="2014438"/>
            <a:ext cx="522448" cy="689426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B181229-A0C0-668C-EDA4-9A87439A277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479700" y="1156144"/>
            <a:ext cx="483888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011DDC8-0A8A-CCF8-17BF-3DDCF5C8BD0E}"/>
              </a:ext>
            </a:extLst>
          </p:cNvPr>
          <p:cNvCxnSpPr>
            <a:cxnSpLocks/>
            <a:stCxn id="33" idx="1"/>
            <a:endCxn id="13" idx="1"/>
          </p:cNvCxnSpPr>
          <p:nvPr/>
        </p:nvCxnSpPr>
        <p:spPr>
          <a:xfrm rot="10800000">
            <a:off x="3479700" y="3084334"/>
            <a:ext cx="4712454" cy="524480"/>
          </a:xfrm>
          <a:prstGeom prst="bentConnector3">
            <a:avLst>
              <a:gd name="adj1" fmla="val 64317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4714597-AD7A-375E-DD98-6973D26EA116}"/>
              </a:ext>
            </a:extLst>
          </p:cNvPr>
          <p:cNvCxnSpPr>
            <a:cxnSpLocks/>
          </p:cNvCxnSpPr>
          <p:nvPr/>
        </p:nvCxnSpPr>
        <p:spPr>
          <a:xfrm>
            <a:off x="3479700" y="2937558"/>
            <a:ext cx="5755048" cy="555579"/>
          </a:xfrm>
          <a:prstGeom prst="bentConnector3">
            <a:avLst>
              <a:gd name="adj1" fmla="val 31489"/>
            </a:avLst>
          </a:prstGeom>
          <a:ln w="38100">
            <a:solidFill>
              <a:srgbClr val="FFC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1DEE0E77-46D4-8F71-169E-712A64EFCAE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2154" y="1948492"/>
            <a:ext cx="750908" cy="82720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F35C0A3-BAC7-4161-9821-DEB3B0A9D8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2154" y="3195212"/>
            <a:ext cx="750908" cy="827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840692-1B6C-212D-3CA2-C88F854AE63E}"/>
              </a:ext>
            </a:extLst>
          </p:cNvPr>
          <p:cNvSpPr txBox="1"/>
          <p:nvPr/>
        </p:nvSpPr>
        <p:spPr>
          <a:xfrm>
            <a:off x="0" y="6307470"/>
            <a:ext cx="1183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3064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>
            <a:extLst>
              <a:ext uri="{FF2B5EF4-FFF2-40B4-BE49-F238E27FC236}">
                <a16:creationId xmlns:a16="http://schemas.microsoft.com/office/drawing/2014/main" id="{2566A919-1296-01F3-FA7E-B66CE2A2F2BC}"/>
              </a:ext>
            </a:extLst>
          </p:cNvPr>
          <p:cNvSpPr/>
          <p:nvPr/>
        </p:nvSpPr>
        <p:spPr>
          <a:xfrm>
            <a:off x="1588835" y="147145"/>
            <a:ext cx="8537416" cy="6472183"/>
          </a:xfrm>
          <a:prstGeom prst="cloud">
            <a:avLst/>
          </a:prstGeom>
          <a:gradFill>
            <a:gsLst>
              <a:gs pos="0">
                <a:schemeClr val="dk1">
                  <a:tint val="62000"/>
                  <a:satMod val="109000"/>
                  <a:lumMod val="110000"/>
                  <a:alpha val="10000"/>
                </a:schemeClr>
              </a:gs>
              <a:gs pos="100000">
                <a:schemeClr val="dk1">
                  <a:tint val="78000"/>
                  <a:satMod val="109000"/>
                  <a:lumMod val="100000"/>
                  <a:alpha val="20000"/>
                </a:schemeClr>
              </a:gs>
            </a:gsLst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GB" dirty="0"/>
          </a:p>
        </p:txBody>
      </p:sp>
      <p:pic>
        <p:nvPicPr>
          <p:cNvPr id="194" name="Picture 193" descr="A person with long black hair&#10;&#10;Description automatically generated">
            <a:extLst>
              <a:ext uri="{FF2B5EF4-FFF2-40B4-BE49-F238E27FC236}">
                <a16:creationId xmlns:a16="http://schemas.microsoft.com/office/drawing/2014/main" id="{A51869E1-DD3A-1981-0168-D2D2A1F03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73" y="5481611"/>
            <a:ext cx="997744" cy="1314450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2B9B117F-C6CD-484F-5745-FF6CB1B48547}"/>
              </a:ext>
            </a:extLst>
          </p:cNvPr>
          <p:cNvSpPr txBox="1"/>
          <p:nvPr/>
        </p:nvSpPr>
        <p:spPr>
          <a:xfrm>
            <a:off x="1679312" y="5817523"/>
            <a:ext cx="131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Federation</a:t>
            </a:r>
          </a:p>
          <a:p>
            <a:pPr algn="r"/>
            <a:r>
              <a:rPr lang="en-GB" dirty="0"/>
              <a:t>Operator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63964-28AE-E20B-CB13-70D1813B481B}"/>
              </a:ext>
            </a:extLst>
          </p:cNvPr>
          <p:cNvSpPr/>
          <p:nvPr/>
        </p:nvSpPr>
        <p:spPr>
          <a:xfrm>
            <a:off x="1590335" y="394146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5EC960-4802-6326-F989-5D058936CB0D}"/>
              </a:ext>
            </a:extLst>
          </p:cNvPr>
          <p:cNvSpPr/>
          <p:nvPr/>
        </p:nvSpPr>
        <p:spPr>
          <a:xfrm>
            <a:off x="1590335" y="2309084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169AC-A791-607A-8D25-272A2725E465}"/>
              </a:ext>
            </a:extLst>
          </p:cNvPr>
          <p:cNvSpPr/>
          <p:nvPr/>
        </p:nvSpPr>
        <p:spPr>
          <a:xfrm>
            <a:off x="1560010" y="4177325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903FD-198D-C31F-59EA-60636023DEC7}"/>
              </a:ext>
            </a:extLst>
          </p:cNvPr>
          <p:cNvSpPr/>
          <p:nvPr/>
        </p:nvSpPr>
        <p:spPr>
          <a:xfrm>
            <a:off x="7507433" y="394147"/>
            <a:ext cx="2633301" cy="1127298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Discovery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AD535-1A78-FF98-90C4-E63F1E3812DE}"/>
              </a:ext>
            </a:extLst>
          </p:cNvPr>
          <p:cNvSpPr/>
          <p:nvPr/>
        </p:nvSpPr>
        <p:spPr>
          <a:xfrm>
            <a:off x="7505492" y="1732615"/>
            <a:ext cx="2637183" cy="244470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TRE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1A202-68D1-441B-0D22-44F60245428E}"/>
              </a:ext>
            </a:extLst>
          </p:cNvPr>
          <p:cNvSpPr/>
          <p:nvPr/>
        </p:nvSpPr>
        <p:spPr>
          <a:xfrm>
            <a:off x="7507433" y="4508786"/>
            <a:ext cx="2633301" cy="117686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Software 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1D619-5B54-5F13-08E6-6102913E8433}"/>
              </a:ext>
            </a:extLst>
          </p:cNvPr>
          <p:cNvSpPr/>
          <p:nvPr/>
        </p:nvSpPr>
        <p:spPr>
          <a:xfrm>
            <a:off x="7503551" y="2982047"/>
            <a:ext cx="2637183" cy="1188771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D8D88-4BAF-B9F3-7BA6-A4E4E367778F}"/>
              </a:ext>
            </a:extLst>
          </p:cNvPr>
          <p:cNvSpPr/>
          <p:nvPr/>
        </p:nvSpPr>
        <p:spPr>
          <a:xfrm>
            <a:off x="3849831" y="143696"/>
            <a:ext cx="4035289" cy="65714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DARE UK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SDRI Federation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279E9E-51F0-DE75-31C4-0C659390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7766" y="742542"/>
            <a:ext cx="750908" cy="82720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0C7CD60-6EFD-462D-4490-59B193039C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855" y="2670731"/>
            <a:ext cx="750908" cy="82720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73B704F-3698-C136-13B8-DF3D11EDD5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7766" y="4525722"/>
            <a:ext cx="750908" cy="8272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C89532-B545-3ABB-E338-3B8B7499B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1686" y="4839810"/>
            <a:ext cx="522448" cy="689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4FD3BE-8BF5-5BE8-9327-73681F0F6D62}"/>
              </a:ext>
            </a:extLst>
          </p:cNvPr>
          <p:cNvSpPr/>
          <p:nvPr/>
        </p:nvSpPr>
        <p:spPr>
          <a:xfrm>
            <a:off x="4598187" y="5908354"/>
            <a:ext cx="2637183" cy="74105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Federation Services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FDDECD-4B23-C2F3-99CE-AEB1EA1FA6FF}"/>
              </a:ext>
            </a:extLst>
          </p:cNvPr>
          <p:cNvCxnSpPr>
            <a:cxnSpLocks/>
          </p:cNvCxnSpPr>
          <p:nvPr/>
        </p:nvCxnSpPr>
        <p:spPr>
          <a:xfrm>
            <a:off x="3408651" y="1363700"/>
            <a:ext cx="4781562" cy="2001164"/>
          </a:xfrm>
          <a:prstGeom prst="bentConnector3">
            <a:avLst>
              <a:gd name="adj1" fmla="val 45915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2869F5F-10CA-4A6F-FD6C-37002574023A}"/>
              </a:ext>
            </a:extLst>
          </p:cNvPr>
          <p:cNvCxnSpPr>
            <a:cxnSpLocks/>
          </p:cNvCxnSpPr>
          <p:nvPr/>
        </p:nvCxnSpPr>
        <p:spPr>
          <a:xfrm>
            <a:off x="3479700" y="3352164"/>
            <a:ext cx="4710513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665795-5502-41F3-D76D-E93F763B793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567608" y="2670731"/>
            <a:ext cx="0" cy="5244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96FD4F-F1A3-4D08-7912-2BC12A208229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 flipV="1">
            <a:off x="8943062" y="3604856"/>
            <a:ext cx="307030" cy="39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14ECA8C-BB2C-2CC7-151D-6C2DB4F35EFA}"/>
              </a:ext>
            </a:extLst>
          </p:cNvPr>
          <p:cNvCxnSpPr>
            <a:cxnSpLocks/>
            <a:stCxn id="63" idx="0"/>
            <a:endCxn id="64" idx="1"/>
          </p:cNvCxnSpPr>
          <p:nvPr/>
        </p:nvCxnSpPr>
        <p:spPr>
          <a:xfrm rot="16200000" flipV="1">
            <a:off x="2881270" y="2870732"/>
            <a:ext cx="4207404" cy="1872128"/>
          </a:xfrm>
          <a:prstGeom prst="bentConnector3">
            <a:avLst>
              <a:gd name="adj1" fmla="val 95504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E3CBB90-7A2B-C548-7DF3-C5834C617D00}"/>
              </a:ext>
            </a:extLst>
          </p:cNvPr>
          <p:cNvCxnSpPr>
            <a:cxnSpLocks/>
            <a:stCxn id="70" idx="3"/>
            <a:endCxn id="63" idx="0"/>
          </p:cNvCxnSpPr>
          <p:nvPr/>
        </p:nvCxnSpPr>
        <p:spPr>
          <a:xfrm rot="5400000">
            <a:off x="6698981" y="4907708"/>
            <a:ext cx="224845" cy="1780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0B1297B-E0C9-A564-62FF-2778DCC15861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rot="5400000" flipH="1" flipV="1">
            <a:off x="5939402" y="4159270"/>
            <a:ext cx="1732862" cy="1769595"/>
          </a:xfrm>
          <a:prstGeom prst="bentConnector3">
            <a:avLst>
              <a:gd name="adj1" fmla="val 89576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19E7F4F-A3EF-391E-0FB9-7C512C953AA6}"/>
              </a:ext>
            </a:extLst>
          </p:cNvPr>
          <p:cNvCxnSpPr>
            <a:cxnSpLocks/>
            <a:stCxn id="63" idx="0"/>
            <a:endCxn id="68" idx="3"/>
          </p:cNvCxnSpPr>
          <p:nvPr/>
        </p:nvCxnSpPr>
        <p:spPr>
          <a:xfrm rot="5400000" flipH="1" flipV="1">
            <a:off x="4616226" y="2826258"/>
            <a:ext cx="4389050" cy="1779431"/>
          </a:xfrm>
          <a:prstGeom prst="bentConnector3">
            <a:avLst>
              <a:gd name="adj1" fmla="val 97527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3B98F2E-F624-DAE2-8A2C-9BCFBA8BAB29}"/>
              </a:ext>
            </a:extLst>
          </p:cNvPr>
          <p:cNvCxnSpPr>
            <a:cxnSpLocks/>
            <a:stCxn id="66" idx="1"/>
            <a:endCxn id="63" idx="0"/>
          </p:cNvCxnSpPr>
          <p:nvPr/>
        </p:nvCxnSpPr>
        <p:spPr>
          <a:xfrm rot="16200000" flipH="1">
            <a:off x="3835885" y="3825347"/>
            <a:ext cx="2292466" cy="1877835"/>
          </a:xfrm>
          <a:prstGeom prst="bentConnector3">
            <a:avLst>
              <a:gd name="adj1" fmla="val 8866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4F15F8D-CC4E-D75F-445D-F7C9619D7A43}"/>
              </a:ext>
            </a:extLst>
          </p:cNvPr>
          <p:cNvCxnSpPr>
            <a:cxnSpLocks/>
            <a:stCxn id="67" idx="1"/>
            <a:endCxn id="63" idx="0"/>
          </p:cNvCxnSpPr>
          <p:nvPr/>
        </p:nvCxnSpPr>
        <p:spPr>
          <a:xfrm rot="16200000" flipH="1">
            <a:off x="4758599" y="4748061"/>
            <a:ext cx="424204" cy="19006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A61A10C-B312-14B6-ECB0-74DF0B6CDEE5}"/>
              </a:ext>
            </a:extLst>
          </p:cNvPr>
          <p:cNvCxnSpPr>
            <a:cxnSpLocks/>
            <a:stCxn id="17" idx="1"/>
            <a:endCxn id="33" idx="1"/>
          </p:cNvCxnSpPr>
          <p:nvPr/>
        </p:nvCxnSpPr>
        <p:spPr>
          <a:xfrm flipV="1">
            <a:off x="3479700" y="3608814"/>
            <a:ext cx="4712454" cy="1330509"/>
          </a:xfrm>
          <a:prstGeom prst="bentConnector3">
            <a:avLst>
              <a:gd name="adj1" fmla="val 39595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4CD485C-234B-E1A5-C1BF-E2727AB75646}"/>
              </a:ext>
            </a:extLst>
          </p:cNvPr>
          <p:cNvCxnSpPr>
            <a:cxnSpLocks/>
          </p:cNvCxnSpPr>
          <p:nvPr/>
        </p:nvCxnSpPr>
        <p:spPr>
          <a:xfrm rot="10800000">
            <a:off x="3542800" y="924233"/>
            <a:ext cx="5694041" cy="123943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3A6917E-5E0E-CDF1-6CA4-59B6714B15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9701" y="924229"/>
            <a:ext cx="486942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9F8836-E1B4-1663-76DA-2F6B88EC45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9702" y="924228"/>
            <a:ext cx="4901984" cy="1938116"/>
          </a:xfrm>
          <a:prstGeom prst="bentConnector3">
            <a:avLst>
              <a:gd name="adj1" fmla="val 40673"/>
            </a:avLst>
          </a:prstGeom>
          <a:ln w="3810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F5E9A8-C031-D033-9992-EE77A928B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742542"/>
            <a:ext cx="522448" cy="827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D78AE7-1BAD-EF33-AAFE-72045381D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4525722"/>
            <a:ext cx="522448" cy="827202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D6015A-47FC-0461-128B-664F320F2F28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2518674" y="1156144"/>
            <a:ext cx="43857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5B34595-D8E9-3043-2079-6DE7607E48B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2477763" y="3084333"/>
            <a:ext cx="47948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15DAA03-6882-3626-6E8E-CB6444FAB85E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 flipV="1">
            <a:off x="2518674" y="4939323"/>
            <a:ext cx="438578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 descr="A person with a white shirt&#10;&#10;Description automatically generated">
            <a:extLst>
              <a:ext uri="{FF2B5EF4-FFF2-40B4-BE49-F238E27FC236}">
                <a16:creationId xmlns:a16="http://schemas.microsoft.com/office/drawing/2014/main" id="{05D62336-040A-9141-0042-95F4CF68D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6797" y="766650"/>
            <a:ext cx="1052364" cy="1384815"/>
          </a:xfrm>
          <a:prstGeom prst="rect">
            <a:avLst/>
          </a:prstGeom>
        </p:spPr>
      </p:pic>
      <p:pic>
        <p:nvPicPr>
          <p:cNvPr id="158" name="Picture 157" descr="A person with long brown hair&#10;&#10;Description automatically generated">
            <a:extLst>
              <a:ext uri="{FF2B5EF4-FFF2-40B4-BE49-F238E27FC236}">
                <a16:creationId xmlns:a16="http://schemas.microsoft.com/office/drawing/2014/main" id="{B71683E7-32F9-F277-2588-7E54628D1E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407" y="423883"/>
            <a:ext cx="1028447" cy="1358507"/>
          </a:xfrm>
          <a:prstGeom prst="rect">
            <a:avLst/>
          </a:prstGeom>
        </p:spPr>
      </p:pic>
      <p:pic>
        <p:nvPicPr>
          <p:cNvPr id="159" name="Picture 158" descr="A person with dark hair wearing a suit&#10;&#10;Description automatically generated">
            <a:extLst>
              <a:ext uri="{FF2B5EF4-FFF2-40B4-BE49-F238E27FC236}">
                <a16:creationId xmlns:a16="http://schemas.microsoft.com/office/drawing/2014/main" id="{651F5FC2-D157-478E-0270-2F926CC0B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2504" y="2937558"/>
            <a:ext cx="1071498" cy="1317847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408A76C-9084-5582-AB5C-5DCCA8BDDFD8}"/>
              </a:ext>
            </a:extLst>
          </p:cNvPr>
          <p:cNvCxnSpPr>
            <a:cxnSpLocks/>
          </p:cNvCxnSpPr>
          <p:nvPr/>
        </p:nvCxnSpPr>
        <p:spPr>
          <a:xfrm flipV="1">
            <a:off x="6973759" y="3808163"/>
            <a:ext cx="2276333" cy="504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1F35C0A3-BAC7-4161-9821-DEB3B0A9D8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54" y="3195212"/>
            <a:ext cx="750908" cy="827203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FDB391C-4214-FF1C-A405-DD5487FD9C78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>
            <a:off x="6947256" y="3808163"/>
            <a:ext cx="1434431" cy="1376361"/>
          </a:xfrm>
          <a:prstGeom prst="bentConnector3">
            <a:avLst>
              <a:gd name="adj1" fmla="val 98292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B7101F9-C0C7-BC9B-C8DC-B349A05E6BEE}"/>
              </a:ext>
            </a:extLst>
          </p:cNvPr>
          <p:cNvCxnSpPr>
            <a:cxnSpLocks/>
            <a:stCxn id="34" idx="0"/>
            <a:endCxn id="23" idx="2"/>
          </p:cNvCxnSpPr>
          <p:nvPr/>
        </p:nvCxnSpPr>
        <p:spPr>
          <a:xfrm flipV="1">
            <a:off x="9511316" y="2703864"/>
            <a:ext cx="4" cy="55627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A4888E3-03AE-6625-1478-185091112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2" y="3260143"/>
            <a:ext cx="522448" cy="689426"/>
          </a:xfrm>
          <a:prstGeom prst="rect">
            <a:avLst/>
          </a:prstGeom>
        </p:spPr>
      </p:pic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383346-33FE-8DE5-6B88-E9D691B49458}"/>
              </a:ext>
            </a:extLst>
          </p:cNvPr>
          <p:cNvCxnSpPr>
            <a:cxnSpLocks/>
            <a:stCxn id="157" idx="3"/>
            <a:endCxn id="20" idx="1"/>
          </p:cNvCxnSpPr>
          <p:nvPr/>
        </p:nvCxnSpPr>
        <p:spPr>
          <a:xfrm rot="10800000">
            <a:off x="8871575" y="1084082"/>
            <a:ext cx="2005222" cy="374976"/>
          </a:xfrm>
          <a:prstGeom prst="bentConnector3">
            <a:avLst>
              <a:gd name="adj1" fmla="val 1893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F8AD7D2-FF63-E448-735D-86E39BA3F810}"/>
              </a:ext>
            </a:extLst>
          </p:cNvPr>
          <p:cNvCxnSpPr>
            <a:cxnSpLocks/>
            <a:stCxn id="157" idx="3"/>
            <a:endCxn id="23" idx="1"/>
          </p:cNvCxnSpPr>
          <p:nvPr/>
        </p:nvCxnSpPr>
        <p:spPr>
          <a:xfrm rot="10800000" flipV="1">
            <a:off x="9772545" y="1459057"/>
            <a:ext cx="1104253" cy="900093"/>
          </a:xfrm>
          <a:prstGeom prst="bentConnector3">
            <a:avLst>
              <a:gd name="adj1" fmla="val 3439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817C13D-8009-40FB-3BA3-C3C8A01F08EC}"/>
              </a:ext>
            </a:extLst>
          </p:cNvPr>
          <p:cNvCxnSpPr>
            <a:cxnSpLocks/>
            <a:endCxn id="29" idx="1"/>
          </p:cNvCxnSpPr>
          <p:nvPr/>
        </p:nvCxnSpPr>
        <p:spPr>
          <a:xfrm flipH="1" flipV="1">
            <a:off x="8904134" y="5184523"/>
            <a:ext cx="1733166" cy="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 descr="A person in a suit&#10;&#10;Description automatically generated">
            <a:extLst>
              <a:ext uri="{FF2B5EF4-FFF2-40B4-BE49-F238E27FC236}">
                <a16:creationId xmlns:a16="http://schemas.microsoft.com/office/drawing/2014/main" id="{014E8237-EB9F-A4AA-B821-8176C11E27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9" y="2295056"/>
            <a:ext cx="1059656" cy="1393031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FD28669D-2144-F68A-4641-CBDB02EE3DD6}"/>
              </a:ext>
            </a:extLst>
          </p:cNvPr>
          <p:cNvSpPr txBox="1"/>
          <p:nvPr/>
        </p:nvSpPr>
        <p:spPr>
          <a:xfrm>
            <a:off x="10735138" y="2041863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Researcher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C23EEB-7DC3-208F-A863-A4F089ABBD68}"/>
              </a:ext>
            </a:extLst>
          </p:cNvPr>
          <p:cNvSpPr txBox="1"/>
          <p:nvPr/>
        </p:nvSpPr>
        <p:spPr>
          <a:xfrm>
            <a:off x="10667781" y="4250014"/>
            <a:ext cx="14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Information</a:t>
            </a:r>
          </a:p>
          <a:p>
            <a:pPr algn="ctr"/>
            <a:r>
              <a:rPr lang="en-GB" dirty="0"/>
              <a:t>Governance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44C8B7C-3F2C-03ED-CFB4-C438AEC03D27}"/>
              </a:ext>
            </a:extLst>
          </p:cNvPr>
          <p:cNvSpPr txBox="1"/>
          <p:nvPr/>
        </p:nvSpPr>
        <p:spPr>
          <a:xfrm>
            <a:off x="108751" y="36434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8023C5-6419-29DC-7945-534D2FF8C843}"/>
              </a:ext>
            </a:extLst>
          </p:cNvPr>
          <p:cNvSpPr txBox="1"/>
          <p:nvPr/>
        </p:nvSpPr>
        <p:spPr>
          <a:xfrm>
            <a:off x="108751" y="17823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773DBA55-56DD-10E3-AA5E-DDC8E3613B03}"/>
              </a:ext>
            </a:extLst>
          </p:cNvPr>
          <p:cNvCxnSpPr>
            <a:cxnSpLocks/>
            <a:stCxn id="159" idx="3"/>
            <a:endCxn id="34" idx="1"/>
          </p:cNvCxnSpPr>
          <p:nvPr/>
        </p:nvCxnSpPr>
        <p:spPr>
          <a:xfrm rot="10800000" flipV="1">
            <a:off x="9772540" y="3596482"/>
            <a:ext cx="1109964" cy="83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13A19DA-D3C2-ED12-4491-A94CFDCF2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6" y="2014438"/>
            <a:ext cx="522448" cy="689426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5DC84A-7442-42D1-B13B-FD25E9491F1C}"/>
              </a:ext>
            </a:extLst>
          </p:cNvPr>
          <p:cNvCxnSpPr>
            <a:cxnSpLocks/>
            <a:stCxn id="13" idx="1"/>
            <a:endCxn id="23" idx="3"/>
          </p:cNvCxnSpPr>
          <p:nvPr/>
        </p:nvCxnSpPr>
        <p:spPr>
          <a:xfrm flipV="1">
            <a:off x="3479700" y="2359151"/>
            <a:ext cx="5770396" cy="725183"/>
          </a:xfrm>
          <a:prstGeom prst="bentConnector3">
            <a:avLst>
              <a:gd name="adj1" fmla="val 53445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B181229-A0C0-668C-EDA4-9A87439A277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479700" y="1156144"/>
            <a:ext cx="483888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1DEE0E77-46D4-8F71-169E-712A64EFCA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54" y="1948492"/>
            <a:ext cx="750908" cy="827203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2F79CB7-7E6E-9D1E-75CA-9AC0A02503BC}"/>
              </a:ext>
            </a:extLst>
          </p:cNvPr>
          <p:cNvSpPr/>
          <p:nvPr/>
        </p:nvSpPr>
        <p:spPr>
          <a:xfrm>
            <a:off x="4602444" y="5910498"/>
            <a:ext cx="2637183" cy="3478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B02957-15F7-BFC4-01B7-4BC78FC7B9BA}"/>
              </a:ext>
            </a:extLst>
          </p:cNvPr>
          <p:cNvSpPr/>
          <p:nvPr/>
        </p:nvSpPr>
        <p:spPr>
          <a:xfrm rot="16200000">
            <a:off x="3392925" y="855246"/>
            <a:ext cx="1311965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11F6D3-0015-F879-D6F6-C89A99AD3499}"/>
              </a:ext>
            </a:extLst>
          </p:cNvPr>
          <p:cNvSpPr/>
          <p:nvPr/>
        </p:nvSpPr>
        <p:spPr>
          <a:xfrm rot="16200000">
            <a:off x="3387218" y="2770184"/>
            <a:ext cx="1311965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0F47E2-6867-4316-0FA1-F63F6563B360}"/>
              </a:ext>
            </a:extLst>
          </p:cNvPr>
          <p:cNvSpPr/>
          <p:nvPr/>
        </p:nvSpPr>
        <p:spPr>
          <a:xfrm rot="16200000">
            <a:off x="3364384" y="4653483"/>
            <a:ext cx="1311965" cy="3536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3A57E7-4622-BD93-2C01-E7D518EBDC7F}"/>
              </a:ext>
            </a:extLst>
          </p:cNvPr>
          <p:cNvSpPr/>
          <p:nvPr/>
        </p:nvSpPr>
        <p:spPr>
          <a:xfrm rot="5400000">
            <a:off x="7138563" y="767679"/>
            <a:ext cx="1123807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9900CD-5732-7502-056E-799DD8EBA341}"/>
              </a:ext>
            </a:extLst>
          </p:cNvPr>
          <p:cNvSpPr/>
          <p:nvPr/>
        </p:nvSpPr>
        <p:spPr>
          <a:xfrm rot="5400000">
            <a:off x="7114846" y="4906864"/>
            <a:ext cx="1173847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4BEF24-5433-FB00-1C50-720CCABE5589}"/>
              </a:ext>
            </a:extLst>
          </p:cNvPr>
          <p:cNvSpPr/>
          <p:nvPr/>
        </p:nvSpPr>
        <p:spPr>
          <a:xfrm rot="5400000">
            <a:off x="6464404" y="2759544"/>
            <a:ext cx="2452453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Security Server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528BD08-13B0-0DD5-6906-AC9FA6EA9CA7}"/>
              </a:ext>
            </a:extLst>
          </p:cNvPr>
          <p:cNvCxnSpPr>
            <a:cxnSpLocks/>
          </p:cNvCxnSpPr>
          <p:nvPr/>
        </p:nvCxnSpPr>
        <p:spPr>
          <a:xfrm flipV="1">
            <a:off x="3408651" y="1156144"/>
            <a:ext cx="4909938" cy="1928189"/>
          </a:xfrm>
          <a:prstGeom prst="bentConnector3">
            <a:avLst>
              <a:gd name="adj1" fmla="val 6407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D907C-0547-6792-3550-5CDBF7A9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2670732"/>
            <a:ext cx="522448" cy="827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268A45-6AB5-0E6B-05C1-A770B579C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9127" y="739369"/>
            <a:ext cx="522448" cy="6894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248F8FF-38D0-B9EF-25E2-7CA60DCE75F1}"/>
              </a:ext>
            </a:extLst>
          </p:cNvPr>
          <p:cNvSpPr txBox="1"/>
          <p:nvPr/>
        </p:nvSpPr>
        <p:spPr>
          <a:xfrm>
            <a:off x="0" y="6307470"/>
            <a:ext cx="184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Tomorrow</a:t>
            </a:r>
          </a:p>
        </p:txBody>
      </p:sp>
    </p:spTree>
    <p:extLst>
      <p:ext uri="{BB962C8B-B14F-4D97-AF65-F5344CB8AC3E}">
        <p14:creationId xmlns:p14="http://schemas.microsoft.com/office/powerpoint/2010/main" val="14933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6" grpId="0" animBg="1"/>
      <p:bldP spid="7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0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loud 71">
            <a:extLst>
              <a:ext uri="{FF2B5EF4-FFF2-40B4-BE49-F238E27FC236}">
                <a16:creationId xmlns:a16="http://schemas.microsoft.com/office/drawing/2014/main" id="{F053F765-9F87-FB95-D2DD-62D438657805}"/>
              </a:ext>
            </a:extLst>
          </p:cNvPr>
          <p:cNvSpPr/>
          <p:nvPr/>
        </p:nvSpPr>
        <p:spPr>
          <a:xfrm>
            <a:off x="1588835" y="147145"/>
            <a:ext cx="8537416" cy="6472183"/>
          </a:xfrm>
          <a:prstGeom prst="cloud">
            <a:avLst/>
          </a:prstGeom>
          <a:gradFill>
            <a:gsLst>
              <a:gs pos="0">
                <a:schemeClr val="dk1">
                  <a:tint val="62000"/>
                  <a:satMod val="109000"/>
                  <a:lumMod val="110000"/>
                  <a:alpha val="10000"/>
                </a:schemeClr>
              </a:gs>
              <a:gs pos="100000">
                <a:schemeClr val="dk1">
                  <a:tint val="78000"/>
                  <a:satMod val="109000"/>
                  <a:lumMod val="100000"/>
                  <a:alpha val="20000"/>
                </a:schemeClr>
              </a:gs>
            </a:gsLst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D8D88-4BAF-B9F3-7BA6-A4E4E367778F}"/>
              </a:ext>
            </a:extLst>
          </p:cNvPr>
          <p:cNvSpPr/>
          <p:nvPr/>
        </p:nvSpPr>
        <p:spPr>
          <a:xfrm>
            <a:off x="3849831" y="143696"/>
            <a:ext cx="4035289" cy="6571425"/>
          </a:xfrm>
          <a:prstGeom prst="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DARE UK</a:t>
            </a:r>
          </a:p>
          <a:p>
            <a:pPr algn="ctr"/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SDRI Federation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FD3BE-8BF5-5BE8-9327-73681F0F6D62}"/>
              </a:ext>
            </a:extLst>
          </p:cNvPr>
          <p:cNvSpPr/>
          <p:nvPr/>
        </p:nvSpPr>
        <p:spPr>
          <a:xfrm>
            <a:off x="4598187" y="5908354"/>
            <a:ext cx="2637183" cy="741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Federation Services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79CB7-7E6E-9D1E-75CA-9AC0A02503BC}"/>
              </a:ext>
            </a:extLst>
          </p:cNvPr>
          <p:cNvSpPr/>
          <p:nvPr/>
        </p:nvSpPr>
        <p:spPr>
          <a:xfrm>
            <a:off x="4602444" y="5910498"/>
            <a:ext cx="2637183" cy="347888"/>
          </a:xfrm>
          <a:prstGeom prst="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Security Server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B02957-15F7-BFC4-01B7-4BC78FC7B9BA}"/>
              </a:ext>
            </a:extLst>
          </p:cNvPr>
          <p:cNvSpPr/>
          <p:nvPr/>
        </p:nvSpPr>
        <p:spPr>
          <a:xfrm rot="16200000">
            <a:off x="3392925" y="855246"/>
            <a:ext cx="1311965" cy="383730"/>
          </a:xfrm>
          <a:prstGeom prst="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bg1">
                    <a:lumMod val="75000"/>
                  </a:schemeClr>
                </a:solidFill>
              </a:rPr>
              <a:t>Security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11F6D3-0015-F879-D6F6-C89A99AD3499}"/>
              </a:ext>
            </a:extLst>
          </p:cNvPr>
          <p:cNvSpPr/>
          <p:nvPr/>
        </p:nvSpPr>
        <p:spPr>
          <a:xfrm rot="16200000">
            <a:off x="3387218" y="2770184"/>
            <a:ext cx="1311965" cy="383730"/>
          </a:xfrm>
          <a:prstGeom prst="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bg1">
                    <a:lumMod val="75000"/>
                  </a:schemeClr>
                </a:solidFill>
              </a:rPr>
              <a:t>Security Server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0F47E2-6867-4316-0FA1-F63F6563B360}"/>
              </a:ext>
            </a:extLst>
          </p:cNvPr>
          <p:cNvSpPr/>
          <p:nvPr/>
        </p:nvSpPr>
        <p:spPr>
          <a:xfrm rot="16200000">
            <a:off x="3364384" y="4653483"/>
            <a:ext cx="1311965" cy="353656"/>
          </a:xfrm>
          <a:prstGeom prst="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bg1">
                    <a:lumMod val="75000"/>
                  </a:schemeClr>
                </a:solidFill>
              </a:rPr>
              <a:t>Security Server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3A57E7-4622-BD93-2C01-E7D518EBDC7F}"/>
              </a:ext>
            </a:extLst>
          </p:cNvPr>
          <p:cNvSpPr/>
          <p:nvPr/>
        </p:nvSpPr>
        <p:spPr>
          <a:xfrm rot="5400000">
            <a:off x="7138563" y="767679"/>
            <a:ext cx="1123807" cy="383730"/>
          </a:xfrm>
          <a:prstGeom prst="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Security Server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9900CD-5732-7502-056E-799DD8EBA341}"/>
              </a:ext>
            </a:extLst>
          </p:cNvPr>
          <p:cNvSpPr/>
          <p:nvPr/>
        </p:nvSpPr>
        <p:spPr>
          <a:xfrm rot="5400000">
            <a:off x="7114846" y="4906864"/>
            <a:ext cx="1173847" cy="383730"/>
          </a:xfrm>
          <a:prstGeom prst="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Security 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4BEF24-5433-FB00-1C50-720CCABE5589}"/>
              </a:ext>
            </a:extLst>
          </p:cNvPr>
          <p:cNvSpPr/>
          <p:nvPr/>
        </p:nvSpPr>
        <p:spPr>
          <a:xfrm rot="5400000">
            <a:off x="6464404" y="2759544"/>
            <a:ext cx="2452453" cy="383730"/>
          </a:xfrm>
          <a:prstGeom prst="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Security Server</a:t>
            </a:r>
          </a:p>
        </p:txBody>
      </p:sp>
      <p:pic>
        <p:nvPicPr>
          <p:cNvPr id="194" name="Picture 193" descr="A person with long black hair&#10;&#10;Description automatically generated">
            <a:extLst>
              <a:ext uri="{FF2B5EF4-FFF2-40B4-BE49-F238E27FC236}">
                <a16:creationId xmlns:a16="http://schemas.microsoft.com/office/drawing/2014/main" id="{A51869E1-DD3A-1981-0168-D2D2A1F039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73" y="5481611"/>
            <a:ext cx="997744" cy="1314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F63964-28AE-E20B-CB13-70D1813B481B}"/>
              </a:ext>
            </a:extLst>
          </p:cNvPr>
          <p:cNvSpPr/>
          <p:nvPr/>
        </p:nvSpPr>
        <p:spPr>
          <a:xfrm>
            <a:off x="1590335" y="394146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5EC960-4802-6326-F989-5D058936CB0D}"/>
              </a:ext>
            </a:extLst>
          </p:cNvPr>
          <p:cNvSpPr/>
          <p:nvPr/>
        </p:nvSpPr>
        <p:spPr>
          <a:xfrm>
            <a:off x="1590335" y="2309084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169AC-A791-607A-8D25-272A2725E465}"/>
              </a:ext>
            </a:extLst>
          </p:cNvPr>
          <p:cNvSpPr/>
          <p:nvPr/>
        </p:nvSpPr>
        <p:spPr>
          <a:xfrm>
            <a:off x="1560010" y="4177325"/>
            <a:ext cx="2637183" cy="131196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Index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903FD-198D-C31F-59EA-60636023DEC7}"/>
              </a:ext>
            </a:extLst>
          </p:cNvPr>
          <p:cNvSpPr/>
          <p:nvPr/>
        </p:nvSpPr>
        <p:spPr>
          <a:xfrm>
            <a:off x="7507433" y="394147"/>
            <a:ext cx="2633301" cy="1127298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Discovery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AD535-1A78-FF98-90C4-E63F1E3812DE}"/>
              </a:ext>
            </a:extLst>
          </p:cNvPr>
          <p:cNvSpPr/>
          <p:nvPr/>
        </p:nvSpPr>
        <p:spPr>
          <a:xfrm>
            <a:off x="7505492" y="1732615"/>
            <a:ext cx="2637183" cy="244470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TRE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1A202-68D1-441B-0D22-44F60245428E}"/>
              </a:ext>
            </a:extLst>
          </p:cNvPr>
          <p:cNvSpPr/>
          <p:nvPr/>
        </p:nvSpPr>
        <p:spPr>
          <a:xfrm>
            <a:off x="7507433" y="4508786"/>
            <a:ext cx="2633301" cy="1176864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Software 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1D619-5B54-5F13-08E6-6102913E8433}"/>
              </a:ext>
            </a:extLst>
          </p:cNvPr>
          <p:cNvSpPr/>
          <p:nvPr/>
        </p:nvSpPr>
        <p:spPr>
          <a:xfrm>
            <a:off x="7503551" y="2982047"/>
            <a:ext cx="2637183" cy="1188771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279E9E-51F0-DE75-31C4-0C659390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7766" y="742542"/>
            <a:ext cx="750908" cy="82720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0C7CD60-6EFD-462D-4490-59B193039C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855" y="2670731"/>
            <a:ext cx="750908" cy="82720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73B704F-3698-C136-13B8-DF3D11EDD5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7766" y="4525722"/>
            <a:ext cx="750908" cy="827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268A45-6AB5-0E6B-05C1-A770B579CD1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9127" y="739369"/>
            <a:ext cx="522448" cy="6894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C89532-B545-3ABB-E338-3B8B7499B25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1686" y="4839810"/>
            <a:ext cx="522448" cy="689426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FDDECD-4B23-C2F3-99CE-AEB1EA1FA6FF}"/>
              </a:ext>
            </a:extLst>
          </p:cNvPr>
          <p:cNvCxnSpPr>
            <a:cxnSpLocks/>
          </p:cNvCxnSpPr>
          <p:nvPr/>
        </p:nvCxnSpPr>
        <p:spPr>
          <a:xfrm>
            <a:off x="3408651" y="1363700"/>
            <a:ext cx="4781562" cy="2001164"/>
          </a:xfrm>
          <a:prstGeom prst="bentConnector3">
            <a:avLst>
              <a:gd name="adj1" fmla="val 45915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2869F5F-10CA-4A6F-FD6C-37002574023A}"/>
              </a:ext>
            </a:extLst>
          </p:cNvPr>
          <p:cNvCxnSpPr>
            <a:cxnSpLocks/>
          </p:cNvCxnSpPr>
          <p:nvPr/>
        </p:nvCxnSpPr>
        <p:spPr>
          <a:xfrm>
            <a:off x="3479700" y="3352164"/>
            <a:ext cx="471051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665795-5502-41F3-D76D-E93F763B793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567608" y="2670731"/>
            <a:ext cx="0" cy="5244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96FD4F-F1A3-4D08-7912-2BC12A208229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 flipV="1">
            <a:off x="8943062" y="3604856"/>
            <a:ext cx="307030" cy="39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14ECA8C-BB2C-2CC7-151D-6C2DB4F35EFA}"/>
              </a:ext>
            </a:extLst>
          </p:cNvPr>
          <p:cNvCxnSpPr>
            <a:cxnSpLocks/>
            <a:stCxn id="63" idx="0"/>
            <a:endCxn id="64" idx="1"/>
          </p:cNvCxnSpPr>
          <p:nvPr/>
        </p:nvCxnSpPr>
        <p:spPr>
          <a:xfrm rot="16200000" flipV="1">
            <a:off x="2881270" y="2870732"/>
            <a:ext cx="4207404" cy="1872128"/>
          </a:xfrm>
          <a:prstGeom prst="bentConnector3">
            <a:avLst>
              <a:gd name="adj1" fmla="val 95504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E3CBB90-7A2B-C548-7DF3-C5834C617D00}"/>
              </a:ext>
            </a:extLst>
          </p:cNvPr>
          <p:cNvCxnSpPr>
            <a:cxnSpLocks/>
            <a:stCxn id="70" idx="3"/>
            <a:endCxn id="63" idx="0"/>
          </p:cNvCxnSpPr>
          <p:nvPr/>
        </p:nvCxnSpPr>
        <p:spPr>
          <a:xfrm rot="5400000">
            <a:off x="6698981" y="4907708"/>
            <a:ext cx="224845" cy="178073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0B1297B-E0C9-A564-62FF-2778DCC15861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rot="5400000" flipH="1" flipV="1">
            <a:off x="5939402" y="4159270"/>
            <a:ext cx="1732862" cy="1769595"/>
          </a:xfrm>
          <a:prstGeom prst="bentConnector3">
            <a:avLst>
              <a:gd name="adj1" fmla="val 8957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19E7F4F-A3EF-391E-0FB9-7C512C953AA6}"/>
              </a:ext>
            </a:extLst>
          </p:cNvPr>
          <p:cNvCxnSpPr>
            <a:cxnSpLocks/>
            <a:stCxn id="63" idx="0"/>
            <a:endCxn id="68" idx="3"/>
          </p:cNvCxnSpPr>
          <p:nvPr/>
        </p:nvCxnSpPr>
        <p:spPr>
          <a:xfrm rot="5400000" flipH="1" flipV="1">
            <a:off x="4616226" y="2826258"/>
            <a:ext cx="4389050" cy="1779431"/>
          </a:xfrm>
          <a:prstGeom prst="bentConnector3">
            <a:avLst>
              <a:gd name="adj1" fmla="val 97527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3B98F2E-F624-DAE2-8A2C-9BCFBA8BAB29}"/>
              </a:ext>
            </a:extLst>
          </p:cNvPr>
          <p:cNvCxnSpPr>
            <a:cxnSpLocks/>
            <a:stCxn id="66" idx="1"/>
            <a:endCxn id="63" idx="0"/>
          </p:cNvCxnSpPr>
          <p:nvPr/>
        </p:nvCxnSpPr>
        <p:spPr>
          <a:xfrm rot="16200000" flipH="1">
            <a:off x="3835885" y="3825347"/>
            <a:ext cx="2292466" cy="1877835"/>
          </a:xfrm>
          <a:prstGeom prst="bentConnector3">
            <a:avLst>
              <a:gd name="adj1" fmla="val 8866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4F15F8D-CC4E-D75F-445D-F7C9619D7A43}"/>
              </a:ext>
            </a:extLst>
          </p:cNvPr>
          <p:cNvCxnSpPr>
            <a:cxnSpLocks/>
            <a:stCxn id="67" idx="1"/>
            <a:endCxn id="63" idx="0"/>
          </p:cNvCxnSpPr>
          <p:nvPr/>
        </p:nvCxnSpPr>
        <p:spPr>
          <a:xfrm rot="16200000" flipH="1">
            <a:off x="4758599" y="4748061"/>
            <a:ext cx="424204" cy="190066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A61A10C-B312-14B6-ECB0-74DF0B6CDEE5}"/>
              </a:ext>
            </a:extLst>
          </p:cNvPr>
          <p:cNvCxnSpPr>
            <a:cxnSpLocks/>
            <a:stCxn id="17" idx="1"/>
            <a:endCxn id="33" idx="1"/>
          </p:cNvCxnSpPr>
          <p:nvPr/>
        </p:nvCxnSpPr>
        <p:spPr>
          <a:xfrm flipV="1">
            <a:off x="3479700" y="3608814"/>
            <a:ext cx="4712454" cy="1330509"/>
          </a:xfrm>
          <a:prstGeom prst="bentConnector3">
            <a:avLst>
              <a:gd name="adj1" fmla="val 39595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4CD485C-234B-E1A5-C1BF-E2727AB75646}"/>
              </a:ext>
            </a:extLst>
          </p:cNvPr>
          <p:cNvCxnSpPr>
            <a:cxnSpLocks/>
          </p:cNvCxnSpPr>
          <p:nvPr/>
        </p:nvCxnSpPr>
        <p:spPr>
          <a:xfrm rot="10800000">
            <a:off x="3542800" y="924233"/>
            <a:ext cx="5694041" cy="123943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3A6917E-5E0E-CDF1-6CA4-59B6714B15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9701" y="924229"/>
            <a:ext cx="486942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9F8836-E1B4-1663-76DA-2F6B88EC45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9702" y="2151722"/>
            <a:ext cx="5770390" cy="710622"/>
          </a:xfrm>
          <a:prstGeom prst="bentConnector3">
            <a:avLst>
              <a:gd name="adj1" fmla="val 49541"/>
            </a:avLst>
          </a:prstGeom>
          <a:ln w="38100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F5E9A8-C031-D033-9992-EE77A928B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742542"/>
            <a:ext cx="522448" cy="827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D907C-0547-6792-3550-5CDBF7A9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2670732"/>
            <a:ext cx="522448" cy="827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D78AE7-1BAD-EF33-AAFE-72045381D06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4525722"/>
            <a:ext cx="522448" cy="827202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D6015A-47FC-0461-128B-664F320F2F28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2518674" y="1156144"/>
            <a:ext cx="43857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5B34595-D8E9-3043-2079-6DE7607E48B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2477763" y="3084333"/>
            <a:ext cx="479489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15DAA03-6882-3626-6E8E-CB6444FAB85E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 flipV="1">
            <a:off x="2518674" y="4939323"/>
            <a:ext cx="438578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 descr="A person with a white shirt&#10;&#10;Description automatically generated">
            <a:extLst>
              <a:ext uri="{FF2B5EF4-FFF2-40B4-BE49-F238E27FC236}">
                <a16:creationId xmlns:a16="http://schemas.microsoft.com/office/drawing/2014/main" id="{05D62336-040A-9141-0042-95F4CF68D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6797" y="766650"/>
            <a:ext cx="1052364" cy="1384815"/>
          </a:xfrm>
          <a:prstGeom prst="rect">
            <a:avLst/>
          </a:prstGeom>
        </p:spPr>
      </p:pic>
      <p:pic>
        <p:nvPicPr>
          <p:cNvPr id="158" name="Picture 157" descr="A person with long brown hair&#10;&#10;Description automatically generated">
            <a:extLst>
              <a:ext uri="{FF2B5EF4-FFF2-40B4-BE49-F238E27FC236}">
                <a16:creationId xmlns:a16="http://schemas.microsoft.com/office/drawing/2014/main" id="{B71683E7-32F9-F277-2588-7E54628D1E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407" y="423883"/>
            <a:ext cx="1028447" cy="1358507"/>
          </a:xfrm>
          <a:prstGeom prst="rect">
            <a:avLst/>
          </a:prstGeom>
        </p:spPr>
      </p:pic>
      <p:pic>
        <p:nvPicPr>
          <p:cNvPr id="159" name="Picture 158" descr="A person with dark hair wearing a suit&#10;&#10;Description automatically generated">
            <a:extLst>
              <a:ext uri="{FF2B5EF4-FFF2-40B4-BE49-F238E27FC236}">
                <a16:creationId xmlns:a16="http://schemas.microsoft.com/office/drawing/2014/main" id="{651F5FC2-D157-478E-0270-2F926CC0B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2504" y="2937558"/>
            <a:ext cx="1071498" cy="1317847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408A76C-9084-5582-AB5C-5DCCA8BDDFD8}"/>
              </a:ext>
            </a:extLst>
          </p:cNvPr>
          <p:cNvCxnSpPr>
            <a:cxnSpLocks/>
          </p:cNvCxnSpPr>
          <p:nvPr/>
        </p:nvCxnSpPr>
        <p:spPr>
          <a:xfrm flipV="1">
            <a:off x="6973759" y="3808163"/>
            <a:ext cx="2276333" cy="50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1F35C0A3-BAC7-4161-9821-DEB3B0A9D8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54" y="3195212"/>
            <a:ext cx="750908" cy="827203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FDB391C-4214-FF1C-A405-DD5487FD9C78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>
            <a:off x="6947256" y="3808163"/>
            <a:ext cx="1434431" cy="1376361"/>
          </a:xfrm>
          <a:prstGeom prst="bentConnector3">
            <a:avLst>
              <a:gd name="adj1" fmla="val 98292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B7101F9-C0C7-BC9B-C8DC-B349A05E6BEE}"/>
              </a:ext>
            </a:extLst>
          </p:cNvPr>
          <p:cNvCxnSpPr>
            <a:cxnSpLocks/>
            <a:stCxn id="34" idx="0"/>
            <a:endCxn id="23" idx="2"/>
          </p:cNvCxnSpPr>
          <p:nvPr/>
        </p:nvCxnSpPr>
        <p:spPr>
          <a:xfrm flipV="1">
            <a:off x="9511316" y="2703864"/>
            <a:ext cx="4" cy="55627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A4888E3-03AE-6625-1478-185091112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2" y="3260143"/>
            <a:ext cx="522448" cy="689426"/>
          </a:xfrm>
          <a:prstGeom prst="rect">
            <a:avLst/>
          </a:prstGeom>
        </p:spPr>
      </p:pic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383346-33FE-8DE5-6B88-E9D691B49458}"/>
              </a:ext>
            </a:extLst>
          </p:cNvPr>
          <p:cNvCxnSpPr>
            <a:cxnSpLocks/>
            <a:stCxn id="157" idx="3"/>
            <a:endCxn id="20" idx="1"/>
          </p:cNvCxnSpPr>
          <p:nvPr/>
        </p:nvCxnSpPr>
        <p:spPr>
          <a:xfrm rot="10800000">
            <a:off x="8871575" y="1084082"/>
            <a:ext cx="2005222" cy="374976"/>
          </a:xfrm>
          <a:prstGeom prst="bentConnector3">
            <a:avLst>
              <a:gd name="adj1" fmla="val 1893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F8AD7D2-FF63-E448-735D-86E39BA3F810}"/>
              </a:ext>
            </a:extLst>
          </p:cNvPr>
          <p:cNvCxnSpPr>
            <a:cxnSpLocks/>
            <a:stCxn id="157" idx="3"/>
            <a:endCxn id="23" idx="1"/>
          </p:cNvCxnSpPr>
          <p:nvPr/>
        </p:nvCxnSpPr>
        <p:spPr>
          <a:xfrm rot="10800000" flipV="1">
            <a:off x="9772545" y="1459057"/>
            <a:ext cx="1104253" cy="900093"/>
          </a:xfrm>
          <a:prstGeom prst="bentConnector3">
            <a:avLst>
              <a:gd name="adj1" fmla="val 3439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817C13D-8009-40FB-3BA3-C3C8A01F08EC}"/>
              </a:ext>
            </a:extLst>
          </p:cNvPr>
          <p:cNvCxnSpPr>
            <a:cxnSpLocks/>
            <a:endCxn id="29" idx="1"/>
          </p:cNvCxnSpPr>
          <p:nvPr/>
        </p:nvCxnSpPr>
        <p:spPr>
          <a:xfrm flipH="1" flipV="1">
            <a:off x="8904134" y="5184523"/>
            <a:ext cx="1733166" cy="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 descr="A person in a suit&#10;&#10;Description automatically generated">
            <a:extLst>
              <a:ext uri="{FF2B5EF4-FFF2-40B4-BE49-F238E27FC236}">
                <a16:creationId xmlns:a16="http://schemas.microsoft.com/office/drawing/2014/main" id="{014E8237-EB9F-A4AA-B821-8176C11E27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9" y="2295056"/>
            <a:ext cx="1059656" cy="1393031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FD28669D-2144-F68A-4641-CBDB02EE3DD6}"/>
              </a:ext>
            </a:extLst>
          </p:cNvPr>
          <p:cNvSpPr txBox="1"/>
          <p:nvPr/>
        </p:nvSpPr>
        <p:spPr>
          <a:xfrm>
            <a:off x="10735138" y="2041863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Researcher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C23EEB-7DC3-208F-A863-A4F089ABBD68}"/>
              </a:ext>
            </a:extLst>
          </p:cNvPr>
          <p:cNvSpPr txBox="1"/>
          <p:nvPr/>
        </p:nvSpPr>
        <p:spPr>
          <a:xfrm>
            <a:off x="10667781" y="4250014"/>
            <a:ext cx="14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Information</a:t>
            </a:r>
          </a:p>
          <a:p>
            <a:pPr algn="ctr"/>
            <a:r>
              <a:rPr lang="en-GB" dirty="0"/>
              <a:t>Governance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44C8B7C-3F2C-03ED-CFB4-C438AEC03D27}"/>
              </a:ext>
            </a:extLst>
          </p:cNvPr>
          <p:cNvSpPr txBox="1"/>
          <p:nvPr/>
        </p:nvSpPr>
        <p:spPr>
          <a:xfrm>
            <a:off x="108751" y="36434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8023C5-6419-29DC-7945-534D2FF8C843}"/>
              </a:ext>
            </a:extLst>
          </p:cNvPr>
          <p:cNvSpPr txBox="1"/>
          <p:nvPr/>
        </p:nvSpPr>
        <p:spPr>
          <a:xfrm>
            <a:off x="108751" y="17823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773DBA55-56DD-10E3-AA5E-DDC8E3613B03}"/>
              </a:ext>
            </a:extLst>
          </p:cNvPr>
          <p:cNvCxnSpPr>
            <a:cxnSpLocks/>
            <a:stCxn id="159" idx="3"/>
            <a:endCxn id="34" idx="1"/>
          </p:cNvCxnSpPr>
          <p:nvPr/>
        </p:nvCxnSpPr>
        <p:spPr>
          <a:xfrm rot="10800000" flipV="1">
            <a:off x="9772540" y="3596482"/>
            <a:ext cx="1109964" cy="83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13A19DA-D3C2-ED12-4491-A94CFDCF2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6" y="2014438"/>
            <a:ext cx="522448" cy="689426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5DC84A-7442-42D1-B13B-FD25E9491F1C}"/>
              </a:ext>
            </a:extLst>
          </p:cNvPr>
          <p:cNvCxnSpPr>
            <a:cxnSpLocks/>
            <a:stCxn id="13" idx="1"/>
            <a:endCxn id="23" idx="3"/>
          </p:cNvCxnSpPr>
          <p:nvPr/>
        </p:nvCxnSpPr>
        <p:spPr>
          <a:xfrm flipV="1">
            <a:off x="3479700" y="2359151"/>
            <a:ext cx="5770396" cy="725183"/>
          </a:xfrm>
          <a:prstGeom prst="bentConnector3">
            <a:avLst>
              <a:gd name="adj1" fmla="val 53445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B181229-A0C0-668C-EDA4-9A87439A277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479700" y="1156144"/>
            <a:ext cx="483888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0869D34-EAEF-0BF3-4769-CF4E90F0FC94}"/>
              </a:ext>
            </a:extLst>
          </p:cNvPr>
          <p:cNvCxnSpPr>
            <a:cxnSpLocks/>
            <a:stCxn id="9" idx="1"/>
            <a:endCxn id="23" idx="3"/>
          </p:cNvCxnSpPr>
          <p:nvPr/>
        </p:nvCxnSpPr>
        <p:spPr>
          <a:xfrm>
            <a:off x="3479700" y="1156144"/>
            <a:ext cx="5770396" cy="1203007"/>
          </a:xfrm>
          <a:prstGeom prst="bentConnector3">
            <a:avLst>
              <a:gd name="adj1" fmla="val 53424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1DEE0E77-46D4-8F71-169E-712A64EFCA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54" y="1948492"/>
            <a:ext cx="750908" cy="8272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F6FB522-479A-94E7-89B6-D0E1FE1DC4BB}"/>
              </a:ext>
            </a:extLst>
          </p:cNvPr>
          <p:cNvGrpSpPr/>
          <p:nvPr/>
        </p:nvGrpSpPr>
        <p:grpSpPr>
          <a:xfrm>
            <a:off x="9174262" y="1935047"/>
            <a:ext cx="2753225" cy="2741592"/>
            <a:chOff x="9192862" y="2952364"/>
            <a:chExt cx="2753225" cy="274159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9BA82A-CE06-A4C7-C7A6-93A7D79FA509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H="1" flipV="1">
              <a:off x="9570336" y="3764447"/>
              <a:ext cx="999139" cy="441350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CDC3906-FB21-5D1A-17A7-28C44F766184}"/>
                </a:ext>
              </a:extLst>
            </p:cNvPr>
            <p:cNvSpPr/>
            <p:nvPr/>
          </p:nvSpPr>
          <p:spPr>
            <a:xfrm>
              <a:off x="9194882" y="2952364"/>
              <a:ext cx="750908" cy="812083"/>
            </a:xfrm>
            <a:custGeom>
              <a:avLst/>
              <a:gdLst>
                <a:gd name="connsiteX0" fmla="*/ 0 w 750908"/>
                <a:gd name="connsiteY0" fmla="*/ 125154 h 812083"/>
                <a:gd name="connsiteX1" fmla="*/ 125154 w 750908"/>
                <a:gd name="connsiteY1" fmla="*/ 0 h 812083"/>
                <a:gd name="connsiteX2" fmla="*/ 625754 w 750908"/>
                <a:gd name="connsiteY2" fmla="*/ 0 h 812083"/>
                <a:gd name="connsiteX3" fmla="*/ 750908 w 750908"/>
                <a:gd name="connsiteY3" fmla="*/ 125154 h 812083"/>
                <a:gd name="connsiteX4" fmla="*/ 750908 w 750908"/>
                <a:gd name="connsiteY4" fmla="*/ 686929 h 812083"/>
                <a:gd name="connsiteX5" fmla="*/ 625754 w 750908"/>
                <a:gd name="connsiteY5" fmla="*/ 812083 h 812083"/>
                <a:gd name="connsiteX6" fmla="*/ 125154 w 750908"/>
                <a:gd name="connsiteY6" fmla="*/ 812083 h 812083"/>
                <a:gd name="connsiteX7" fmla="*/ 0 w 750908"/>
                <a:gd name="connsiteY7" fmla="*/ 686929 h 812083"/>
                <a:gd name="connsiteX8" fmla="*/ 0 w 750908"/>
                <a:gd name="connsiteY8" fmla="*/ 125154 h 8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08" h="812083" extrusionOk="0">
                  <a:moveTo>
                    <a:pt x="0" y="125154"/>
                  </a:moveTo>
                  <a:cubicBezTo>
                    <a:pt x="13043" y="53245"/>
                    <a:pt x="54266" y="3188"/>
                    <a:pt x="125154" y="0"/>
                  </a:cubicBezTo>
                  <a:cubicBezTo>
                    <a:pt x="268552" y="-11601"/>
                    <a:pt x="472599" y="20541"/>
                    <a:pt x="625754" y="0"/>
                  </a:cubicBezTo>
                  <a:cubicBezTo>
                    <a:pt x="693825" y="7302"/>
                    <a:pt x="762112" y="61437"/>
                    <a:pt x="750908" y="125154"/>
                  </a:cubicBezTo>
                  <a:cubicBezTo>
                    <a:pt x="752085" y="243555"/>
                    <a:pt x="761185" y="462143"/>
                    <a:pt x="750908" y="686929"/>
                  </a:cubicBezTo>
                  <a:cubicBezTo>
                    <a:pt x="745579" y="742193"/>
                    <a:pt x="698131" y="812215"/>
                    <a:pt x="625754" y="812083"/>
                  </a:cubicBezTo>
                  <a:cubicBezTo>
                    <a:pt x="397476" y="824393"/>
                    <a:pt x="241520" y="837089"/>
                    <a:pt x="125154" y="812083"/>
                  </a:cubicBezTo>
                  <a:cubicBezTo>
                    <a:pt x="48636" y="804058"/>
                    <a:pt x="-5007" y="741329"/>
                    <a:pt x="0" y="686929"/>
                  </a:cubicBezTo>
                  <a:cubicBezTo>
                    <a:pt x="3922" y="482408"/>
                    <a:pt x="1399" y="321236"/>
                    <a:pt x="0" y="125154"/>
                  </a:cubicBezTo>
                  <a:close/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543B229-FDEB-7505-0D30-D954D6EF0C26}"/>
                </a:ext>
              </a:extLst>
            </p:cNvPr>
            <p:cNvSpPr/>
            <p:nvPr/>
          </p:nvSpPr>
          <p:spPr>
            <a:xfrm>
              <a:off x="9192862" y="4205797"/>
              <a:ext cx="2753225" cy="890338"/>
            </a:xfrm>
            <a:custGeom>
              <a:avLst/>
              <a:gdLst>
                <a:gd name="connsiteX0" fmla="*/ 0 w 2753225"/>
                <a:gd name="connsiteY0" fmla="*/ 148393 h 890338"/>
                <a:gd name="connsiteX1" fmla="*/ 148393 w 2753225"/>
                <a:gd name="connsiteY1" fmla="*/ 0 h 890338"/>
                <a:gd name="connsiteX2" fmla="*/ 688810 w 2753225"/>
                <a:gd name="connsiteY2" fmla="*/ 0 h 890338"/>
                <a:gd name="connsiteX3" fmla="*/ 1327484 w 2753225"/>
                <a:gd name="connsiteY3" fmla="*/ 0 h 890338"/>
                <a:gd name="connsiteX4" fmla="*/ 1867900 w 2753225"/>
                <a:gd name="connsiteY4" fmla="*/ 0 h 890338"/>
                <a:gd name="connsiteX5" fmla="*/ 2604832 w 2753225"/>
                <a:gd name="connsiteY5" fmla="*/ 0 h 890338"/>
                <a:gd name="connsiteX6" fmla="*/ 2753225 w 2753225"/>
                <a:gd name="connsiteY6" fmla="*/ 148393 h 890338"/>
                <a:gd name="connsiteX7" fmla="*/ 2753225 w 2753225"/>
                <a:gd name="connsiteY7" fmla="*/ 741945 h 890338"/>
                <a:gd name="connsiteX8" fmla="*/ 2604832 w 2753225"/>
                <a:gd name="connsiteY8" fmla="*/ 890338 h 890338"/>
                <a:gd name="connsiteX9" fmla="*/ 2015287 w 2753225"/>
                <a:gd name="connsiteY9" fmla="*/ 890338 h 890338"/>
                <a:gd name="connsiteX10" fmla="*/ 1474870 w 2753225"/>
                <a:gd name="connsiteY10" fmla="*/ 890338 h 890338"/>
                <a:gd name="connsiteX11" fmla="*/ 909889 w 2753225"/>
                <a:gd name="connsiteY11" fmla="*/ 890338 h 890338"/>
                <a:gd name="connsiteX12" fmla="*/ 148393 w 2753225"/>
                <a:gd name="connsiteY12" fmla="*/ 890338 h 890338"/>
                <a:gd name="connsiteX13" fmla="*/ 0 w 2753225"/>
                <a:gd name="connsiteY13" fmla="*/ 741945 h 890338"/>
                <a:gd name="connsiteX14" fmla="*/ 0 w 2753225"/>
                <a:gd name="connsiteY14" fmla="*/ 148393 h 89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3225" h="890338" extrusionOk="0">
                  <a:moveTo>
                    <a:pt x="0" y="148393"/>
                  </a:moveTo>
                  <a:cubicBezTo>
                    <a:pt x="8365" y="64650"/>
                    <a:pt x="58529" y="14271"/>
                    <a:pt x="148393" y="0"/>
                  </a:cubicBezTo>
                  <a:cubicBezTo>
                    <a:pt x="418260" y="22001"/>
                    <a:pt x="579762" y="4570"/>
                    <a:pt x="688810" y="0"/>
                  </a:cubicBezTo>
                  <a:cubicBezTo>
                    <a:pt x="797858" y="-4570"/>
                    <a:pt x="1106820" y="16982"/>
                    <a:pt x="1327484" y="0"/>
                  </a:cubicBezTo>
                  <a:cubicBezTo>
                    <a:pt x="1548148" y="-16982"/>
                    <a:pt x="1664496" y="19419"/>
                    <a:pt x="1867900" y="0"/>
                  </a:cubicBezTo>
                  <a:cubicBezTo>
                    <a:pt x="2071304" y="-19419"/>
                    <a:pt x="2280983" y="-27429"/>
                    <a:pt x="2604832" y="0"/>
                  </a:cubicBezTo>
                  <a:cubicBezTo>
                    <a:pt x="2684300" y="-6467"/>
                    <a:pt x="2758454" y="66650"/>
                    <a:pt x="2753225" y="148393"/>
                  </a:cubicBezTo>
                  <a:cubicBezTo>
                    <a:pt x="2749879" y="398807"/>
                    <a:pt x="2735110" y="564752"/>
                    <a:pt x="2753225" y="741945"/>
                  </a:cubicBezTo>
                  <a:cubicBezTo>
                    <a:pt x="2740121" y="809685"/>
                    <a:pt x="2684975" y="885012"/>
                    <a:pt x="2604832" y="890338"/>
                  </a:cubicBezTo>
                  <a:cubicBezTo>
                    <a:pt x="2326190" y="915324"/>
                    <a:pt x="2205705" y="896776"/>
                    <a:pt x="2015287" y="890338"/>
                  </a:cubicBezTo>
                  <a:cubicBezTo>
                    <a:pt x="1824870" y="883900"/>
                    <a:pt x="1711165" y="901099"/>
                    <a:pt x="1474870" y="890338"/>
                  </a:cubicBezTo>
                  <a:cubicBezTo>
                    <a:pt x="1238575" y="879577"/>
                    <a:pt x="1173637" y="890607"/>
                    <a:pt x="909889" y="890338"/>
                  </a:cubicBezTo>
                  <a:cubicBezTo>
                    <a:pt x="646141" y="890069"/>
                    <a:pt x="505655" y="898781"/>
                    <a:pt x="148393" y="890338"/>
                  </a:cubicBezTo>
                  <a:cubicBezTo>
                    <a:pt x="80236" y="877609"/>
                    <a:pt x="2102" y="814044"/>
                    <a:pt x="0" y="741945"/>
                  </a:cubicBezTo>
                  <a:cubicBezTo>
                    <a:pt x="-14984" y="487209"/>
                    <a:pt x="-17118" y="308576"/>
                    <a:pt x="0" y="148393"/>
                  </a:cubicBezTo>
                  <a:close/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B33F7D-174B-10AC-21D2-1F65B2166FB2}"/>
                </a:ext>
              </a:extLst>
            </p:cNvPr>
            <p:cNvSpPr txBox="1"/>
            <p:nvPr/>
          </p:nvSpPr>
          <p:spPr>
            <a:xfrm>
              <a:off x="9639078" y="5232291"/>
              <a:ext cx="1051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solidFill>
                    <a:schemeClr val="accent3">
                      <a:lumMod val="75000"/>
                    </a:schemeClr>
                  </a:solidFill>
                </a:rPr>
                <a:t>SACRO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6B31C9-5CCC-BED1-FA0A-877837BBE8F2}"/>
              </a:ext>
            </a:extLst>
          </p:cNvPr>
          <p:cNvGrpSpPr/>
          <p:nvPr/>
        </p:nvGrpSpPr>
        <p:grpSpPr>
          <a:xfrm>
            <a:off x="2826539" y="656127"/>
            <a:ext cx="7011730" cy="2875959"/>
            <a:chOff x="2873561" y="1673150"/>
            <a:chExt cx="7011730" cy="287595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3FF5C10-B3D3-03FE-8727-7F62A1C32EB1}"/>
                </a:ext>
              </a:extLst>
            </p:cNvPr>
            <p:cNvSpPr/>
            <p:nvPr/>
          </p:nvSpPr>
          <p:spPr>
            <a:xfrm>
              <a:off x="2960753" y="1673150"/>
              <a:ext cx="719592" cy="925197"/>
            </a:xfrm>
            <a:custGeom>
              <a:avLst/>
              <a:gdLst>
                <a:gd name="connsiteX0" fmla="*/ 0 w 719592"/>
                <a:gd name="connsiteY0" fmla="*/ 119934 h 925197"/>
                <a:gd name="connsiteX1" fmla="*/ 119934 w 719592"/>
                <a:gd name="connsiteY1" fmla="*/ 0 h 925197"/>
                <a:gd name="connsiteX2" fmla="*/ 599658 w 719592"/>
                <a:gd name="connsiteY2" fmla="*/ 0 h 925197"/>
                <a:gd name="connsiteX3" fmla="*/ 719592 w 719592"/>
                <a:gd name="connsiteY3" fmla="*/ 119934 h 925197"/>
                <a:gd name="connsiteX4" fmla="*/ 719592 w 719592"/>
                <a:gd name="connsiteY4" fmla="*/ 805263 h 925197"/>
                <a:gd name="connsiteX5" fmla="*/ 599658 w 719592"/>
                <a:gd name="connsiteY5" fmla="*/ 925197 h 925197"/>
                <a:gd name="connsiteX6" fmla="*/ 119934 w 719592"/>
                <a:gd name="connsiteY6" fmla="*/ 925197 h 925197"/>
                <a:gd name="connsiteX7" fmla="*/ 0 w 719592"/>
                <a:gd name="connsiteY7" fmla="*/ 805263 h 925197"/>
                <a:gd name="connsiteX8" fmla="*/ 0 w 719592"/>
                <a:gd name="connsiteY8" fmla="*/ 119934 h 9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592" h="925197" extrusionOk="0">
                  <a:moveTo>
                    <a:pt x="0" y="119934"/>
                  </a:moveTo>
                  <a:cubicBezTo>
                    <a:pt x="4042" y="52832"/>
                    <a:pt x="47189" y="11741"/>
                    <a:pt x="119934" y="0"/>
                  </a:cubicBezTo>
                  <a:cubicBezTo>
                    <a:pt x="288355" y="-10186"/>
                    <a:pt x="399833" y="14626"/>
                    <a:pt x="599658" y="0"/>
                  </a:cubicBezTo>
                  <a:cubicBezTo>
                    <a:pt x="663754" y="14890"/>
                    <a:pt x="726063" y="56817"/>
                    <a:pt x="719592" y="119934"/>
                  </a:cubicBezTo>
                  <a:cubicBezTo>
                    <a:pt x="737366" y="388185"/>
                    <a:pt x="739900" y="544284"/>
                    <a:pt x="719592" y="805263"/>
                  </a:cubicBezTo>
                  <a:cubicBezTo>
                    <a:pt x="716018" y="862207"/>
                    <a:pt x="677669" y="925675"/>
                    <a:pt x="599658" y="925197"/>
                  </a:cubicBezTo>
                  <a:cubicBezTo>
                    <a:pt x="499756" y="918318"/>
                    <a:pt x="264230" y="908613"/>
                    <a:pt x="119934" y="925197"/>
                  </a:cubicBezTo>
                  <a:cubicBezTo>
                    <a:pt x="44833" y="915583"/>
                    <a:pt x="-5198" y="856220"/>
                    <a:pt x="0" y="805263"/>
                  </a:cubicBezTo>
                  <a:cubicBezTo>
                    <a:pt x="-7125" y="470347"/>
                    <a:pt x="-20129" y="434732"/>
                    <a:pt x="0" y="119934"/>
                  </a:cubicBezTo>
                  <a:close/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851053-271B-E57C-FD45-5958D5C612A8}"/>
                </a:ext>
              </a:extLst>
            </p:cNvPr>
            <p:cNvSpPr/>
            <p:nvPr/>
          </p:nvSpPr>
          <p:spPr>
            <a:xfrm>
              <a:off x="2873561" y="3612489"/>
              <a:ext cx="739158" cy="936620"/>
            </a:xfrm>
            <a:custGeom>
              <a:avLst/>
              <a:gdLst>
                <a:gd name="connsiteX0" fmla="*/ 0 w 739158"/>
                <a:gd name="connsiteY0" fmla="*/ 123195 h 936620"/>
                <a:gd name="connsiteX1" fmla="*/ 123195 w 739158"/>
                <a:gd name="connsiteY1" fmla="*/ 0 h 936620"/>
                <a:gd name="connsiteX2" fmla="*/ 615963 w 739158"/>
                <a:gd name="connsiteY2" fmla="*/ 0 h 936620"/>
                <a:gd name="connsiteX3" fmla="*/ 739158 w 739158"/>
                <a:gd name="connsiteY3" fmla="*/ 123195 h 936620"/>
                <a:gd name="connsiteX4" fmla="*/ 739158 w 739158"/>
                <a:gd name="connsiteY4" fmla="*/ 813425 h 936620"/>
                <a:gd name="connsiteX5" fmla="*/ 615963 w 739158"/>
                <a:gd name="connsiteY5" fmla="*/ 936620 h 936620"/>
                <a:gd name="connsiteX6" fmla="*/ 123195 w 739158"/>
                <a:gd name="connsiteY6" fmla="*/ 936620 h 936620"/>
                <a:gd name="connsiteX7" fmla="*/ 0 w 739158"/>
                <a:gd name="connsiteY7" fmla="*/ 813425 h 936620"/>
                <a:gd name="connsiteX8" fmla="*/ 0 w 739158"/>
                <a:gd name="connsiteY8" fmla="*/ 123195 h 93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158" h="936620" extrusionOk="0">
                  <a:moveTo>
                    <a:pt x="0" y="123195"/>
                  </a:moveTo>
                  <a:cubicBezTo>
                    <a:pt x="9370" y="53153"/>
                    <a:pt x="53657" y="2704"/>
                    <a:pt x="123195" y="0"/>
                  </a:cubicBezTo>
                  <a:cubicBezTo>
                    <a:pt x="369187" y="-16649"/>
                    <a:pt x="478978" y="-1187"/>
                    <a:pt x="615963" y="0"/>
                  </a:cubicBezTo>
                  <a:cubicBezTo>
                    <a:pt x="682182" y="12649"/>
                    <a:pt x="740747" y="55922"/>
                    <a:pt x="739158" y="123195"/>
                  </a:cubicBezTo>
                  <a:cubicBezTo>
                    <a:pt x="769022" y="427250"/>
                    <a:pt x="772821" y="616021"/>
                    <a:pt x="739158" y="813425"/>
                  </a:cubicBezTo>
                  <a:cubicBezTo>
                    <a:pt x="734146" y="868432"/>
                    <a:pt x="696825" y="937141"/>
                    <a:pt x="615963" y="936620"/>
                  </a:cubicBezTo>
                  <a:cubicBezTo>
                    <a:pt x="408990" y="923515"/>
                    <a:pt x="255219" y="915107"/>
                    <a:pt x="123195" y="936620"/>
                  </a:cubicBezTo>
                  <a:cubicBezTo>
                    <a:pt x="51696" y="932867"/>
                    <a:pt x="-3180" y="872116"/>
                    <a:pt x="0" y="813425"/>
                  </a:cubicBezTo>
                  <a:cubicBezTo>
                    <a:pt x="-29860" y="486009"/>
                    <a:pt x="-8175" y="458296"/>
                    <a:pt x="0" y="123195"/>
                  </a:cubicBezTo>
                  <a:close/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2A73EA-5597-665D-8123-D40F7FBB114B}"/>
                </a:ext>
              </a:extLst>
            </p:cNvPr>
            <p:cNvCxnSpPr>
              <a:cxnSpLocks/>
              <a:stCxn id="36" idx="3"/>
              <a:endCxn id="43" idx="1"/>
            </p:cNvCxnSpPr>
            <p:nvPr/>
          </p:nvCxnSpPr>
          <p:spPr>
            <a:xfrm>
              <a:off x="3680345" y="2135749"/>
              <a:ext cx="5468896" cy="116699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2EB41C5-7D4D-01B5-4DD0-26A893E32E91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 flipV="1">
              <a:off x="3612719" y="3302743"/>
              <a:ext cx="5536522" cy="778056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77BB88-43B5-390B-4107-8B8DEBB51098}"/>
                </a:ext>
              </a:extLst>
            </p:cNvPr>
            <p:cNvSpPr txBox="1"/>
            <p:nvPr/>
          </p:nvSpPr>
          <p:spPr>
            <a:xfrm>
              <a:off x="6025247" y="2197954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solidFill>
                    <a:schemeClr val="accent4">
                      <a:lumMod val="75000"/>
                    </a:schemeClr>
                  </a:solidFill>
                </a:rPr>
                <a:t>TRE-FX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91C207E-8D95-7967-5B03-95A101AEBD6E}"/>
                </a:ext>
              </a:extLst>
            </p:cNvPr>
            <p:cNvSpPr/>
            <p:nvPr/>
          </p:nvSpPr>
          <p:spPr>
            <a:xfrm>
              <a:off x="9149241" y="2890640"/>
              <a:ext cx="736050" cy="824205"/>
            </a:xfrm>
            <a:custGeom>
              <a:avLst/>
              <a:gdLst>
                <a:gd name="connsiteX0" fmla="*/ 0 w 736050"/>
                <a:gd name="connsiteY0" fmla="*/ 122677 h 824205"/>
                <a:gd name="connsiteX1" fmla="*/ 122677 w 736050"/>
                <a:gd name="connsiteY1" fmla="*/ 0 h 824205"/>
                <a:gd name="connsiteX2" fmla="*/ 613373 w 736050"/>
                <a:gd name="connsiteY2" fmla="*/ 0 h 824205"/>
                <a:gd name="connsiteX3" fmla="*/ 736050 w 736050"/>
                <a:gd name="connsiteY3" fmla="*/ 122677 h 824205"/>
                <a:gd name="connsiteX4" fmla="*/ 736050 w 736050"/>
                <a:gd name="connsiteY4" fmla="*/ 701528 h 824205"/>
                <a:gd name="connsiteX5" fmla="*/ 613373 w 736050"/>
                <a:gd name="connsiteY5" fmla="*/ 824205 h 824205"/>
                <a:gd name="connsiteX6" fmla="*/ 122677 w 736050"/>
                <a:gd name="connsiteY6" fmla="*/ 824205 h 824205"/>
                <a:gd name="connsiteX7" fmla="*/ 0 w 736050"/>
                <a:gd name="connsiteY7" fmla="*/ 701528 h 824205"/>
                <a:gd name="connsiteX8" fmla="*/ 0 w 736050"/>
                <a:gd name="connsiteY8" fmla="*/ 122677 h 8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050" h="824205" extrusionOk="0">
                  <a:moveTo>
                    <a:pt x="0" y="122677"/>
                  </a:moveTo>
                  <a:cubicBezTo>
                    <a:pt x="8685" y="53067"/>
                    <a:pt x="49903" y="9060"/>
                    <a:pt x="122677" y="0"/>
                  </a:cubicBezTo>
                  <a:cubicBezTo>
                    <a:pt x="346369" y="-5433"/>
                    <a:pt x="505600" y="-1180"/>
                    <a:pt x="613373" y="0"/>
                  </a:cubicBezTo>
                  <a:cubicBezTo>
                    <a:pt x="680315" y="5639"/>
                    <a:pt x="737904" y="55818"/>
                    <a:pt x="736050" y="122677"/>
                  </a:cubicBezTo>
                  <a:cubicBezTo>
                    <a:pt x="733990" y="256032"/>
                    <a:pt x="736316" y="444967"/>
                    <a:pt x="736050" y="701528"/>
                  </a:cubicBezTo>
                  <a:cubicBezTo>
                    <a:pt x="735486" y="767814"/>
                    <a:pt x="692280" y="824658"/>
                    <a:pt x="613373" y="824205"/>
                  </a:cubicBezTo>
                  <a:cubicBezTo>
                    <a:pt x="421246" y="820510"/>
                    <a:pt x="340386" y="806388"/>
                    <a:pt x="122677" y="824205"/>
                  </a:cubicBezTo>
                  <a:cubicBezTo>
                    <a:pt x="43711" y="812041"/>
                    <a:pt x="-4687" y="755500"/>
                    <a:pt x="0" y="701528"/>
                  </a:cubicBezTo>
                  <a:cubicBezTo>
                    <a:pt x="20017" y="427149"/>
                    <a:pt x="-25184" y="382035"/>
                    <a:pt x="0" y="122677"/>
                  </a:cubicBezTo>
                  <a:close/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539F36-F1A5-27C6-BB84-C0D54968DC6B}"/>
              </a:ext>
            </a:extLst>
          </p:cNvPr>
          <p:cNvGrpSpPr/>
          <p:nvPr/>
        </p:nvGrpSpPr>
        <p:grpSpPr>
          <a:xfrm>
            <a:off x="1710081" y="645972"/>
            <a:ext cx="8128188" cy="3314151"/>
            <a:chOff x="1719161" y="1664123"/>
            <a:chExt cx="8128188" cy="33141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E3425C-82B7-7407-1D7D-FFDF4CF73B1F}"/>
                </a:ext>
              </a:extLst>
            </p:cNvPr>
            <p:cNvSpPr txBox="1"/>
            <p:nvPr/>
          </p:nvSpPr>
          <p:spPr>
            <a:xfrm>
              <a:off x="4980495" y="4510435"/>
              <a:ext cx="1845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solidFill>
                    <a:schemeClr val="accent1">
                      <a:lumMod val="75000"/>
                    </a:schemeClr>
                  </a:solidFill>
                </a:rPr>
                <a:t>TELEPORT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24BFBB7-50E9-5F72-0A94-0D09F51CBD20}"/>
                </a:ext>
              </a:extLst>
            </p:cNvPr>
            <p:cNvGrpSpPr/>
            <p:nvPr/>
          </p:nvGrpSpPr>
          <p:grpSpPr>
            <a:xfrm>
              <a:off x="1719161" y="1664123"/>
              <a:ext cx="8128188" cy="3314151"/>
              <a:chOff x="1719161" y="1664123"/>
              <a:chExt cx="8128188" cy="3314151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DA43D273-05E4-5F65-D239-9FB3929345B7}"/>
                  </a:ext>
                </a:extLst>
              </p:cNvPr>
              <p:cNvSpPr/>
              <p:nvPr/>
            </p:nvSpPr>
            <p:spPr>
              <a:xfrm>
                <a:off x="1719161" y="3593974"/>
                <a:ext cx="851762" cy="910483"/>
              </a:xfrm>
              <a:custGeom>
                <a:avLst/>
                <a:gdLst>
                  <a:gd name="connsiteX0" fmla="*/ 0 w 851762"/>
                  <a:gd name="connsiteY0" fmla="*/ 141963 h 910483"/>
                  <a:gd name="connsiteX1" fmla="*/ 141963 w 851762"/>
                  <a:gd name="connsiteY1" fmla="*/ 0 h 910483"/>
                  <a:gd name="connsiteX2" fmla="*/ 709799 w 851762"/>
                  <a:gd name="connsiteY2" fmla="*/ 0 h 910483"/>
                  <a:gd name="connsiteX3" fmla="*/ 851762 w 851762"/>
                  <a:gd name="connsiteY3" fmla="*/ 141963 h 910483"/>
                  <a:gd name="connsiteX4" fmla="*/ 851762 w 851762"/>
                  <a:gd name="connsiteY4" fmla="*/ 768520 h 910483"/>
                  <a:gd name="connsiteX5" fmla="*/ 709799 w 851762"/>
                  <a:gd name="connsiteY5" fmla="*/ 910483 h 910483"/>
                  <a:gd name="connsiteX6" fmla="*/ 141963 w 851762"/>
                  <a:gd name="connsiteY6" fmla="*/ 910483 h 910483"/>
                  <a:gd name="connsiteX7" fmla="*/ 0 w 851762"/>
                  <a:gd name="connsiteY7" fmla="*/ 768520 h 910483"/>
                  <a:gd name="connsiteX8" fmla="*/ 0 w 851762"/>
                  <a:gd name="connsiteY8" fmla="*/ 141963 h 9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1762" h="910483" extrusionOk="0">
                    <a:moveTo>
                      <a:pt x="0" y="141963"/>
                    </a:moveTo>
                    <a:cubicBezTo>
                      <a:pt x="12899" y="60802"/>
                      <a:pt x="54336" y="16642"/>
                      <a:pt x="141963" y="0"/>
                    </a:cubicBezTo>
                    <a:cubicBezTo>
                      <a:pt x="406313" y="25606"/>
                      <a:pt x="481548" y="5638"/>
                      <a:pt x="709799" y="0"/>
                    </a:cubicBezTo>
                    <a:cubicBezTo>
                      <a:pt x="787631" y="3975"/>
                      <a:pt x="867095" y="70954"/>
                      <a:pt x="851762" y="141963"/>
                    </a:cubicBezTo>
                    <a:cubicBezTo>
                      <a:pt x="866946" y="326361"/>
                      <a:pt x="840682" y="486174"/>
                      <a:pt x="851762" y="768520"/>
                    </a:cubicBezTo>
                    <a:cubicBezTo>
                      <a:pt x="848118" y="837450"/>
                      <a:pt x="802615" y="911068"/>
                      <a:pt x="709799" y="910483"/>
                    </a:cubicBezTo>
                    <a:cubicBezTo>
                      <a:pt x="453982" y="901868"/>
                      <a:pt x="423797" y="890193"/>
                      <a:pt x="141963" y="910483"/>
                    </a:cubicBezTo>
                    <a:cubicBezTo>
                      <a:pt x="59301" y="905864"/>
                      <a:pt x="-6282" y="828456"/>
                      <a:pt x="0" y="768520"/>
                    </a:cubicBezTo>
                    <a:cubicBezTo>
                      <a:pt x="-18596" y="462642"/>
                      <a:pt x="-18490" y="450817"/>
                      <a:pt x="0" y="141963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84C6876A-825A-95F0-DAF9-15A3A4F75B7C}"/>
                  </a:ext>
                </a:extLst>
              </p:cNvPr>
              <p:cNvSpPr/>
              <p:nvPr/>
            </p:nvSpPr>
            <p:spPr>
              <a:xfrm>
                <a:off x="1721757" y="1664123"/>
                <a:ext cx="943318" cy="925197"/>
              </a:xfrm>
              <a:custGeom>
                <a:avLst/>
                <a:gdLst>
                  <a:gd name="connsiteX0" fmla="*/ 0 w 943318"/>
                  <a:gd name="connsiteY0" fmla="*/ 154203 h 925197"/>
                  <a:gd name="connsiteX1" fmla="*/ 154203 w 943318"/>
                  <a:gd name="connsiteY1" fmla="*/ 0 h 925197"/>
                  <a:gd name="connsiteX2" fmla="*/ 789115 w 943318"/>
                  <a:gd name="connsiteY2" fmla="*/ 0 h 925197"/>
                  <a:gd name="connsiteX3" fmla="*/ 943318 w 943318"/>
                  <a:gd name="connsiteY3" fmla="*/ 154203 h 925197"/>
                  <a:gd name="connsiteX4" fmla="*/ 943318 w 943318"/>
                  <a:gd name="connsiteY4" fmla="*/ 770994 h 925197"/>
                  <a:gd name="connsiteX5" fmla="*/ 789115 w 943318"/>
                  <a:gd name="connsiteY5" fmla="*/ 925197 h 925197"/>
                  <a:gd name="connsiteX6" fmla="*/ 154203 w 943318"/>
                  <a:gd name="connsiteY6" fmla="*/ 925197 h 925197"/>
                  <a:gd name="connsiteX7" fmla="*/ 0 w 943318"/>
                  <a:gd name="connsiteY7" fmla="*/ 770994 h 925197"/>
                  <a:gd name="connsiteX8" fmla="*/ 0 w 943318"/>
                  <a:gd name="connsiteY8" fmla="*/ 154203 h 92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318" h="925197" extrusionOk="0">
                    <a:moveTo>
                      <a:pt x="0" y="154203"/>
                    </a:moveTo>
                    <a:cubicBezTo>
                      <a:pt x="16753" y="65458"/>
                      <a:pt x="61512" y="13582"/>
                      <a:pt x="154203" y="0"/>
                    </a:cubicBezTo>
                    <a:cubicBezTo>
                      <a:pt x="343464" y="-7596"/>
                      <a:pt x="543040" y="-12736"/>
                      <a:pt x="789115" y="0"/>
                    </a:cubicBezTo>
                    <a:cubicBezTo>
                      <a:pt x="872517" y="12250"/>
                      <a:pt x="962140" y="78117"/>
                      <a:pt x="943318" y="154203"/>
                    </a:cubicBezTo>
                    <a:cubicBezTo>
                      <a:pt x="962798" y="348622"/>
                      <a:pt x="954518" y="572856"/>
                      <a:pt x="943318" y="770994"/>
                    </a:cubicBezTo>
                    <a:cubicBezTo>
                      <a:pt x="936110" y="837416"/>
                      <a:pt x="892500" y="925937"/>
                      <a:pt x="789115" y="925197"/>
                    </a:cubicBezTo>
                    <a:cubicBezTo>
                      <a:pt x="643077" y="930313"/>
                      <a:pt x="454886" y="930436"/>
                      <a:pt x="154203" y="925197"/>
                    </a:cubicBezTo>
                    <a:cubicBezTo>
                      <a:pt x="63342" y="919017"/>
                      <a:pt x="-5122" y="841099"/>
                      <a:pt x="0" y="770994"/>
                    </a:cubicBezTo>
                    <a:cubicBezTo>
                      <a:pt x="-19184" y="565303"/>
                      <a:pt x="-12806" y="287885"/>
                      <a:pt x="0" y="154203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54A251E-E547-5D23-9C7F-B9AF5878721A}"/>
                  </a:ext>
                </a:extLst>
              </p:cNvPr>
              <p:cNvCxnSpPr>
                <a:cxnSpLocks/>
                <a:stCxn id="51" idx="3"/>
                <a:endCxn id="55" idx="1"/>
              </p:cNvCxnSpPr>
              <p:nvPr/>
            </p:nvCxnSpPr>
            <p:spPr>
              <a:xfrm>
                <a:off x="2665075" y="2126722"/>
                <a:ext cx="5535472" cy="2436083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E267A10-A9E2-9F52-1C94-B7B1B30B8813}"/>
                  </a:ext>
                </a:extLst>
              </p:cNvPr>
              <p:cNvCxnSpPr>
                <a:cxnSpLocks/>
                <a:stCxn id="49" idx="3"/>
                <a:endCxn id="55" idx="1"/>
              </p:cNvCxnSpPr>
              <p:nvPr/>
            </p:nvCxnSpPr>
            <p:spPr>
              <a:xfrm>
                <a:off x="2570923" y="4049216"/>
                <a:ext cx="5629624" cy="513589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FDF0B64-2BE6-4F8E-162F-47815315CE82}"/>
                  </a:ext>
                </a:extLst>
              </p:cNvPr>
              <p:cNvSpPr/>
              <p:nvPr/>
            </p:nvSpPr>
            <p:spPr>
              <a:xfrm>
                <a:off x="8200547" y="4147336"/>
                <a:ext cx="845961" cy="830938"/>
              </a:xfrm>
              <a:custGeom>
                <a:avLst/>
                <a:gdLst>
                  <a:gd name="connsiteX0" fmla="*/ 0 w 845961"/>
                  <a:gd name="connsiteY0" fmla="*/ 138492 h 830938"/>
                  <a:gd name="connsiteX1" fmla="*/ 138492 w 845961"/>
                  <a:gd name="connsiteY1" fmla="*/ 0 h 830938"/>
                  <a:gd name="connsiteX2" fmla="*/ 707469 w 845961"/>
                  <a:gd name="connsiteY2" fmla="*/ 0 h 830938"/>
                  <a:gd name="connsiteX3" fmla="*/ 845961 w 845961"/>
                  <a:gd name="connsiteY3" fmla="*/ 138492 h 830938"/>
                  <a:gd name="connsiteX4" fmla="*/ 845961 w 845961"/>
                  <a:gd name="connsiteY4" fmla="*/ 692446 h 830938"/>
                  <a:gd name="connsiteX5" fmla="*/ 707469 w 845961"/>
                  <a:gd name="connsiteY5" fmla="*/ 830938 h 830938"/>
                  <a:gd name="connsiteX6" fmla="*/ 138492 w 845961"/>
                  <a:gd name="connsiteY6" fmla="*/ 830938 h 830938"/>
                  <a:gd name="connsiteX7" fmla="*/ 0 w 845961"/>
                  <a:gd name="connsiteY7" fmla="*/ 692446 h 830938"/>
                  <a:gd name="connsiteX8" fmla="*/ 0 w 845961"/>
                  <a:gd name="connsiteY8" fmla="*/ 138492 h 83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961" h="830938" extrusionOk="0">
                    <a:moveTo>
                      <a:pt x="0" y="138492"/>
                    </a:moveTo>
                    <a:cubicBezTo>
                      <a:pt x="7391" y="60425"/>
                      <a:pt x="59124" y="5198"/>
                      <a:pt x="138492" y="0"/>
                    </a:cubicBezTo>
                    <a:cubicBezTo>
                      <a:pt x="308951" y="5119"/>
                      <a:pt x="491895" y="-13368"/>
                      <a:pt x="707469" y="0"/>
                    </a:cubicBezTo>
                    <a:cubicBezTo>
                      <a:pt x="783027" y="6455"/>
                      <a:pt x="855866" y="66783"/>
                      <a:pt x="845961" y="138492"/>
                    </a:cubicBezTo>
                    <a:cubicBezTo>
                      <a:pt x="836788" y="379108"/>
                      <a:pt x="873386" y="424322"/>
                      <a:pt x="845961" y="692446"/>
                    </a:cubicBezTo>
                    <a:cubicBezTo>
                      <a:pt x="845221" y="767009"/>
                      <a:pt x="791224" y="831233"/>
                      <a:pt x="707469" y="830938"/>
                    </a:cubicBezTo>
                    <a:cubicBezTo>
                      <a:pt x="550103" y="845087"/>
                      <a:pt x="254634" y="804524"/>
                      <a:pt x="138492" y="830938"/>
                    </a:cubicBezTo>
                    <a:cubicBezTo>
                      <a:pt x="54191" y="822462"/>
                      <a:pt x="-3483" y="758694"/>
                      <a:pt x="0" y="692446"/>
                    </a:cubicBezTo>
                    <a:cubicBezTo>
                      <a:pt x="-5376" y="488328"/>
                      <a:pt x="25388" y="374171"/>
                      <a:pt x="0" y="13849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B14C8E7-61B8-8220-5968-57928E33E1B8}"/>
                  </a:ext>
                </a:extLst>
              </p:cNvPr>
              <p:cNvSpPr/>
              <p:nvPr/>
            </p:nvSpPr>
            <p:spPr>
              <a:xfrm>
                <a:off x="9088742" y="3033835"/>
                <a:ext cx="758607" cy="830938"/>
              </a:xfrm>
              <a:custGeom>
                <a:avLst/>
                <a:gdLst>
                  <a:gd name="connsiteX0" fmla="*/ 0 w 758607"/>
                  <a:gd name="connsiteY0" fmla="*/ 126437 h 830938"/>
                  <a:gd name="connsiteX1" fmla="*/ 126437 w 758607"/>
                  <a:gd name="connsiteY1" fmla="*/ 0 h 830938"/>
                  <a:gd name="connsiteX2" fmla="*/ 632170 w 758607"/>
                  <a:gd name="connsiteY2" fmla="*/ 0 h 830938"/>
                  <a:gd name="connsiteX3" fmla="*/ 758607 w 758607"/>
                  <a:gd name="connsiteY3" fmla="*/ 126437 h 830938"/>
                  <a:gd name="connsiteX4" fmla="*/ 758607 w 758607"/>
                  <a:gd name="connsiteY4" fmla="*/ 704501 h 830938"/>
                  <a:gd name="connsiteX5" fmla="*/ 632170 w 758607"/>
                  <a:gd name="connsiteY5" fmla="*/ 830938 h 830938"/>
                  <a:gd name="connsiteX6" fmla="*/ 126437 w 758607"/>
                  <a:gd name="connsiteY6" fmla="*/ 830938 h 830938"/>
                  <a:gd name="connsiteX7" fmla="*/ 0 w 758607"/>
                  <a:gd name="connsiteY7" fmla="*/ 704501 h 830938"/>
                  <a:gd name="connsiteX8" fmla="*/ 0 w 758607"/>
                  <a:gd name="connsiteY8" fmla="*/ 126437 h 83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607" h="830938" extrusionOk="0">
                    <a:moveTo>
                      <a:pt x="0" y="126437"/>
                    </a:moveTo>
                    <a:cubicBezTo>
                      <a:pt x="9307" y="54619"/>
                      <a:pt x="54376" y="4027"/>
                      <a:pt x="126437" y="0"/>
                    </a:cubicBezTo>
                    <a:cubicBezTo>
                      <a:pt x="243422" y="921"/>
                      <a:pt x="498522" y="7304"/>
                      <a:pt x="632170" y="0"/>
                    </a:cubicBezTo>
                    <a:cubicBezTo>
                      <a:pt x="699826" y="15108"/>
                      <a:pt x="770264" y="62231"/>
                      <a:pt x="758607" y="126437"/>
                    </a:cubicBezTo>
                    <a:cubicBezTo>
                      <a:pt x="734905" y="335318"/>
                      <a:pt x="749567" y="445716"/>
                      <a:pt x="758607" y="704501"/>
                    </a:cubicBezTo>
                    <a:cubicBezTo>
                      <a:pt x="757844" y="772345"/>
                      <a:pt x="708568" y="831205"/>
                      <a:pt x="632170" y="830938"/>
                    </a:cubicBezTo>
                    <a:cubicBezTo>
                      <a:pt x="481031" y="841763"/>
                      <a:pt x="369406" y="811927"/>
                      <a:pt x="126437" y="830938"/>
                    </a:cubicBezTo>
                    <a:cubicBezTo>
                      <a:pt x="55524" y="829762"/>
                      <a:pt x="-1978" y="768515"/>
                      <a:pt x="0" y="704501"/>
                    </a:cubicBezTo>
                    <a:cubicBezTo>
                      <a:pt x="-13459" y="438108"/>
                      <a:pt x="-20318" y="390492"/>
                      <a:pt x="0" y="126437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F522451-09EA-1C87-F395-FF2997844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0301" y="3859676"/>
                <a:ext cx="200620" cy="28766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F01C50-5B6B-A0E5-A614-C0A9A906073B}"/>
              </a:ext>
            </a:extLst>
          </p:cNvPr>
          <p:cNvGrpSpPr/>
          <p:nvPr/>
        </p:nvGrpSpPr>
        <p:grpSpPr>
          <a:xfrm>
            <a:off x="7902639" y="1591097"/>
            <a:ext cx="2318378" cy="3098521"/>
            <a:chOff x="8012420" y="2623625"/>
            <a:chExt cx="2318378" cy="3098521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85A94C5-8634-820B-E7E5-C65F6E9081F6}"/>
                </a:ext>
              </a:extLst>
            </p:cNvPr>
            <p:cNvSpPr/>
            <p:nvPr/>
          </p:nvSpPr>
          <p:spPr>
            <a:xfrm>
              <a:off x="8034106" y="2623625"/>
              <a:ext cx="2296692" cy="2663550"/>
            </a:xfrm>
            <a:custGeom>
              <a:avLst/>
              <a:gdLst>
                <a:gd name="connsiteX0" fmla="*/ 0 w 2296692"/>
                <a:gd name="connsiteY0" fmla="*/ 382790 h 2663550"/>
                <a:gd name="connsiteX1" fmla="*/ 382790 w 2296692"/>
                <a:gd name="connsiteY1" fmla="*/ 0 h 2663550"/>
                <a:gd name="connsiteX2" fmla="*/ 847227 w 2296692"/>
                <a:gd name="connsiteY2" fmla="*/ 0 h 2663550"/>
                <a:gd name="connsiteX3" fmla="*/ 1372909 w 2296692"/>
                <a:gd name="connsiteY3" fmla="*/ 0 h 2663550"/>
                <a:gd name="connsiteX4" fmla="*/ 1913902 w 2296692"/>
                <a:gd name="connsiteY4" fmla="*/ 0 h 2663550"/>
                <a:gd name="connsiteX5" fmla="*/ 2296692 w 2296692"/>
                <a:gd name="connsiteY5" fmla="*/ 382790 h 2663550"/>
                <a:gd name="connsiteX6" fmla="*/ 2296692 w 2296692"/>
                <a:gd name="connsiteY6" fmla="*/ 977487 h 2663550"/>
                <a:gd name="connsiteX7" fmla="*/ 2296692 w 2296692"/>
                <a:gd name="connsiteY7" fmla="*/ 1591164 h 2663550"/>
                <a:gd name="connsiteX8" fmla="*/ 2296692 w 2296692"/>
                <a:gd name="connsiteY8" fmla="*/ 2280760 h 2663550"/>
                <a:gd name="connsiteX9" fmla="*/ 1913902 w 2296692"/>
                <a:gd name="connsiteY9" fmla="*/ 2663550 h 2663550"/>
                <a:gd name="connsiteX10" fmla="*/ 1449465 w 2296692"/>
                <a:gd name="connsiteY10" fmla="*/ 2663550 h 2663550"/>
                <a:gd name="connsiteX11" fmla="*/ 969716 w 2296692"/>
                <a:gd name="connsiteY11" fmla="*/ 2663550 h 2663550"/>
                <a:gd name="connsiteX12" fmla="*/ 382790 w 2296692"/>
                <a:gd name="connsiteY12" fmla="*/ 2663550 h 2663550"/>
                <a:gd name="connsiteX13" fmla="*/ 0 w 2296692"/>
                <a:gd name="connsiteY13" fmla="*/ 2280760 h 2663550"/>
                <a:gd name="connsiteX14" fmla="*/ 0 w 2296692"/>
                <a:gd name="connsiteY14" fmla="*/ 1686063 h 2663550"/>
                <a:gd name="connsiteX15" fmla="*/ 0 w 2296692"/>
                <a:gd name="connsiteY15" fmla="*/ 1091365 h 2663550"/>
                <a:gd name="connsiteX16" fmla="*/ 0 w 2296692"/>
                <a:gd name="connsiteY16" fmla="*/ 382790 h 26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6692" h="2663550" extrusionOk="0">
                  <a:moveTo>
                    <a:pt x="0" y="382790"/>
                  </a:moveTo>
                  <a:cubicBezTo>
                    <a:pt x="16149" y="167929"/>
                    <a:pt x="162905" y="15294"/>
                    <a:pt x="382790" y="0"/>
                  </a:cubicBezTo>
                  <a:cubicBezTo>
                    <a:pt x="589225" y="10286"/>
                    <a:pt x="643705" y="3445"/>
                    <a:pt x="847227" y="0"/>
                  </a:cubicBezTo>
                  <a:cubicBezTo>
                    <a:pt x="1050749" y="-3445"/>
                    <a:pt x="1177311" y="-11649"/>
                    <a:pt x="1372909" y="0"/>
                  </a:cubicBezTo>
                  <a:cubicBezTo>
                    <a:pt x="1568507" y="11649"/>
                    <a:pt x="1738737" y="-6611"/>
                    <a:pt x="1913902" y="0"/>
                  </a:cubicBezTo>
                  <a:cubicBezTo>
                    <a:pt x="2140072" y="-15550"/>
                    <a:pt x="2300330" y="148084"/>
                    <a:pt x="2296692" y="382790"/>
                  </a:cubicBezTo>
                  <a:cubicBezTo>
                    <a:pt x="2300866" y="623667"/>
                    <a:pt x="2313921" y="797849"/>
                    <a:pt x="2296692" y="977487"/>
                  </a:cubicBezTo>
                  <a:cubicBezTo>
                    <a:pt x="2279463" y="1157125"/>
                    <a:pt x="2289425" y="1294042"/>
                    <a:pt x="2296692" y="1591164"/>
                  </a:cubicBezTo>
                  <a:cubicBezTo>
                    <a:pt x="2303959" y="1888286"/>
                    <a:pt x="2276853" y="1948111"/>
                    <a:pt x="2296692" y="2280760"/>
                  </a:cubicBezTo>
                  <a:cubicBezTo>
                    <a:pt x="2314352" y="2501347"/>
                    <a:pt x="2112460" y="2615261"/>
                    <a:pt x="1913902" y="2663550"/>
                  </a:cubicBezTo>
                  <a:cubicBezTo>
                    <a:pt x="1795819" y="2646335"/>
                    <a:pt x="1605302" y="2641973"/>
                    <a:pt x="1449465" y="2663550"/>
                  </a:cubicBezTo>
                  <a:cubicBezTo>
                    <a:pt x="1293628" y="2685127"/>
                    <a:pt x="1171563" y="2668546"/>
                    <a:pt x="969716" y="2663550"/>
                  </a:cubicBezTo>
                  <a:cubicBezTo>
                    <a:pt x="767869" y="2658554"/>
                    <a:pt x="600253" y="2651793"/>
                    <a:pt x="382790" y="2663550"/>
                  </a:cubicBezTo>
                  <a:cubicBezTo>
                    <a:pt x="189191" y="2647119"/>
                    <a:pt x="1309" y="2486032"/>
                    <a:pt x="0" y="2280760"/>
                  </a:cubicBezTo>
                  <a:cubicBezTo>
                    <a:pt x="17217" y="2003982"/>
                    <a:pt x="-14091" y="1977615"/>
                    <a:pt x="0" y="1686063"/>
                  </a:cubicBezTo>
                  <a:cubicBezTo>
                    <a:pt x="14091" y="1394511"/>
                    <a:pt x="-27770" y="1238187"/>
                    <a:pt x="0" y="1091365"/>
                  </a:cubicBezTo>
                  <a:cubicBezTo>
                    <a:pt x="27770" y="944543"/>
                    <a:pt x="-11805" y="726235"/>
                    <a:pt x="0" y="382790"/>
                  </a:cubicBezTo>
                  <a:close/>
                </a:path>
              </a:pathLst>
            </a:custGeom>
            <a:noFill/>
            <a:ln w="5715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AF58F8-3F7F-4566-3357-61F16C5D7D3E}"/>
                </a:ext>
              </a:extLst>
            </p:cNvPr>
            <p:cNvSpPr txBox="1"/>
            <p:nvPr/>
          </p:nvSpPr>
          <p:spPr>
            <a:xfrm>
              <a:off x="8012420" y="5260481"/>
              <a:ext cx="1157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solidFill>
                    <a:srgbClr val="0070C0"/>
                  </a:solidFill>
                </a:rPr>
                <a:t>SATRE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3FA1D74-585C-A3E3-BEF3-5B0B3942CA39}"/>
              </a:ext>
            </a:extLst>
          </p:cNvPr>
          <p:cNvSpPr txBox="1"/>
          <p:nvPr/>
        </p:nvSpPr>
        <p:spPr>
          <a:xfrm>
            <a:off x="7916254" y="5715110"/>
            <a:ext cx="3349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5 Driver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Prove key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Begin standardisation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298432-5976-1F86-D2E5-C068BFCF5F96}"/>
              </a:ext>
            </a:extLst>
          </p:cNvPr>
          <p:cNvGrpSpPr/>
          <p:nvPr/>
        </p:nvGrpSpPr>
        <p:grpSpPr>
          <a:xfrm>
            <a:off x="69559" y="42044"/>
            <a:ext cx="11930560" cy="4197076"/>
            <a:chOff x="69559" y="42044"/>
            <a:chExt cx="11930560" cy="41970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F4BAA6-2CB5-0B94-76E0-2CF46D1D0998}"/>
                </a:ext>
              </a:extLst>
            </p:cNvPr>
            <p:cNvGrpSpPr/>
            <p:nvPr/>
          </p:nvGrpSpPr>
          <p:grpSpPr>
            <a:xfrm>
              <a:off x="69559" y="42044"/>
              <a:ext cx="11930560" cy="4197076"/>
              <a:chOff x="72342" y="1003480"/>
              <a:chExt cx="11930560" cy="4197076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3E280C2-0188-ED97-BA1D-3EEFF4004D4D}"/>
                  </a:ext>
                </a:extLst>
              </p:cNvPr>
              <p:cNvSpPr/>
              <p:nvPr/>
            </p:nvSpPr>
            <p:spPr>
              <a:xfrm>
                <a:off x="72342" y="1441743"/>
                <a:ext cx="1922655" cy="1699626"/>
              </a:xfrm>
              <a:custGeom>
                <a:avLst/>
                <a:gdLst>
                  <a:gd name="connsiteX0" fmla="*/ 0 w 1922655"/>
                  <a:gd name="connsiteY0" fmla="*/ 283277 h 1699626"/>
                  <a:gd name="connsiteX1" fmla="*/ 283277 w 1922655"/>
                  <a:gd name="connsiteY1" fmla="*/ 0 h 1699626"/>
                  <a:gd name="connsiteX2" fmla="*/ 920644 w 1922655"/>
                  <a:gd name="connsiteY2" fmla="*/ 0 h 1699626"/>
                  <a:gd name="connsiteX3" fmla="*/ 1639378 w 1922655"/>
                  <a:gd name="connsiteY3" fmla="*/ 0 h 1699626"/>
                  <a:gd name="connsiteX4" fmla="*/ 1922655 w 1922655"/>
                  <a:gd name="connsiteY4" fmla="*/ 283277 h 1699626"/>
                  <a:gd name="connsiteX5" fmla="*/ 1922655 w 1922655"/>
                  <a:gd name="connsiteY5" fmla="*/ 827152 h 1699626"/>
                  <a:gd name="connsiteX6" fmla="*/ 1922655 w 1922655"/>
                  <a:gd name="connsiteY6" fmla="*/ 1416349 h 1699626"/>
                  <a:gd name="connsiteX7" fmla="*/ 1639378 w 1922655"/>
                  <a:gd name="connsiteY7" fmla="*/ 1699626 h 1699626"/>
                  <a:gd name="connsiteX8" fmla="*/ 947766 w 1922655"/>
                  <a:gd name="connsiteY8" fmla="*/ 1699626 h 1699626"/>
                  <a:gd name="connsiteX9" fmla="*/ 283277 w 1922655"/>
                  <a:gd name="connsiteY9" fmla="*/ 1699626 h 1699626"/>
                  <a:gd name="connsiteX10" fmla="*/ 0 w 1922655"/>
                  <a:gd name="connsiteY10" fmla="*/ 1416349 h 1699626"/>
                  <a:gd name="connsiteX11" fmla="*/ 0 w 1922655"/>
                  <a:gd name="connsiteY11" fmla="*/ 838482 h 1699626"/>
                  <a:gd name="connsiteX12" fmla="*/ 0 w 1922655"/>
                  <a:gd name="connsiteY12" fmla="*/ 283277 h 169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2655" h="1699626" extrusionOk="0">
                    <a:moveTo>
                      <a:pt x="0" y="283277"/>
                    </a:moveTo>
                    <a:cubicBezTo>
                      <a:pt x="17114" y="123169"/>
                      <a:pt x="111058" y="28453"/>
                      <a:pt x="283277" y="0"/>
                    </a:cubicBezTo>
                    <a:cubicBezTo>
                      <a:pt x="601049" y="26666"/>
                      <a:pt x="738603" y="-4915"/>
                      <a:pt x="920644" y="0"/>
                    </a:cubicBezTo>
                    <a:cubicBezTo>
                      <a:pt x="1102685" y="4915"/>
                      <a:pt x="1316144" y="18334"/>
                      <a:pt x="1639378" y="0"/>
                    </a:cubicBezTo>
                    <a:cubicBezTo>
                      <a:pt x="1770179" y="11885"/>
                      <a:pt x="1955940" y="117974"/>
                      <a:pt x="1922655" y="283277"/>
                    </a:cubicBezTo>
                    <a:cubicBezTo>
                      <a:pt x="1941845" y="435368"/>
                      <a:pt x="1937620" y="678950"/>
                      <a:pt x="1922655" y="827152"/>
                    </a:cubicBezTo>
                    <a:cubicBezTo>
                      <a:pt x="1907690" y="975355"/>
                      <a:pt x="1934341" y="1165600"/>
                      <a:pt x="1922655" y="1416349"/>
                    </a:cubicBezTo>
                    <a:cubicBezTo>
                      <a:pt x="1918641" y="1554560"/>
                      <a:pt x="1791854" y="1715584"/>
                      <a:pt x="1639378" y="1699626"/>
                    </a:cubicBezTo>
                    <a:cubicBezTo>
                      <a:pt x="1495097" y="1715304"/>
                      <a:pt x="1122926" y="1704124"/>
                      <a:pt x="947766" y="1699626"/>
                    </a:cubicBezTo>
                    <a:cubicBezTo>
                      <a:pt x="772606" y="1695128"/>
                      <a:pt x="428037" y="1675642"/>
                      <a:pt x="283277" y="1699626"/>
                    </a:cubicBezTo>
                    <a:cubicBezTo>
                      <a:pt x="142182" y="1686715"/>
                      <a:pt x="10702" y="1581177"/>
                      <a:pt x="0" y="1416349"/>
                    </a:cubicBezTo>
                    <a:cubicBezTo>
                      <a:pt x="7241" y="1266414"/>
                      <a:pt x="-21719" y="1002224"/>
                      <a:pt x="0" y="838482"/>
                    </a:cubicBezTo>
                    <a:cubicBezTo>
                      <a:pt x="21719" y="674740"/>
                      <a:pt x="-5742" y="482374"/>
                      <a:pt x="0" y="283277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2DB879C-79D0-626F-D48E-B835DAA69FB9}"/>
                  </a:ext>
                </a:extLst>
              </p:cNvPr>
              <p:cNvSpPr/>
              <p:nvPr/>
            </p:nvSpPr>
            <p:spPr>
              <a:xfrm>
                <a:off x="119954" y="3356484"/>
                <a:ext cx="1875043" cy="1653670"/>
              </a:xfrm>
              <a:custGeom>
                <a:avLst/>
                <a:gdLst>
                  <a:gd name="connsiteX0" fmla="*/ 0 w 1875043"/>
                  <a:gd name="connsiteY0" fmla="*/ 275617 h 1653670"/>
                  <a:gd name="connsiteX1" fmla="*/ 275617 w 1875043"/>
                  <a:gd name="connsiteY1" fmla="*/ 0 h 1653670"/>
                  <a:gd name="connsiteX2" fmla="*/ 897807 w 1875043"/>
                  <a:gd name="connsiteY2" fmla="*/ 0 h 1653670"/>
                  <a:gd name="connsiteX3" fmla="*/ 1599426 w 1875043"/>
                  <a:gd name="connsiteY3" fmla="*/ 0 h 1653670"/>
                  <a:gd name="connsiteX4" fmla="*/ 1875043 w 1875043"/>
                  <a:gd name="connsiteY4" fmla="*/ 275617 h 1653670"/>
                  <a:gd name="connsiteX5" fmla="*/ 1875043 w 1875043"/>
                  <a:gd name="connsiteY5" fmla="*/ 804786 h 1653670"/>
                  <a:gd name="connsiteX6" fmla="*/ 1875043 w 1875043"/>
                  <a:gd name="connsiteY6" fmla="*/ 1378053 h 1653670"/>
                  <a:gd name="connsiteX7" fmla="*/ 1599426 w 1875043"/>
                  <a:gd name="connsiteY7" fmla="*/ 1653670 h 1653670"/>
                  <a:gd name="connsiteX8" fmla="*/ 924283 w 1875043"/>
                  <a:gd name="connsiteY8" fmla="*/ 1653670 h 1653670"/>
                  <a:gd name="connsiteX9" fmla="*/ 275617 w 1875043"/>
                  <a:gd name="connsiteY9" fmla="*/ 1653670 h 1653670"/>
                  <a:gd name="connsiteX10" fmla="*/ 0 w 1875043"/>
                  <a:gd name="connsiteY10" fmla="*/ 1378053 h 1653670"/>
                  <a:gd name="connsiteX11" fmla="*/ 0 w 1875043"/>
                  <a:gd name="connsiteY11" fmla="*/ 815811 h 1653670"/>
                  <a:gd name="connsiteX12" fmla="*/ 0 w 1875043"/>
                  <a:gd name="connsiteY12" fmla="*/ 275617 h 165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5043" h="1653670" extrusionOk="0">
                    <a:moveTo>
                      <a:pt x="0" y="275617"/>
                    </a:moveTo>
                    <a:cubicBezTo>
                      <a:pt x="6984" y="121905"/>
                      <a:pt x="119035" y="7872"/>
                      <a:pt x="275617" y="0"/>
                    </a:cubicBezTo>
                    <a:cubicBezTo>
                      <a:pt x="509556" y="28547"/>
                      <a:pt x="641391" y="12793"/>
                      <a:pt x="897807" y="0"/>
                    </a:cubicBezTo>
                    <a:cubicBezTo>
                      <a:pt x="1154223" y="-12793"/>
                      <a:pt x="1267964" y="-26656"/>
                      <a:pt x="1599426" y="0"/>
                    </a:cubicBezTo>
                    <a:cubicBezTo>
                      <a:pt x="1726307" y="11741"/>
                      <a:pt x="1901842" y="116270"/>
                      <a:pt x="1875043" y="275617"/>
                    </a:cubicBezTo>
                    <a:cubicBezTo>
                      <a:pt x="1888647" y="428907"/>
                      <a:pt x="1894513" y="583010"/>
                      <a:pt x="1875043" y="804786"/>
                    </a:cubicBezTo>
                    <a:cubicBezTo>
                      <a:pt x="1855573" y="1026562"/>
                      <a:pt x="1862804" y="1098106"/>
                      <a:pt x="1875043" y="1378053"/>
                    </a:cubicBezTo>
                    <a:cubicBezTo>
                      <a:pt x="1872173" y="1517229"/>
                      <a:pt x="1745400" y="1678748"/>
                      <a:pt x="1599426" y="1653670"/>
                    </a:cubicBezTo>
                    <a:cubicBezTo>
                      <a:pt x="1344044" y="1670730"/>
                      <a:pt x="1184522" y="1662500"/>
                      <a:pt x="924283" y="1653670"/>
                    </a:cubicBezTo>
                    <a:cubicBezTo>
                      <a:pt x="664044" y="1644840"/>
                      <a:pt x="539594" y="1630728"/>
                      <a:pt x="275617" y="1653670"/>
                    </a:cubicBezTo>
                    <a:cubicBezTo>
                      <a:pt x="128164" y="1649662"/>
                      <a:pt x="10723" y="1538666"/>
                      <a:pt x="0" y="1378053"/>
                    </a:cubicBezTo>
                    <a:cubicBezTo>
                      <a:pt x="-3121" y="1264519"/>
                      <a:pt x="-12133" y="1019254"/>
                      <a:pt x="0" y="815811"/>
                    </a:cubicBezTo>
                    <a:cubicBezTo>
                      <a:pt x="12133" y="612368"/>
                      <a:pt x="-21255" y="424030"/>
                      <a:pt x="0" y="275617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6A43EFC-DB01-AC72-7BD5-9B18E1033201}"/>
                  </a:ext>
                </a:extLst>
              </p:cNvPr>
              <p:cNvSpPr/>
              <p:nvPr/>
            </p:nvSpPr>
            <p:spPr>
              <a:xfrm>
                <a:off x="10812741" y="3495364"/>
                <a:ext cx="1190161" cy="1705192"/>
              </a:xfrm>
              <a:custGeom>
                <a:avLst/>
                <a:gdLst>
                  <a:gd name="connsiteX0" fmla="*/ 0 w 1190161"/>
                  <a:gd name="connsiteY0" fmla="*/ 198364 h 1705192"/>
                  <a:gd name="connsiteX1" fmla="*/ 198364 w 1190161"/>
                  <a:gd name="connsiteY1" fmla="*/ 0 h 1705192"/>
                  <a:gd name="connsiteX2" fmla="*/ 571278 w 1190161"/>
                  <a:gd name="connsiteY2" fmla="*/ 0 h 1705192"/>
                  <a:gd name="connsiteX3" fmla="*/ 991797 w 1190161"/>
                  <a:gd name="connsiteY3" fmla="*/ 0 h 1705192"/>
                  <a:gd name="connsiteX4" fmla="*/ 1190161 w 1190161"/>
                  <a:gd name="connsiteY4" fmla="*/ 198364 h 1705192"/>
                  <a:gd name="connsiteX5" fmla="*/ 1190161 w 1190161"/>
                  <a:gd name="connsiteY5" fmla="*/ 826427 h 1705192"/>
                  <a:gd name="connsiteX6" fmla="*/ 1190161 w 1190161"/>
                  <a:gd name="connsiteY6" fmla="*/ 1506828 h 1705192"/>
                  <a:gd name="connsiteX7" fmla="*/ 991797 w 1190161"/>
                  <a:gd name="connsiteY7" fmla="*/ 1705192 h 1705192"/>
                  <a:gd name="connsiteX8" fmla="*/ 587146 w 1190161"/>
                  <a:gd name="connsiteY8" fmla="*/ 1705192 h 1705192"/>
                  <a:gd name="connsiteX9" fmla="*/ 198364 w 1190161"/>
                  <a:gd name="connsiteY9" fmla="*/ 1705192 h 1705192"/>
                  <a:gd name="connsiteX10" fmla="*/ 0 w 1190161"/>
                  <a:gd name="connsiteY10" fmla="*/ 1506828 h 1705192"/>
                  <a:gd name="connsiteX11" fmla="*/ 0 w 1190161"/>
                  <a:gd name="connsiteY11" fmla="*/ 839511 h 1705192"/>
                  <a:gd name="connsiteX12" fmla="*/ 0 w 1190161"/>
                  <a:gd name="connsiteY12" fmla="*/ 198364 h 17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161" h="1705192" extrusionOk="0">
                    <a:moveTo>
                      <a:pt x="0" y="198364"/>
                    </a:moveTo>
                    <a:cubicBezTo>
                      <a:pt x="2999" y="88170"/>
                      <a:pt x="85391" y="6172"/>
                      <a:pt x="198364" y="0"/>
                    </a:cubicBezTo>
                    <a:cubicBezTo>
                      <a:pt x="346051" y="541"/>
                      <a:pt x="451787" y="-16417"/>
                      <a:pt x="571278" y="0"/>
                    </a:cubicBezTo>
                    <a:cubicBezTo>
                      <a:pt x="690769" y="16417"/>
                      <a:pt x="859242" y="-20454"/>
                      <a:pt x="991797" y="0"/>
                    </a:cubicBezTo>
                    <a:cubicBezTo>
                      <a:pt x="1092914" y="3909"/>
                      <a:pt x="1216614" y="81775"/>
                      <a:pt x="1190161" y="198364"/>
                    </a:cubicBezTo>
                    <a:cubicBezTo>
                      <a:pt x="1178782" y="469835"/>
                      <a:pt x="1174225" y="659771"/>
                      <a:pt x="1190161" y="826427"/>
                    </a:cubicBezTo>
                    <a:cubicBezTo>
                      <a:pt x="1206097" y="993083"/>
                      <a:pt x="1201081" y="1218138"/>
                      <a:pt x="1190161" y="1506828"/>
                    </a:cubicBezTo>
                    <a:cubicBezTo>
                      <a:pt x="1186188" y="1598327"/>
                      <a:pt x="1100512" y="1708559"/>
                      <a:pt x="991797" y="1705192"/>
                    </a:cubicBezTo>
                    <a:cubicBezTo>
                      <a:pt x="886939" y="1712242"/>
                      <a:pt x="769094" y="1717297"/>
                      <a:pt x="587146" y="1705192"/>
                    </a:cubicBezTo>
                    <a:cubicBezTo>
                      <a:pt x="405198" y="1693087"/>
                      <a:pt x="277070" y="1720935"/>
                      <a:pt x="198364" y="1705192"/>
                    </a:cubicBezTo>
                    <a:cubicBezTo>
                      <a:pt x="93085" y="1701598"/>
                      <a:pt x="6268" y="1621288"/>
                      <a:pt x="0" y="1506828"/>
                    </a:cubicBezTo>
                    <a:cubicBezTo>
                      <a:pt x="-8313" y="1261080"/>
                      <a:pt x="-24787" y="1104164"/>
                      <a:pt x="0" y="839511"/>
                    </a:cubicBezTo>
                    <a:cubicBezTo>
                      <a:pt x="24787" y="574858"/>
                      <a:pt x="-7078" y="467366"/>
                      <a:pt x="0" y="198364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81964466-E278-F1DA-3601-61067ECBBC44}"/>
                  </a:ext>
                </a:extLst>
              </p:cNvPr>
              <p:cNvCxnSpPr>
                <a:cxnSpLocks/>
                <a:stCxn id="5" idx="2"/>
                <a:endCxn id="10" idx="2"/>
              </p:cNvCxnSpPr>
              <p:nvPr/>
            </p:nvCxnSpPr>
            <p:spPr>
              <a:xfrm rot="16200000" flipH="1">
                <a:off x="6137448" y="-69818"/>
                <a:ext cx="190402" cy="10350346"/>
              </a:xfrm>
              <a:prstGeom prst="bentConnector3">
                <a:avLst>
                  <a:gd name="adj1" fmla="val 1444169"/>
                </a:avLst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9854F4-A462-F8B7-1568-EC3B717AE9F7}"/>
                  </a:ext>
                </a:extLst>
              </p:cNvPr>
              <p:cNvSpPr txBox="1"/>
              <p:nvPr/>
            </p:nvSpPr>
            <p:spPr>
              <a:xfrm>
                <a:off x="95062" y="1003480"/>
                <a:ext cx="8717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i="1" dirty="0">
                    <a:solidFill>
                      <a:schemeClr val="accent6">
                        <a:lumMod val="75000"/>
                      </a:schemeClr>
                    </a:solidFill>
                  </a:rPr>
                  <a:t>SARA</a:t>
                </a:r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C56DA07-30B6-B87D-1C90-1197D899320C}"/>
                </a:ext>
              </a:extLst>
            </p:cNvPr>
            <p:cNvCxnSpPr>
              <a:cxnSpLocks/>
              <a:stCxn id="5" idx="0"/>
              <a:endCxn id="3" idx="2"/>
            </p:cNvCxnSpPr>
            <p:nvPr/>
          </p:nvCxnSpPr>
          <p:spPr>
            <a:xfrm flipH="1" flipV="1">
              <a:off x="1030887" y="2179933"/>
              <a:ext cx="23806" cy="215115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7EFFC36-D841-FF26-10D7-A21B68A01791}"/>
              </a:ext>
            </a:extLst>
          </p:cNvPr>
          <p:cNvSpPr txBox="1"/>
          <p:nvPr/>
        </p:nvSpPr>
        <p:spPr>
          <a:xfrm>
            <a:off x="1679312" y="5817523"/>
            <a:ext cx="131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Federation</a:t>
            </a:r>
          </a:p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Operator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8BF5EF-4391-159C-3332-C3E58E19A21F}"/>
              </a:ext>
            </a:extLst>
          </p:cNvPr>
          <p:cNvSpPr txBox="1"/>
          <p:nvPr/>
        </p:nvSpPr>
        <p:spPr>
          <a:xfrm>
            <a:off x="0" y="6307470"/>
            <a:ext cx="909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09344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 20">
            <a:extLst>
              <a:ext uri="{FF2B5EF4-FFF2-40B4-BE49-F238E27FC236}">
                <a16:creationId xmlns:a16="http://schemas.microsoft.com/office/drawing/2014/main" id="{E33885A4-6C34-5B54-8E22-5A0202AC8559}"/>
              </a:ext>
            </a:extLst>
          </p:cNvPr>
          <p:cNvSpPr/>
          <p:nvPr/>
        </p:nvSpPr>
        <p:spPr>
          <a:xfrm>
            <a:off x="1588835" y="147145"/>
            <a:ext cx="8537416" cy="6472183"/>
          </a:xfrm>
          <a:prstGeom prst="cloud">
            <a:avLst/>
          </a:prstGeom>
          <a:gradFill>
            <a:gsLst>
              <a:gs pos="0">
                <a:schemeClr val="dk1">
                  <a:tint val="62000"/>
                  <a:satMod val="109000"/>
                  <a:lumMod val="110000"/>
                  <a:alpha val="10000"/>
                </a:schemeClr>
              </a:gs>
              <a:gs pos="100000">
                <a:schemeClr val="dk1">
                  <a:tint val="78000"/>
                  <a:satMod val="109000"/>
                  <a:lumMod val="100000"/>
                  <a:alpha val="20000"/>
                </a:schemeClr>
              </a:gs>
            </a:gsLst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GB" dirty="0"/>
          </a:p>
        </p:txBody>
      </p:sp>
      <p:pic>
        <p:nvPicPr>
          <p:cNvPr id="194" name="Picture 193" descr="A person with long black hair&#10;&#10;Description automatically generated">
            <a:extLst>
              <a:ext uri="{FF2B5EF4-FFF2-40B4-BE49-F238E27FC236}">
                <a16:creationId xmlns:a16="http://schemas.microsoft.com/office/drawing/2014/main" id="{A51869E1-DD3A-1981-0168-D2D2A1F03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73" y="5481611"/>
            <a:ext cx="997744" cy="1314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F63964-28AE-E20B-CB13-70D1813B481B}"/>
              </a:ext>
            </a:extLst>
          </p:cNvPr>
          <p:cNvSpPr/>
          <p:nvPr/>
        </p:nvSpPr>
        <p:spPr>
          <a:xfrm>
            <a:off x="1590335" y="394146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5EC960-4802-6326-F989-5D058936CB0D}"/>
              </a:ext>
            </a:extLst>
          </p:cNvPr>
          <p:cNvSpPr/>
          <p:nvPr/>
        </p:nvSpPr>
        <p:spPr>
          <a:xfrm>
            <a:off x="1590335" y="2309084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169AC-A791-607A-8D25-272A2725E465}"/>
              </a:ext>
            </a:extLst>
          </p:cNvPr>
          <p:cNvSpPr/>
          <p:nvPr/>
        </p:nvSpPr>
        <p:spPr>
          <a:xfrm>
            <a:off x="1560010" y="4177325"/>
            <a:ext cx="2637183" cy="131196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Index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903FD-198D-C31F-59EA-60636023DEC7}"/>
              </a:ext>
            </a:extLst>
          </p:cNvPr>
          <p:cNvSpPr/>
          <p:nvPr/>
        </p:nvSpPr>
        <p:spPr>
          <a:xfrm>
            <a:off x="7507433" y="394147"/>
            <a:ext cx="2633301" cy="1127298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Discovery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AD535-1A78-FF98-90C4-E63F1E3812DE}"/>
              </a:ext>
            </a:extLst>
          </p:cNvPr>
          <p:cNvSpPr/>
          <p:nvPr/>
        </p:nvSpPr>
        <p:spPr>
          <a:xfrm>
            <a:off x="7505492" y="1732615"/>
            <a:ext cx="2637183" cy="244470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TRE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1A202-68D1-441B-0D22-44F60245428E}"/>
              </a:ext>
            </a:extLst>
          </p:cNvPr>
          <p:cNvSpPr/>
          <p:nvPr/>
        </p:nvSpPr>
        <p:spPr>
          <a:xfrm>
            <a:off x="7507433" y="4508786"/>
            <a:ext cx="2633301" cy="1176864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Software 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1D619-5B54-5F13-08E6-6102913E8433}"/>
              </a:ext>
            </a:extLst>
          </p:cNvPr>
          <p:cNvSpPr/>
          <p:nvPr/>
        </p:nvSpPr>
        <p:spPr>
          <a:xfrm>
            <a:off x="7503551" y="2982047"/>
            <a:ext cx="2637183" cy="1188771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D8D88-4BAF-B9F3-7BA6-A4E4E367778F}"/>
              </a:ext>
            </a:extLst>
          </p:cNvPr>
          <p:cNvSpPr/>
          <p:nvPr/>
        </p:nvSpPr>
        <p:spPr>
          <a:xfrm>
            <a:off x="3849831" y="143696"/>
            <a:ext cx="4035289" cy="65714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DARE UK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SDRI Federation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279E9E-51F0-DE75-31C4-0C659390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7766" y="742542"/>
            <a:ext cx="750908" cy="82720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0C7CD60-6EFD-462D-4490-59B193039C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855" y="2670731"/>
            <a:ext cx="750908" cy="82720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73B704F-3698-C136-13B8-DF3D11EDD5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7766" y="4525722"/>
            <a:ext cx="750908" cy="827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268A45-6AB5-0E6B-05C1-A770B579CD1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9127" y="739369"/>
            <a:ext cx="522448" cy="6894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C89532-B545-3ABB-E338-3B8B7499B25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1686" y="4839810"/>
            <a:ext cx="522448" cy="689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4FD3BE-8BF5-5BE8-9327-73681F0F6D62}"/>
              </a:ext>
            </a:extLst>
          </p:cNvPr>
          <p:cNvSpPr/>
          <p:nvPr/>
        </p:nvSpPr>
        <p:spPr>
          <a:xfrm>
            <a:off x="4598187" y="5908354"/>
            <a:ext cx="2637183" cy="74105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Federation Services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FDDECD-4B23-C2F3-99CE-AEB1EA1FA6FF}"/>
              </a:ext>
            </a:extLst>
          </p:cNvPr>
          <p:cNvCxnSpPr>
            <a:cxnSpLocks/>
          </p:cNvCxnSpPr>
          <p:nvPr/>
        </p:nvCxnSpPr>
        <p:spPr>
          <a:xfrm>
            <a:off x="3408651" y="1363700"/>
            <a:ext cx="4781562" cy="2001164"/>
          </a:xfrm>
          <a:prstGeom prst="bentConnector3">
            <a:avLst>
              <a:gd name="adj1" fmla="val 45915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2869F5F-10CA-4A6F-FD6C-37002574023A}"/>
              </a:ext>
            </a:extLst>
          </p:cNvPr>
          <p:cNvCxnSpPr>
            <a:cxnSpLocks/>
          </p:cNvCxnSpPr>
          <p:nvPr/>
        </p:nvCxnSpPr>
        <p:spPr>
          <a:xfrm>
            <a:off x="3479700" y="3352164"/>
            <a:ext cx="471051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665795-5502-41F3-D76D-E93F763B793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567608" y="2670731"/>
            <a:ext cx="0" cy="5244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96FD4F-F1A3-4D08-7912-2BC12A208229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 flipV="1">
            <a:off x="8943062" y="3604856"/>
            <a:ext cx="307030" cy="39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14ECA8C-BB2C-2CC7-151D-6C2DB4F35EFA}"/>
              </a:ext>
            </a:extLst>
          </p:cNvPr>
          <p:cNvCxnSpPr>
            <a:cxnSpLocks/>
            <a:stCxn id="63" idx="0"/>
            <a:endCxn id="64" idx="1"/>
          </p:cNvCxnSpPr>
          <p:nvPr/>
        </p:nvCxnSpPr>
        <p:spPr>
          <a:xfrm rot="16200000" flipV="1">
            <a:off x="2881270" y="2870732"/>
            <a:ext cx="4207404" cy="1872128"/>
          </a:xfrm>
          <a:prstGeom prst="bentConnector3">
            <a:avLst>
              <a:gd name="adj1" fmla="val 95504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E3CBB90-7A2B-C548-7DF3-C5834C617D00}"/>
              </a:ext>
            </a:extLst>
          </p:cNvPr>
          <p:cNvCxnSpPr>
            <a:cxnSpLocks/>
            <a:stCxn id="70" idx="3"/>
            <a:endCxn id="63" idx="0"/>
          </p:cNvCxnSpPr>
          <p:nvPr/>
        </p:nvCxnSpPr>
        <p:spPr>
          <a:xfrm rot="5400000">
            <a:off x="6698981" y="4907708"/>
            <a:ext cx="224845" cy="1780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0B1297B-E0C9-A564-62FF-2778DCC15861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rot="5400000" flipH="1" flipV="1">
            <a:off x="5939402" y="4159270"/>
            <a:ext cx="1732862" cy="1769595"/>
          </a:xfrm>
          <a:prstGeom prst="bentConnector3">
            <a:avLst>
              <a:gd name="adj1" fmla="val 89576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19E7F4F-A3EF-391E-0FB9-7C512C953AA6}"/>
              </a:ext>
            </a:extLst>
          </p:cNvPr>
          <p:cNvCxnSpPr>
            <a:cxnSpLocks/>
            <a:stCxn id="63" idx="0"/>
            <a:endCxn id="68" idx="3"/>
          </p:cNvCxnSpPr>
          <p:nvPr/>
        </p:nvCxnSpPr>
        <p:spPr>
          <a:xfrm rot="5400000" flipH="1" flipV="1">
            <a:off x="4616226" y="2826258"/>
            <a:ext cx="4389050" cy="1779431"/>
          </a:xfrm>
          <a:prstGeom prst="bentConnector3">
            <a:avLst>
              <a:gd name="adj1" fmla="val 97527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3B98F2E-F624-DAE2-8A2C-9BCFBA8BAB29}"/>
              </a:ext>
            </a:extLst>
          </p:cNvPr>
          <p:cNvCxnSpPr>
            <a:cxnSpLocks/>
            <a:stCxn id="66" idx="1"/>
            <a:endCxn id="63" idx="0"/>
          </p:cNvCxnSpPr>
          <p:nvPr/>
        </p:nvCxnSpPr>
        <p:spPr>
          <a:xfrm rot="16200000" flipH="1">
            <a:off x="3835885" y="3825347"/>
            <a:ext cx="2292466" cy="1877835"/>
          </a:xfrm>
          <a:prstGeom prst="bentConnector3">
            <a:avLst>
              <a:gd name="adj1" fmla="val 8867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4F15F8D-CC4E-D75F-445D-F7C9619D7A43}"/>
              </a:ext>
            </a:extLst>
          </p:cNvPr>
          <p:cNvCxnSpPr>
            <a:cxnSpLocks/>
            <a:stCxn id="67" idx="1"/>
            <a:endCxn id="63" idx="0"/>
          </p:cNvCxnSpPr>
          <p:nvPr/>
        </p:nvCxnSpPr>
        <p:spPr>
          <a:xfrm rot="16200000" flipH="1">
            <a:off x="4758599" y="4748061"/>
            <a:ext cx="424204" cy="19006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A61A10C-B312-14B6-ECB0-74DF0B6CDEE5}"/>
              </a:ext>
            </a:extLst>
          </p:cNvPr>
          <p:cNvCxnSpPr>
            <a:cxnSpLocks/>
            <a:stCxn id="17" idx="1"/>
            <a:endCxn id="33" idx="1"/>
          </p:cNvCxnSpPr>
          <p:nvPr/>
        </p:nvCxnSpPr>
        <p:spPr>
          <a:xfrm flipV="1">
            <a:off x="3479700" y="3608814"/>
            <a:ext cx="4712454" cy="1330509"/>
          </a:xfrm>
          <a:prstGeom prst="bentConnector3">
            <a:avLst>
              <a:gd name="adj1" fmla="val 39595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4CD485C-234B-E1A5-C1BF-E2727AB75646}"/>
              </a:ext>
            </a:extLst>
          </p:cNvPr>
          <p:cNvCxnSpPr>
            <a:cxnSpLocks/>
          </p:cNvCxnSpPr>
          <p:nvPr/>
        </p:nvCxnSpPr>
        <p:spPr>
          <a:xfrm rot="10800000">
            <a:off x="3542800" y="924233"/>
            <a:ext cx="5694041" cy="123943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3A6917E-5E0E-CDF1-6CA4-59B6714B15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9701" y="924229"/>
            <a:ext cx="486942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9F8836-E1B4-1663-76DA-2F6B88EC45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9702" y="2151722"/>
            <a:ext cx="5770390" cy="710622"/>
          </a:xfrm>
          <a:prstGeom prst="bentConnector3">
            <a:avLst>
              <a:gd name="adj1" fmla="val 49541"/>
            </a:avLst>
          </a:prstGeom>
          <a:ln w="38100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F5E9A8-C031-D033-9992-EE77A928B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742542"/>
            <a:ext cx="522448" cy="827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D907C-0547-6792-3550-5CDBF7A9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2670732"/>
            <a:ext cx="522448" cy="827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D78AE7-1BAD-EF33-AAFE-72045381D06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4525722"/>
            <a:ext cx="522448" cy="827202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D6015A-47FC-0461-128B-664F320F2F28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2518674" y="1156144"/>
            <a:ext cx="43857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5B34595-D8E9-3043-2079-6DE7607E48B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2477763" y="3084333"/>
            <a:ext cx="479489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15DAA03-6882-3626-6E8E-CB6444FAB85E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 flipV="1">
            <a:off x="2518674" y="4939323"/>
            <a:ext cx="438578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 descr="A person with a white shirt&#10;&#10;Description automatically generated">
            <a:extLst>
              <a:ext uri="{FF2B5EF4-FFF2-40B4-BE49-F238E27FC236}">
                <a16:creationId xmlns:a16="http://schemas.microsoft.com/office/drawing/2014/main" id="{05D62336-040A-9141-0042-95F4CF68D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6797" y="766650"/>
            <a:ext cx="1052364" cy="1384815"/>
          </a:xfrm>
          <a:prstGeom prst="rect">
            <a:avLst/>
          </a:prstGeom>
        </p:spPr>
      </p:pic>
      <p:pic>
        <p:nvPicPr>
          <p:cNvPr id="158" name="Picture 157" descr="A person with long brown hair&#10;&#10;Description automatically generated">
            <a:extLst>
              <a:ext uri="{FF2B5EF4-FFF2-40B4-BE49-F238E27FC236}">
                <a16:creationId xmlns:a16="http://schemas.microsoft.com/office/drawing/2014/main" id="{B71683E7-32F9-F277-2588-7E54628D1E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407" y="423883"/>
            <a:ext cx="1028447" cy="1358507"/>
          </a:xfrm>
          <a:prstGeom prst="rect">
            <a:avLst/>
          </a:prstGeom>
        </p:spPr>
      </p:pic>
      <p:pic>
        <p:nvPicPr>
          <p:cNvPr id="159" name="Picture 158" descr="A person with dark hair wearing a suit&#10;&#10;Description automatically generated">
            <a:extLst>
              <a:ext uri="{FF2B5EF4-FFF2-40B4-BE49-F238E27FC236}">
                <a16:creationId xmlns:a16="http://schemas.microsoft.com/office/drawing/2014/main" id="{651F5FC2-D157-478E-0270-2F926CC0B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2504" y="2937558"/>
            <a:ext cx="1071498" cy="1317847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408A76C-9084-5582-AB5C-5DCCA8BDDFD8}"/>
              </a:ext>
            </a:extLst>
          </p:cNvPr>
          <p:cNvCxnSpPr>
            <a:cxnSpLocks/>
          </p:cNvCxnSpPr>
          <p:nvPr/>
        </p:nvCxnSpPr>
        <p:spPr>
          <a:xfrm flipV="1">
            <a:off x="6973759" y="3808163"/>
            <a:ext cx="2276333" cy="50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1F35C0A3-BAC7-4161-9821-DEB3B0A9D8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54" y="3195212"/>
            <a:ext cx="750908" cy="827203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FDB391C-4214-FF1C-A405-DD5487FD9C78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>
            <a:off x="6947256" y="3808163"/>
            <a:ext cx="1434431" cy="1376361"/>
          </a:xfrm>
          <a:prstGeom prst="bentConnector3">
            <a:avLst>
              <a:gd name="adj1" fmla="val 98292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B7101F9-C0C7-BC9B-C8DC-B349A05E6BEE}"/>
              </a:ext>
            </a:extLst>
          </p:cNvPr>
          <p:cNvCxnSpPr>
            <a:cxnSpLocks/>
            <a:stCxn id="34" idx="0"/>
            <a:endCxn id="23" idx="2"/>
          </p:cNvCxnSpPr>
          <p:nvPr/>
        </p:nvCxnSpPr>
        <p:spPr>
          <a:xfrm flipV="1">
            <a:off x="9511316" y="2703864"/>
            <a:ext cx="4" cy="55627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A4888E3-03AE-6625-1478-185091112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2" y="3260143"/>
            <a:ext cx="522448" cy="689426"/>
          </a:xfrm>
          <a:prstGeom prst="rect">
            <a:avLst/>
          </a:prstGeom>
        </p:spPr>
      </p:pic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383346-33FE-8DE5-6B88-E9D691B49458}"/>
              </a:ext>
            </a:extLst>
          </p:cNvPr>
          <p:cNvCxnSpPr>
            <a:cxnSpLocks/>
            <a:stCxn id="157" idx="3"/>
            <a:endCxn id="20" idx="1"/>
          </p:cNvCxnSpPr>
          <p:nvPr/>
        </p:nvCxnSpPr>
        <p:spPr>
          <a:xfrm rot="10800000">
            <a:off x="8871575" y="1084082"/>
            <a:ext cx="2005222" cy="374976"/>
          </a:xfrm>
          <a:prstGeom prst="bentConnector3">
            <a:avLst>
              <a:gd name="adj1" fmla="val 1893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F8AD7D2-FF63-E448-735D-86E39BA3F810}"/>
              </a:ext>
            </a:extLst>
          </p:cNvPr>
          <p:cNvCxnSpPr>
            <a:cxnSpLocks/>
            <a:stCxn id="157" idx="3"/>
            <a:endCxn id="23" idx="1"/>
          </p:cNvCxnSpPr>
          <p:nvPr/>
        </p:nvCxnSpPr>
        <p:spPr>
          <a:xfrm rot="10800000" flipV="1">
            <a:off x="9772545" y="1459057"/>
            <a:ext cx="1104253" cy="900093"/>
          </a:xfrm>
          <a:prstGeom prst="bentConnector3">
            <a:avLst>
              <a:gd name="adj1" fmla="val 3439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817C13D-8009-40FB-3BA3-C3C8A01F08EC}"/>
              </a:ext>
            </a:extLst>
          </p:cNvPr>
          <p:cNvCxnSpPr>
            <a:cxnSpLocks/>
            <a:endCxn id="29" idx="1"/>
          </p:cNvCxnSpPr>
          <p:nvPr/>
        </p:nvCxnSpPr>
        <p:spPr>
          <a:xfrm flipH="1" flipV="1">
            <a:off x="8904134" y="5184523"/>
            <a:ext cx="1733166" cy="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 descr="A person in a suit&#10;&#10;Description automatically generated">
            <a:extLst>
              <a:ext uri="{FF2B5EF4-FFF2-40B4-BE49-F238E27FC236}">
                <a16:creationId xmlns:a16="http://schemas.microsoft.com/office/drawing/2014/main" id="{014E8237-EB9F-A4AA-B821-8176C11E27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9" y="2295056"/>
            <a:ext cx="1059656" cy="1393031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FD28669D-2144-F68A-4641-CBDB02EE3DD6}"/>
              </a:ext>
            </a:extLst>
          </p:cNvPr>
          <p:cNvSpPr txBox="1"/>
          <p:nvPr/>
        </p:nvSpPr>
        <p:spPr>
          <a:xfrm>
            <a:off x="10735138" y="2041863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Researcher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C23EEB-7DC3-208F-A863-A4F089ABBD68}"/>
              </a:ext>
            </a:extLst>
          </p:cNvPr>
          <p:cNvSpPr txBox="1"/>
          <p:nvPr/>
        </p:nvSpPr>
        <p:spPr>
          <a:xfrm>
            <a:off x="10667781" y="4250014"/>
            <a:ext cx="14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Information</a:t>
            </a:r>
          </a:p>
          <a:p>
            <a:pPr algn="ctr"/>
            <a:r>
              <a:rPr lang="en-GB" dirty="0"/>
              <a:t>Governance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44C8B7C-3F2C-03ED-CFB4-C438AEC03D27}"/>
              </a:ext>
            </a:extLst>
          </p:cNvPr>
          <p:cNvSpPr txBox="1"/>
          <p:nvPr/>
        </p:nvSpPr>
        <p:spPr>
          <a:xfrm>
            <a:off x="108751" y="36434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8023C5-6419-29DC-7945-534D2FF8C843}"/>
              </a:ext>
            </a:extLst>
          </p:cNvPr>
          <p:cNvSpPr txBox="1"/>
          <p:nvPr/>
        </p:nvSpPr>
        <p:spPr>
          <a:xfrm>
            <a:off x="108751" y="17823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773DBA55-56DD-10E3-AA5E-DDC8E3613B03}"/>
              </a:ext>
            </a:extLst>
          </p:cNvPr>
          <p:cNvCxnSpPr>
            <a:cxnSpLocks/>
            <a:stCxn id="159" idx="3"/>
            <a:endCxn id="34" idx="1"/>
          </p:cNvCxnSpPr>
          <p:nvPr/>
        </p:nvCxnSpPr>
        <p:spPr>
          <a:xfrm rot="10800000" flipV="1">
            <a:off x="9772540" y="3596482"/>
            <a:ext cx="1109964" cy="83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13A19DA-D3C2-ED12-4491-A94CFDCF2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6" y="2014438"/>
            <a:ext cx="522448" cy="689426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5DC84A-7442-42D1-B13B-FD25E9491F1C}"/>
              </a:ext>
            </a:extLst>
          </p:cNvPr>
          <p:cNvCxnSpPr>
            <a:cxnSpLocks/>
            <a:stCxn id="13" idx="1"/>
            <a:endCxn id="23" idx="3"/>
          </p:cNvCxnSpPr>
          <p:nvPr/>
        </p:nvCxnSpPr>
        <p:spPr>
          <a:xfrm flipV="1">
            <a:off x="3479700" y="2359151"/>
            <a:ext cx="5770396" cy="725183"/>
          </a:xfrm>
          <a:prstGeom prst="bentConnector3">
            <a:avLst>
              <a:gd name="adj1" fmla="val 53445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B181229-A0C0-668C-EDA4-9A87439A277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479700" y="1156144"/>
            <a:ext cx="483888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0869D34-EAEF-0BF3-4769-CF4E90F0FC94}"/>
              </a:ext>
            </a:extLst>
          </p:cNvPr>
          <p:cNvCxnSpPr>
            <a:cxnSpLocks/>
            <a:stCxn id="9" idx="1"/>
            <a:endCxn id="23" idx="3"/>
          </p:cNvCxnSpPr>
          <p:nvPr/>
        </p:nvCxnSpPr>
        <p:spPr>
          <a:xfrm>
            <a:off x="3479700" y="1156144"/>
            <a:ext cx="5770396" cy="1203007"/>
          </a:xfrm>
          <a:prstGeom prst="bentConnector3">
            <a:avLst>
              <a:gd name="adj1" fmla="val 53424"/>
            </a:avLst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1DEE0E77-46D4-8F71-169E-712A64EFCA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54" y="1948492"/>
            <a:ext cx="750908" cy="827203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2F79CB7-7E6E-9D1E-75CA-9AC0A02503BC}"/>
              </a:ext>
            </a:extLst>
          </p:cNvPr>
          <p:cNvSpPr/>
          <p:nvPr/>
        </p:nvSpPr>
        <p:spPr>
          <a:xfrm>
            <a:off x="4602444" y="5910498"/>
            <a:ext cx="2637183" cy="3478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B02957-15F7-BFC4-01B7-4BC78FC7B9BA}"/>
              </a:ext>
            </a:extLst>
          </p:cNvPr>
          <p:cNvSpPr/>
          <p:nvPr/>
        </p:nvSpPr>
        <p:spPr>
          <a:xfrm rot="16200000">
            <a:off x="3392925" y="855246"/>
            <a:ext cx="1311965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11F6D3-0015-F879-D6F6-C89A99AD3499}"/>
              </a:ext>
            </a:extLst>
          </p:cNvPr>
          <p:cNvSpPr/>
          <p:nvPr/>
        </p:nvSpPr>
        <p:spPr>
          <a:xfrm rot="16200000">
            <a:off x="3387218" y="2770184"/>
            <a:ext cx="1311965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0F47E2-6867-4316-0FA1-F63F6563B360}"/>
              </a:ext>
            </a:extLst>
          </p:cNvPr>
          <p:cNvSpPr/>
          <p:nvPr/>
        </p:nvSpPr>
        <p:spPr>
          <a:xfrm rot="16200000">
            <a:off x="3364384" y="4653483"/>
            <a:ext cx="1311965" cy="3536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3A57E7-4622-BD93-2C01-E7D518EBDC7F}"/>
              </a:ext>
            </a:extLst>
          </p:cNvPr>
          <p:cNvSpPr/>
          <p:nvPr/>
        </p:nvSpPr>
        <p:spPr>
          <a:xfrm rot="5400000">
            <a:off x="7138563" y="767679"/>
            <a:ext cx="1123807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9900CD-5732-7502-056E-799DD8EBA341}"/>
              </a:ext>
            </a:extLst>
          </p:cNvPr>
          <p:cNvSpPr/>
          <p:nvPr/>
        </p:nvSpPr>
        <p:spPr>
          <a:xfrm rot="5400000">
            <a:off x="7114846" y="4906864"/>
            <a:ext cx="1173847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4BEF24-5433-FB00-1C50-720CCABE5589}"/>
              </a:ext>
            </a:extLst>
          </p:cNvPr>
          <p:cNvSpPr/>
          <p:nvPr/>
        </p:nvSpPr>
        <p:spPr>
          <a:xfrm rot="5400000">
            <a:off x="6464404" y="2759544"/>
            <a:ext cx="2452453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Security Server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4BAA6-2CB5-0B94-76E0-2CF46D1D0998}"/>
              </a:ext>
            </a:extLst>
          </p:cNvPr>
          <p:cNvGrpSpPr/>
          <p:nvPr/>
        </p:nvGrpSpPr>
        <p:grpSpPr>
          <a:xfrm>
            <a:off x="69559" y="42044"/>
            <a:ext cx="11930560" cy="4197076"/>
            <a:chOff x="72342" y="1003480"/>
            <a:chExt cx="11930560" cy="41970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3E280C2-0188-ED97-BA1D-3EEFF4004D4D}"/>
                </a:ext>
              </a:extLst>
            </p:cNvPr>
            <p:cNvSpPr/>
            <p:nvPr/>
          </p:nvSpPr>
          <p:spPr>
            <a:xfrm>
              <a:off x="72342" y="1441743"/>
              <a:ext cx="1922655" cy="1699626"/>
            </a:xfrm>
            <a:custGeom>
              <a:avLst/>
              <a:gdLst>
                <a:gd name="connsiteX0" fmla="*/ 0 w 1922655"/>
                <a:gd name="connsiteY0" fmla="*/ 283277 h 1699626"/>
                <a:gd name="connsiteX1" fmla="*/ 283277 w 1922655"/>
                <a:gd name="connsiteY1" fmla="*/ 0 h 1699626"/>
                <a:gd name="connsiteX2" fmla="*/ 920644 w 1922655"/>
                <a:gd name="connsiteY2" fmla="*/ 0 h 1699626"/>
                <a:gd name="connsiteX3" fmla="*/ 1639378 w 1922655"/>
                <a:gd name="connsiteY3" fmla="*/ 0 h 1699626"/>
                <a:gd name="connsiteX4" fmla="*/ 1922655 w 1922655"/>
                <a:gd name="connsiteY4" fmla="*/ 283277 h 1699626"/>
                <a:gd name="connsiteX5" fmla="*/ 1922655 w 1922655"/>
                <a:gd name="connsiteY5" fmla="*/ 827152 h 1699626"/>
                <a:gd name="connsiteX6" fmla="*/ 1922655 w 1922655"/>
                <a:gd name="connsiteY6" fmla="*/ 1416349 h 1699626"/>
                <a:gd name="connsiteX7" fmla="*/ 1639378 w 1922655"/>
                <a:gd name="connsiteY7" fmla="*/ 1699626 h 1699626"/>
                <a:gd name="connsiteX8" fmla="*/ 947766 w 1922655"/>
                <a:gd name="connsiteY8" fmla="*/ 1699626 h 1699626"/>
                <a:gd name="connsiteX9" fmla="*/ 283277 w 1922655"/>
                <a:gd name="connsiteY9" fmla="*/ 1699626 h 1699626"/>
                <a:gd name="connsiteX10" fmla="*/ 0 w 1922655"/>
                <a:gd name="connsiteY10" fmla="*/ 1416349 h 1699626"/>
                <a:gd name="connsiteX11" fmla="*/ 0 w 1922655"/>
                <a:gd name="connsiteY11" fmla="*/ 838482 h 1699626"/>
                <a:gd name="connsiteX12" fmla="*/ 0 w 1922655"/>
                <a:gd name="connsiteY12" fmla="*/ 283277 h 169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2655" h="1699626" extrusionOk="0">
                  <a:moveTo>
                    <a:pt x="0" y="283277"/>
                  </a:moveTo>
                  <a:cubicBezTo>
                    <a:pt x="17114" y="123169"/>
                    <a:pt x="111058" y="28453"/>
                    <a:pt x="283277" y="0"/>
                  </a:cubicBezTo>
                  <a:cubicBezTo>
                    <a:pt x="601049" y="26666"/>
                    <a:pt x="738603" y="-4915"/>
                    <a:pt x="920644" y="0"/>
                  </a:cubicBezTo>
                  <a:cubicBezTo>
                    <a:pt x="1102685" y="4915"/>
                    <a:pt x="1316144" y="18334"/>
                    <a:pt x="1639378" y="0"/>
                  </a:cubicBezTo>
                  <a:cubicBezTo>
                    <a:pt x="1770179" y="11885"/>
                    <a:pt x="1955940" y="117974"/>
                    <a:pt x="1922655" y="283277"/>
                  </a:cubicBezTo>
                  <a:cubicBezTo>
                    <a:pt x="1941845" y="435368"/>
                    <a:pt x="1937620" y="678950"/>
                    <a:pt x="1922655" y="827152"/>
                  </a:cubicBezTo>
                  <a:cubicBezTo>
                    <a:pt x="1907690" y="975355"/>
                    <a:pt x="1934341" y="1165600"/>
                    <a:pt x="1922655" y="1416349"/>
                  </a:cubicBezTo>
                  <a:cubicBezTo>
                    <a:pt x="1918641" y="1554560"/>
                    <a:pt x="1791854" y="1715584"/>
                    <a:pt x="1639378" y="1699626"/>
                  </a:cubicBezTo>
                  <a:cubicBezTo>
                    <a:pt x="1495097" y="1715304"/>
                    <a:pt x="1122926" y="1704124"/>
                    <a:pt x="947766" y="1699626"/>
                  </a:cubicBezTo>
                  <a:cubicBezTo>
                    <a:pt x="772606" y="1695128"/>
                    <a:pt x="428037" y="1675642"/>
                    <a:pt x="283277" y="1699626"/>
                  </a:cubicBezTo>
                  <a:cubicBezTo>
                    <a:pt x="142182" y="1686715"/>
                    <a:pt x="10702" y="1581177"/>
                    <a:pt x="0" y="1416349"/>
                  </a:cubicBezTo>
                  <a:cubicBezTo>
                    <a:pt x="7241" y="1266414"/>
                    <a:pt x="-21719" y="1002224"/>
                    <a:pt x="0" y="838482"/>
                  </a:cubicBezTo>
                  <a:cubicBezTo>
                    <a:pt x="21719" y="674740"/>
                    <a:pt x="-5742" y="482374"/>
                    <a:pt x="0" y="283277"/>
                  </a:cubicBezTo>
                  <a:close/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2DB879C-79D0-626F-D48E-B835DAA69FB9}"/>
                </a:ext>
              </a:extLst>
            </p:cNvPr>
            <p:cNvSpPr/>
            <p:nvPr/>
          </p:nvSpPr>
          <p:spPr>
            <a:xfrm>
              <a:off x="119954" y="3356484"/>
              <a:ext cx="1875043" cy="1653670"/>
            </a:xfrm>
            <a:custGeom>
              <a:avLst/>
              <a:gdLst>
                <a:gd name="connsiteX0" fmla="*/ 0 w 1875043"/>
                <a:gd name="connsiteY0" fmla="*/ 275617 h 1653670"/>
                <a:gd name="connsiteX1" fmla="*/ 275617 w 1875043"/>
                <a:gd name="connsiteY1" fmla="*/ 0 h 1653670"/>
                <a:gd name="connsiteX2" fmla="*/ 897807 w 1875043"/>
                <a:gd name="connsiteY2" fmla="*/ 0 h 1653670"/>
                <a:gd name="connsiteX3" fmla="*/ 1599426 w 1875043"/>
                <a:gd name="connsiteY3" fmla="*/ 0 h 1653670"/>
                <a:gd name="connsiteX4" fmla="*/ 1875043 w 1875043"/>
                <a:gd name="connsiteY4" fmla="*/ 275617 h 1653670"/>
                <a:gd name="connsiteX5" fmla="*/ 1875043 w 1875043"/>
                <a:gd name="connsiteY5" fmla="*/ 804786 h 1653670"/>
                <a:gd name="connsiteX6" fmla="*/ 1875043 w 1875043"/>
                <a:gd name="connsiteY6" fmla="*/ 1378053 h 1653670"/>
                <a:gd name="connsiteX7" fmla="*/ 1599426 w 1875043"/>
                <a:gd name="connsiteY7" fmla="*/ 1653670 h 1653670"/>
                <a:gd name="connsiteX8" fmla="*/ 924283 w 1875043"/>
                <a:gd name="connsiteY8" fmla="*/ 1653670 h 1653670"/>
                <a:gd name="connsiteX9" fmla="*/ 275617 w 1875043"/>
                <a:gd name="connsiteY9" fmla="*/ 1653670 h 1653670"/>
                <a:gd name="connsiteX10" fmla="*/ 0 w 1875043"/>
                <a:gd name="connsiteY10" fmla="*/ 1378053 h 1653670"/>
                <a:gd name="connsiteX11" fmla="*/ 0 w 1875043"/>
                <a:gd name="connsiteY11" fmla="*/ 815811 h 1653670"/>
                <a:gd name="connsiteX12" fmla="*/ 0 w 1875043"/>
                <a:gd name="connsiteY12" fmla="*/ 275617 h 165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5043" h="1653670" extrusionOk="0">
                  <a:moveTo>
                    <a:pt x="0" y="275617"/>
                  </a:moveTo>
                  <a:cubicBezTo>
                    <a:pt x="6984" y="121905"/>
                    <a:pt x="119035" y="7872"/>
                    <a:pt x="275617" y="0"/>
                  </a:cubicBezTo>
                  <a:cubicBezTo>
                    <a:pt x="509556" y="28547"/>
                    <a:pt x="641391" y="12793"/>
                    <a:pt x="897807" y="0"/>
                  </a:cubicBezTo>
                  <a:cubicBezTo>
                    <a:pt x="1154223" y="-12793"/>
                    <a:pt x="1267964" y="-26656"/>
                    <a:pt x="1599426" y="0"/>
                  </a:cubicBezTo>
                  <a:cubicBezTo>
                    <a:pt x="1726307" y="11741"/>
                    <a:pt x="1901842" y="116270"/>
                    <a:pt x="1875043" y="275617"/>
                  </a:cubicBezTo>
                  <a:cubicBezTo>
                    <a:pt x="1888647" y="428907"/>
                    <a:pt x="1894513" y="583010"/>
                    <a:pt x="1875043" y="804786"/>
                  </a:cubicBezTo>
                  <a:cubicBezTo>
                    <a:pt x="1855573" y="1026562"/>
                    <a:pt x="1862804" y="1098106"/>
                    <a:pt x="1875043" y="1378053"/>
                  </a:cubicBezTo>
                  <a:cubicBezTo>
                    <a:pt x="1872173" y="1517229"/>
                    <a:pt x="1745400" y="1678748"/>
                    <a:pt x="1599426" y="1653670"/>
                  </a:cubicBezTo>
                  <a:cubicBezTo>
                    <a:pt x="1344044" y="1670730"/>
                    <a:pt x="1184522" y="1662500"/>
                    <a:pt x="924283" y="1653670"/>
                  </a:cubicBezTo>
                  <a:cubicBezTo>
                    <a:pt x="664044" y="1644840"/>
                    <a:pt x="539594" y="1630728"/>
                    <a:pt x="275617" y="1653670"/>
                  </a:cubicBezTo>
                  <a:cubicBezTo>
                    <a:pt x="128164" y="1649662"/>
                    <a:pt x="10723" y="1538666"/>
                    <a:pt x="0" y="1378053"/>
                  </a:cubicBezTo>
                  <a:cubicBezTo>
                    <a:pt x="-3121" y="1264519"/>
                    <a:pt x="-12133" y="1019254"/>
                    <a:pt x="0" y="815811"/>
                  </a:cubicBezTo>
                  <a:cubicBezTo>
                    <a:pt x="12133" y="612368"/>
                    <a:pt x="-21255" y="424030"/>
                    <a:pt x="0" y="275617"/>
                  </a:cubicBezTo>
                  <a:close/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6A43EFC-DB01-AC72-7BD5-9B18E1033201}"/>
                </a:ext>
              </a:extLst>
            </p:cNvPr>
            <p:cNvSpPr/>
            <p:nvPr/>
          </p:nvSpPr>
          <p:spPr>
            <a:xfrm>
              <a:off x="10812741" y="3495364"/>
              <a:ext cx="1190161" cy="1705192"/>
            </a:xfrm>
            <a:custGeom>
              <a:avLst/>
              <a:gdLst>
                <a:gd name="connsiteX0" fmla="*/ 0 w 1190161"/>
                <a:gd name="connsiteY0" fmla="*/ 198364 h 1705192"/>
                <a:gd name="connsiteX1" fmla="*/ 198364 w 1190161"/>
                <a:gd name="connsiteY1" fmla="*/ 0 h 1705192"/>
                <a:gd name="connsiteX2" fmla="*/ 571278 w 1190161"/>
                <a:gd name="connsiteY2" fmla="*/ 0 h 1705192"/>
                <a:gd name="connsiteX3" fmla="*/ 991797 w 1190161"/>
                <a:gd name="connsiteY3" fmla="*/ 0 h 1705192"/>
                <a:gd name="connsiteX4" fmla="*/ 1190161 w 1190161"/>
                <a:gd name="connsiteY4" fmla="*/ 198364 h 1705192"/>
                <a:gd name="connsiteX5" fmla="*/ 1190161 w 1190161"/>
                <a:gd name="connsiteY5" fmla="*/ 826427 h 1705192"/>
                <a:gd name="connsiteX6" fmla="*/ 1190161 w 1190161"/>
                <a:gd name="connsiteY6" fmla="*/ 1506828 h 1705192"/>
                <a:gd name="connsiteX7" fmla="*/ 991797 w 1190161"/>
                <a:gd name="connsiteY7" fmla="*/ 1705192 h 1705192"/>
                <a:gd name="connsiteX8" fmla="*/ 587146 w 1190161"/>
                <a:gd name="connsiteY8" fmla="*/ 1705192 h 1705192"/>
                <a:gd name="connsiteX9" fmla="*/ 198364 w 1190161"/>
                <a:gd name="connsiteY9" fmla="*/ 1705192 h 1705192"/>
                <a:gd name="connsiteX10" fmla="*/ 0 w 1190161"/>
                <a:gd name="connsiteY10" fmla="*/ 1506828 h 1705192"/>
                <a:gd name="connsiteX11" fmla="*/ 0 w 1190161"/>
                <a:gd name="connsiteY11" fmla="*/ 839511 h 1705192"/>
                <a:gd name="connsiteX12" fmla="*/ 0 w 1190161"/>
                <a:gd name="connsiteY12" fmla="*/ 198364 h 17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161" h="1705192" extrusionOk="0">
                  <a:moveTo>
                    <a:pt x="0" y="198364"/>
                  </a:moveTo>
                  <a:cubicBezTo>
                    <a:pt x="2999" y="88170"/>
                    <a:pt x="85391" y="6172"/>
                    <a:pt x="198364" y="0"/>
                  </a:cubicBezTo>
                  <a:cubicBezTo>
                    <a:pt x="346051" y="541"/>
                    <a:pt x="451787" y="-16417"/>
                    <a:pt x="571278" y="0"/>
                  </a:cubicBezTo>
                  <a:cubicBezTo>
                    <a:pt x="690769" y="16417"/>
                    <a:pt x="859242" y="-20454"/>
                    <a:pt x="991797" y="0"/>
                  </a:cubicBezTo>
                  <a:cubicBezTo>
                    <a:pt x="1092914" y="3909"/>
                    <a:pt x="1216614" y="81775"/>
                    <a:pt x="1190161" y="198364"/>
                  </a:cubicBezTo>
                  <a:cubicBezTo>
                    <a:pt x="1178782" y="469835"/>
                    <a:pt x="1174225" y="659771"/>
                    <a:pt x="1190161" y="826427"/>
                  </a:cubicBezTo>
                  <a:cubicBezTo>
                    <a:pt x="1206097" y="993083"/>
                    <a:pt x="1201081" y="1218138"/>
                    <a:pt x="1190161" y="1506828"/>
                  </a:cubicBezTo>
                  <a:cubicBezTo>
                    <a:pt x="1186188" y="1598327"/>
                    <a:pt x="1100512" y="1708559"/>
                    <a:pt x="991797" y="1705192"/>
                  </a:cubicBezTo>
                  <a:cubicBezTo>
                    <a:pt x="886939" y="1712242"/>
                    <a:pt x="769094" y="1717297"/>
                    <a:pt x="587146" y="1705192"/>
                  </a:cubicBezTo>
                  <a:cubicBezTo>
                    <a:pt x="405198" y="1693087"/>
                    <a:pt x="277070" y="1720935"/>
                    <a:pt x="198364" y="1705192"/>
                  </a:cubicBezTo>
                  <a:cubicBezTo>
                    <a:pt x="93085" y="1701598"/>
                    <a:pt x="6268" y="1621288"/>
                    <a:pt x="0" y="1506828"/>
                  </a:cubicBezTo>
                  <a:cubicBezTo>
                    <a:pt x="-8313" y="1261080"/>
                    <a:pt x="-24787" y="1104164"/>
                    <a:pt x="0" y="839511"/>
                  </a:cubicBezTo>
                  <a:cubicBezTo>
                    <a:pt x="24787" y="574858"/>
                    <a:pt x="-7078" y="467366"/>
                    <a:pt x="0" y="198364"/>
                  </a:cubicBezTo>
                  <a:close/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1964466-E278-F1DA-3601-61067ECBBC44}"/>
                </a:ext>
              </a:extLst>
            </p:cNvPr>
            <p:cNvCxnSpPr>
              <a:cxnSpLocks/>
              <a:stCxn id="5" idx="2"/>
              <a:endCxn id="10" idx="2"/>
            </p:cNvCxnSpPr>
            <p:nvPr/>
          </p:nvCxnSpPr>
          <p:spPr>
            <a:xfrm rot="16200000" flipH="1">
              <a:off x="6137448" y="-69818"/>
              <a:ext cx="190402" cy="10350346"/>
            </a:xfrm>
            <a:prstGeom prst="bentConnector3">
              <a:avLst>
                <a:gd name="adj1" fmla="val 1449172"/>
              </a:avLst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9854F4-A462-F8B7-1568-EC3B717AE9F7}"/>
                </a:ext>
              </a:extLst>
            </p:cNvPr>
            <p:cNvSpPr txBox="1"/>
            <p:nvPr/>
          </p:nvSpPr>
          <p:spPr>
            <a:xfrm>
              <a:off x="95062" y="1003480"/>
              <a:ext cx="871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solidFill>
                    <a:schemeClr val="accent6">
                      <a:lumMod val="75000"/>
                    </a:schemeClr>
                  </a:solidFill>
                </a:rPr>
                <a:t>SARA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6B31C9-5CCC-BED1-FA0A-877837BBE8F2}"/>
              </a:ext>
            </a:extLst>
          </p:cNvPr>
          <p:cNvGrpSpPr/>
          <p:nvPr/>
        </p:nvGrpSpPr>
        <p:grpSpPr>
          <a:xfrm>
            <a:off x="2826539" y="656127"/>
            <a:ext cx="7011730" cy="2875959"/>
            <a:chOff x="2873561" y="1673150"/>
            <a:chExt cx="7011730" cy="287595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3FF5C10-B3D3-03FE-8727-7F62A1C32EB1}"/>
                </a:ext>
              </a:extLst>
            </p:cNvPr>
            <p:cNvSpPr/>
            <p:nvPr/>
          </p:nvSpPr>
          <p:spPr>
            <a:xfrm>
              <a:off x="2960753" y="1673150"/>
              <a:ext cx="719592" cy="925197"/>
            </a:xfrm>
            <a:custGeom>
              <a:avLst/>
              <a:gdLst>
                <a:gd name="connsiteX0" fmla="*/ 0 w 719592"/>
                <a:gd name="connsiteY0" fmla="*/ 119934 h 925197"/>
                <a:gd name="connsiteX1" fmla="*/ 119934 w 719592"/>
                <a:gd name="connsiteY1" fmla="*/ 0 h 925197"/>
                <a:gd name="connsiteX2" fmla="*/ 599658 w 719592"/>
                <a:gd name="connsiteY2" fmla="*/ 0 h 925197"/>
                <a:gd name="connsiteX3" fmla="*/ 719592 w 719592"/>
                <a:gd name="connsiteY3" fmla="*/ 119934 h 925197"/>
                <a:gd name="connsiteX4" fmla="*/ 719592 w 719592"/>
                <a:gd name="connsiteY4" fmla="*/ 805263 h 925197"/>
                <a:gd name="connsiteX5" fmla="*/ 599658 w 719592"/>
                <a:gd name="connsiteY5" fmla="*/ 925197 h 925197"/>
                <a:gd name="connsiteX6" fmla="*/ 119934 w 719592"/>
                <a:gd name="connsiteY6" fmla="*/ 925197 h 925197"/>
                <a:gd name="connsiteX7" fmla="*/ 0 w 719592"/>
                <a:gd name="connsiteY7" fmla="*/ 805263 h 925197"/>
                <a:gd name="connsiteX8" fmla="*/ 0 w 719592"/>
                <a:gd name="connsiteY8" fmla="*/ 119934 h 9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592" h="925197" extrusionOk="0">
                  <a:moveTo>
                    <a:pt x="0" y="119934"/>
                  </a:moveTo>
                  <a:cubicBezTo>
                    <a:pt x="4042" y="52832"/>
                    <a:pt x="47189" y="11741"/>
                    <a:pt x="119934" y="0"/>
                  </a:cubicBezTo>
                  <a:cubicBezTo>
                    <a:pt x="288355" y="-10186"/>
                    <a:pt x="399833" y="14626"/>
                    <a:pt x="599658" y="0"/>
                  </a:cubicBezTo>
                  <a:cubicBezTo>
                    <a:pt x="663754" y="14890"/>
                    <a:pt x="726063" y="56817"/>
                    <a:pt x="719592" y="119934"/>
                  </a:cubicBezTo>
                  <a:cubicBezTo>
                    <a:pt x="737366" y="388185"/>
                    <a:pt x="739900" y="544284"/>
                    <a:pt x="719592" y="805263"/>
                  </a:cubicBezTo>
                  <a:cubicBezTo>
                    <a:pt x="716018" y="862207"/>
                    <a:pt x="677669" y="925675"/>
                    <a:pt x="599658" y="925197"/>
                  </a:cubicBezTo>
                  <a:cubicBezTo>
                    <a:pt x="499756" y="918318"/>
                    <a:pt x="264230" y="908613"/>
                    <a:pt x="119934" y="925197"/>
                  </a:cubicBezTo>
                  <a:cubicBezTo>
                    <a:pt x="44833" y="915583"/>
                    <a:pt x="-5198" y="856220"/>
                    <a:pt x="0" y="805263"/>
                  </a:cubicBezTo>
                  <a:cubicBezTo>
                    <a:pt x="-7125" y="470347"/>
                    <a:pt x="-20129" y="434732"/>
                    <a:pt x="0" y="119934"/>
                  </a:cubicBezTo>
                  <a:close/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851053-271B-E57C-FD45-5958D5C612A8}"/>
                </a:ext>
              </a:extLst>
            </p:cNvPr>
            <p:cNvSpPr/>
            <p:nvPr/>
          </p:nvSpPr>
          <p:spPr>
            <a:xfrm>
              <a:off x="2873561" y="3612489"/>
              <a:ext cx="739158" cy="936620"/>
            </a:xfrm>
            <a:custGeom>
              <a:avLst/>
              <a:gdLst>
                <a:gd name="connsiteX0" fmla="*/ 0 w 739158"/>
                <a:gd name="connsiteY0" fmla="*/ 123195 h 936620"/>
                <a:gd name="connsiteX1" fmla="*/ 123195 w 739158"/>
                <a:gd name="connsiteY1" fmla="*/ 0 h 936620"/>
                <a:gd name="connsiteX2" fmla="*/ 615963 w 739158"/>
                <a:gd name="connsiteY2" fmla="*/ 0 h 936620"/>
                <a:gd name="connsiteX3" fmla="*/ 739158 w 739158"/>
                <a:gd name="connsiteY3" fmla="*/ 123195 h 936620"/>
                <a:gd name="connsiteX4" fmla="*/ 739158 w 739158"/>
                <a:gd name="connsiteY4" fmla="*/ 813425 h 936620"/>
                <a:gd name="connsiteX5" fmla="*/ 615963 w 739158"/>
                <a:gd name="connsiteY5" fmla="*/ 936620 h 936620"/>
                <a:gd name="connsiteX6" fmla="*/ 123195 w 739158"/>
                <a:gd name="connsiteY6" fmla="*/ 936620 h 936620"/>
                <a:gd name="connsiteX7" fmla="*/ 0 w 739158"/>
                <a:gd name="connsiteY7" fmla="*/ 813425 h 936620"/>
                <a:gd name="connsiteX8" fmla="*/ 0 w 739158"/>
                <a:gd name="connsiteY8" fmla="*/ 123195 h 93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158" h="936620" extrusionOk="0">
                  <a:moveTo>
                    <a:pt x="0" y="123195"/>
                  </a:moveTo>
                  <a:cubicBezTo>
                    <a:pt x="9370" y="53153"/>
                    <a:pt x="53657" y="2704"/>
                    <a:pt x="123195" y="0"/>
                  </a:cubicBezTo>
                  <a:cubicBezTo>
                    <a:pt x="369187" y="-16649"/>
                    <a:pt x="478978" y="-1187"/>
                    <a:pt x="615963" y="0"/>
                  </a:cubicBezTo>
                  <a:cubicBezTo>
                    <a:pt x="682182" y="12649"/>
                    <a:pt x="740747" y="55922"/>
                    <a:pt x="739158" y="123195"/>
                  </a:cubicBezTo>
                  <a:cubicBezTo>
                    <a:pt x="769022" y="427250"/>
                    <a:pt x="772821" y="616021"/>
                    <a:pt x="739158" y="813425"/>
                  </a:cubicBezTo>
                  <a:cubicBezTo>
                    <a:pt x="734146" y="868432"/>
                    <a:pt x="696825" y="937141"/>
                    <a:pt x="615963" y="936620"/>
                  </a:cubicBezTo>
                  <a:cubicBezTo>
                    <a:pt x="408990" y="923515"/>
                    <a:pt x="255219" y="915107"/>
                    <a:pt x="123195" y="936620"/>
                  </a:cubicBezTo>
                  <a:cubicBezTo>
                    <a:pt x="51696" y="932867"/>
                    <a:pt x="-3180" y="872116"/>
                    <a:pt x="0" y="813425"/>
                  </a:cubicBezTo>
                  <a:cubicBezTo>
                    <a:pt x="-29860" y="486009"/>
                    <a:pt x="-8175" y="458296"/>
                    <a:pt x="0" y="123195"/>
                  </a:cubicBezTo>
                  <a:close/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2A73EA-5597-665D-8123-D40F7FBB114B}"/>
                </a:ext>
              </a:extLst>
            </p:cNvPr>
            <p:cNvCxnSpPr>
              <a:cxnSpLocks/>
              <a:stCxn id="36" idx="3"/>
              <a:endCxn id="43" idx="1"/>
            </p:cNvCxnSpPr>
            <p:nvPr/>
          </p:nvCxnSpPr>
          <p:spPr>
            <a:xfrm>
              <a:off x="3680345" y="2135749"/>
              <a:ext cx="5468896" cy="116699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2EB41C5-7D4D-01B5-4DD0-26A893E32E91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 flipV="1">
              <a:off x="3612719" y="3302743"/>
              <a:ext cx="5536522" cy="778056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77BB88-43B5-390B-4107-8B8DEBB51098}"/>
                </a:ext>
              </a:extLst>
            </p:cNvPr>
            <p:cNvSpPr txBox="1"/>
            <p:nvPr/>
          </p:nvSpPr>
          <p:spPr>
            <a:xfrm>
              <a:off x="6025247" y="2197954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solidFill>
                    <a:schemeClr val="accent4">
                      <a:lumMod val="75000"/>
                    </a:schemeClr>
                  </a:solidFill>
                </a:rPr>
                <a:t>TRE-FX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91C207E-8D95-7967-5B03-95A101AEBD6E}"/>
                </a:ext>
              </a:extLst>
            </p:cNvPr>
            <p:cNvSpPr/>
            <p:nvPr/>
          </p:nvSpPr>
          <p:spPr>
            <a:xfrm>
              <a:off x="9149241" y="2890640"/>
              <a:ext cx="736050" cy="824205"/>
            </a:xfrm>
            <a:custGeom>
              <a:avLst/>
              <a:gdLst>
                <a:gd name="connsiteX0" fmla="*/ 0 w 736050"/>
                <a:gd name="connsiteY0" fmla="*/ 122677 h 824205"/>
                <a:gd name="connsiteX1" fmla="*/ 122677 w 736050"/>
                <a:gd name="connsiteY1" fmla="*/ 0 h 824205"/>
                <a:gd name="connsiteX2" fmla="*/ 613373 w 736050"/>
                <a:gd name="connsiteY2" fmla="*/ 0 h 824205"/>
                <a:gd name="connsiteX3" fmla="*/ 736050 w 736050"/>
                <a:gd name="connsiteY3" fmla="*/ 122677 h 824205"/>
                <a:gd name="connsiteX4" fmla="*/ 736050 w 736050"/>
                <a:gd name="connsiteY4" fmla="*/ 701528 h 824205"/>
                <a:gd name="connsiteX5" fmla="*/ 613373 w 736050"/>
                <a:gd name="connsiteY5" fmla="*/ 824205 h 824205"/>
                <a:gd name="connsiteX6" fmla="*/ 122677 w 736050"/>
                <a:gd name="connsiteY6" fmla="*/ 824205 h 824205"/>
                <a:gd name="connsiteX7" fmla="*/ 0 w 736050"/>
                <a:gd name="connsiteY7" fmla="*/ 701528 h 824205"/>
                <a:gd name="connsiteX8" fmla="*/ 0 w 736050"/>
                <a:gd name="connsiteY8" fmla="*/ 122677 h 8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050" h="824205" extrusionOk="0">
                  <a:moveTo>
                    <a:pt x="0" y="122677"/>
                  </a:moveTo>
                  <a:cubicBezTo>
                    <a:pt x="8685" y="53067"/>
                    <a:pt x="49903" y="9060"/>
                    <a:pt x="122677" y="0"/>
                  </a:cubicBezTo>
                  <a:cubicBezTo>
                    <a:pt x="346369" y="-5433"/>
                    <a:pt x="505600" y="-1180"/>
                    <a:pt x="613373" y="0"/>
                  </a:cubicBezTo>
                  <a:cubicBezTo>
                    <a:pt x="680315" y="5639"/>
                    <a:pt x="737904" y="55818"/>
                    <a:pt x="736050" y="122677"/>
                  </a:cubicBezTo>
                  <a:cubicBezTo>
                    <a:pt x="733990" y="256032"/>
                    <a:pt x="736316" y="444967"/>
                    <a:pt x="736050" y="701528"/>
                  </a:cubicBezTo>
                  <a:cubicBezTo>
                    <a:pt x="735486" y="767814"/>
                    <a:pt x="692280" y="824658"/>
                    <a:pt x="613373" y="824205"/>
                  </a:cubicBezTo>
                  <a:cubicBezTo>
                    <a:pt x="421246" y="820510"/>
                    <a:pt x="340386" y="806388"/>
                    <a:pt x="122677" y="824205"/>
                  </a:cubicBezTo>
                  <a:cubicBezTo>
                    <a:pt x="43711" y="812041"/>
                    <a:pt x="-4687" y="755500"/>
                    <a:pt x="0" y="701528"/>
                  </a:cubicBezTo>
                  <a:cubicBezTo>
                    <a:pt x="20017" y="427149"/>
                    <a:pt x="-25184" y="382035"/>
                    <a:pt x="0" y="122677"/>
                  </a:cubicBezTo>
                  <a:close/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539F36-F1A5-27C6-BB84-C0D54968DC6B}"/>
              </a:ext>
            </a:extLst>
          </p:cNvPr>
          <p:cNvGrpSpPr/>
          <p:nvPr/>
        </p:nvGrpSpPr>
        <p:grpSpPr>
          <a:xfrm>
            <a:off x="1710081" y="645972"/>
            <a:ext cx="8128188" cy="3314151"/>
            <a:chOff x="1719161" y="1664123"/>
            <a:chExt cx="8128188" cy="33141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E3425C-82B7-7407-1D7D-FFDF4CF73B1F}"/>
                </a:ext>
              </a:extLst>
            </p:cNvPr>
            <p:cNvSpPr txBox="1"/>
            <p:nvPr/>
          </p:nvSpPr>
          <p:spPr>
            <a:xfrm>
              <a:off x="4980495" y="4510435"/>
              <a:ext cx="1845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solidFill>
                    <a:schemeClr val="accent1">
                      <a:lumMod val="75000"/>
                    </a:schemeClr>
                  </a:solidFill>
                </a:rPr>
                <a:t>TELEPORT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24BFBB7-50E9-5F72-0A94-0D09F51CBD20}"/>
                </a:ext>
              </a:extLst>
            </p:cNvPr>
            <p:cNvGrpSpPr/>
            <p:nvPr/>
          </p:nvGrpSpPr>
          <p:grpSpPr>
            <a:xfrm>
              <a:off x="1719161" y="1664123"/>
              <a:ext cx="8128188" cy="3314151"/>
              <a:chOff x="1719161" y="1664123"/>
              <a:chExt cx="8128188" cy="3314151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DA43D273-05E4-5F65-D239-9FB3929345B7}"/>
                  </a:ext>
                </a:extLst>
              </p:cNvPr>
              <p:cNvSpPr/>
              <p:nvPr/>
            </p:nvSpPr>
            <p:spPr>
              <a:xfrm>
                <a:off x="1719161" y="3593974"/>
                <a:ext cx="851762" cy="910483"/>
              </a:xfrm>
              <a:custGeom>
                <a:avLst/>
                <a:gdLst>
                  <a:gd name="connsiteX0" fmla="*/ 0 w 851762"/>
                  <a:gd name="connsiteY0" fmla="*/ 141963 h 910483"/>
                  <a:gd name="connsiteX1" fmla="*/ 141963 w 851762"/>
                  <a:gd name="connsiteY1" fmla="*/ 0 h 910483"/>
                  <a:gd name="connsiteX2" fmla="*/ 709799 w 851762"/>
                  <a:gd name="connsiteY2" fmla="*/ 0 h 910483"/>
                  <a:gd name="connsiteX3" fmla="*/ 851762 w 851762"/>
                  <a:gd name="connsiteY3" fmla="*/ 141963 h 910483"/>
                  <a:gd name="connsiteX4" fmla="*/ 851762 w 851762"/>
                  <a:gd name="connsiteY4" fmla="*/ 768520 h 910483"/>
                  <a:gd name="connsiteX5" fmla="*/ 709799 w 851762"/>
                  <a:gd name="connsiteY5" fmla="*/ 910483 h 910483"/>
                  <a:gd name="connsiteX6" fmla="*/ 141963 w 851762"/>
                  <a:gd name="connsiteY6" fmla="*/ 910483 h 910483"/>
                  <a:gd name="connsiteX7" fmla="*/ 0 w 851762"/>
                  <a:gd name="connsiteY7" fmla="*/ 768520 h 910483"/>
                  <a:gd name="connsiteX8" fmla="*/ 0 w 851762"/>
                  <a:gd name="connsiteY8" fmla="*/ 141963 h 9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1762" h="910483" extrusionOk="0">
                    <a:moveTo>
                      <a:pt x="0" y="141963"/>
                    </a:moveTo>
                    <a:cubicBezTo>
                      <a:pt x="12899" y="60802"/>
                      <a:pt x="54336" y="16642"/>
                      <a:pt x="141963" y="0"/>
                    </a:cubicBezTo>
                    <a:cubicBezTo>
                      <a:pt x="406313" y="25606"/>
                      <a:pt x="481548" y="5638"/>
                      <a:pt x="709799" y="0"/>
                    </a:cubicBezTo>
                    <a:cubicBezTo>
                      <a:pt x="787631" y="3975"/>
                      <a:pt x="867095" y="70954"/>
                      <a:pt x="851762" y="141963"/>
                    </a:cubicBezTo>
                    <a:cubicBezTo>
                      <a:pt x="866946" y="326361"/>
                      <a:pt x="840682" y="486174"/>
                      <a:pt x="851762" y="768520"/>
                    </a:cubicBezTo>
                    <a:cubicBezTo>
                      <a:pt x="848118" y="837450"/>
                      <a:pt x="802615" y="911068"/>
                      <a:pt x="709799" y="910483"/>
                    </a:cubicBezTo>
                    <a:cubicBezTo>
                      <a:pt x="453982" y="901868"/>
                      <a:pt x="423797" y="890193"/>
                      <a:pt x="141963" y="910483"/>
                    </a:cubicBezTo>
                    <a:cubicBezTo>
                      <a:pt x="59301" y="905864"/>
                      <a:pt x="-6282" y="828456"/>
                      <a:pt x="0" y="768520"/>
                    </a:cubicBezTo>
                    <a:cubicBezTo>
                      <a:pt x="-18596" y="462642"/>
                      <a:pt x="-18490" y="450817"/>
                      <a:pt x="0" y="141963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84C6876A-825A-95F0-DAF9-15A3A4F75B7C}"/>
                  </a:ext>
                </a:extLst>
              </p:cNvPr>
              <p:cNvSpPr/>
              <p:nvPr/>
            </p:nvSpPr>
            <p:spPr>
              <a:xfrm>
                <a:off x="1721757" y="1664123"/>
                <a:ext cx="943318" cy="925197"/>
              </a:xfrm>
              <a:custGeom>
                <a:avLst/>
                <a:gdLst>
                  <a:gd name="connsiteX0" fmla="*/ 0 w 943318"/>
                  <a:gd name="connsiteY0" fmla="*/ 154203 h 925197"/>
                  <a:gd name="connsiteX1" fmla="*/ 154203 w 943318"/>
                  <a:gd name="connsiteY1" fmla="*/ 0 h 925197"/>
                  <a:gd name="connsiteX2" fmla="*/ 789115 w 943318"/>
                  <a:gd name="connsiteY2" fmla="*/ 0 h 925197"/>
                  <a:gd name="connsiteX3" fmla="*/ 943318 w 943318"/>
                  <a:gd name="connsiteY3" fmla="*/ 154203 h 925197"/>
                  <a:gd name="connsiteX4" fmla="*/ 943318 w 943318"/>
                  <a:gd name="connsiteY4" fmla="*/ 770994 h 925197"/>
                  <a:gd name="connsiteX5" fmla="*/ 789115 w 943318"/>
                  <a:gd name="connsiteY5" fmla="*/ 925197 h 925197"/>
                  <a:gd name="connsiteX6" fmla="*/ 154203 w 943318"/>
                  <a:gd name="connsiteY6" fmla="*/ 925197 h 925197"/>
                  <a:gd name="connsiteX7" fmla="*/ 0 w 943318"/>
                  <a:gd name="connsiteY7" fmla="*/ 770994 h 925197"/>
                  <a:gd name="connsiteX8" fmla="*/ 0 w 943318"/>
                  <a:gd name="connsiteY8" fmla="*/ 154203 h 92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318" h="925197" extrusionOk="0">
                    <a:moveTo>
                      <a:pt x="0" y="154203"/>
                    </a:moveTo>
                    <a:cubicBezTo>
                      <a:pt x="16753" y="65458"/>
                      <a:pt x="61512" y="13582"/>
                      <a:pt x="154203" y="0"/>
                    </a:cubicBezTo>
                    <a:cubicBezTo>
                      <a:pt x="343464" y="-7596"/>
                      <a:pt x="543040" y="-12736"/>
                      <a:pt x="789115" y="0"/>
                    </a:cubicBezTo>
                    <a:cubicBezTo>
                      <a:pt x="872517" y="12250"/>
                      <a:pt x="962140" y="78117"/>
                      <a:pt x="943318" y="154203"/>
                    </a:cubicBezTo>
                    <a:cubicBezTo>
                      <a:pt x="962798" y="348622"/>
                      <a:pt x="954518" y="572856"/>
                      <a:pt x="943318" y="770994"/>
                    </a:cubicBezTo>
                    <a:cubicBezTo>
                      <a:pt x="936110" y="837416"/>
                      <a:pt x="892500" y="925937"/>
                      <a:pt x="789115" y="925197"/>
                    </a:cubicBezTo>
                    <a:cubicBezTo>
                      <a:pt x="643077" y="930313"/>
                      <a:pt x="454886" y="930436"/>
                      <a:pt x="154203" y="925197"/>
                    </a:cubicBezTo>
                    <a:cubicBezTo>
                      <a:pt x="63342" y="919017"/>
                      <a:pt x="-5122" y="841099"/>
                      <a:pt x="0" y="770994"/>
                    </a:cubicBezTo>
                    <a:cubicBezTo>
                      <a:pt x="-19184" y="565303"/>
                      <a:pt x="-12806" y="287885"/>
                      <a:pt x="0" y="154203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54A251E-E547-5D23-9C7F-B9AF5878721A}"/>
                  </a:ext>
                </a:extLst>
              </p:cNvPr>
              <p:cNvCxnSpPr>
                <a:cxnSpLocks/>
                <a:stCxn id="51" idx="3"/>
                <a:endCxn id="55" idx="1"/>
              </p:cNvCxnSpPr>
              <p:nvPr/>
            </p:nvCxnSpPr>
            <p:spPr>
              <a:xfrm>
                <a:off x="2665075" y="2126722"/>
                <a:ext cx="5535472" cy="2436083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E267A10-A9E2-9F52-1C94-B7B1B30B8813}"/>
                  </a:ext>
                </a:extLst>
              </p:cNvPr>
              <p:cNvCxnSpPr>
                <a:cxnSpLocks/>
                <a:stCxn id="49" idx="3"/>
                <a:endCxn id="55" idx="1"/>
              </p:cNvCxnSpPr>
              <p:nvPr/>
            </p:nvCxnSpPr>
            <p:spPr>
              <a:xfrm>
                <a:off x="2570923" y="4049216"/>
                <a:ext cx="5629624" cy="513589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FDF0B64-2BE6-4F8E-162F-47815315CE82}"/>
                  </a:ext>
                </a:extLst>
              </p:cNvPr>
              <p:cNvSpPr/>
              <p:nvPr/>
            </p:nvSpPr>
            <p:spPr>
              <a:xfrm>
                <a:off x="8200547" y="4147336"/>
                <a:ext cx="845961" cy="830938"/>
              </a:xfrm>
              <a:custGeom>
                <a:avLst/>
                <a:gdLst>
                  <a:gd name="connsiteX0" fmla="*/ 0 w 845961"/>
                  <a:gd name="connsiteY0" fmla="*/ 138492 h 830938"/>
                  <a:gd name="connsiteX1" fmla="*/ 138492 w 845961"/>
                  <a:gd name="connsiteY1" fmla="*/ 0 h 830938"/>
                  <a:gd name="connsiteX2" fmla="*/ 707469 w 845961"/>
                  <a:gd name="connsiteY2" fmla="*/ 0 h 830938"/>
                  <a:gd name="connsiteX3" fmla="*/ 845961 w 845961"/>
                  <a:gd name="connsiteY3" fmla="*/ 138492 h 830938"/>
                  <a:gd name="connsiteX4" fmla="*/ 845961 w 845961"/>
                  <a:gd name="connsiteY4" fmla="*/ 692446 h 830938"/>
                  <a:gd name="connsiteX5" fmla="*/ 707469 w 845961"/>
                  <a:gd name="connsiteY5" fmla="*/ 830938 h 830938"/>
                  <a:gd name="connsiteX6" fmla="*/ 138492 w 845961"/>
                  <a:gd name="connsiteY6" fmla="*/ 830938 h 830938"/>
                  <a:gd name="connsiteX7" fmla="*/ 0 w 845961"/>
                  <a:gd name="connsiteY7" fmla="*/ 692446 h 830938"/>
                  <a:gd name="connsiteX8" fmla="*/ 0 w 845961"/>
                  <a:gd name="connsiteY8" fmla="*/ 138492 h 83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961" h="830938" extrusionOk="0">
                    <a:moveTo>
                      <a:pt x="0" y="138492"/>
                    </a:moveTo>
                    <a:cubicBezTo>
                      <a:pt x="7391" y="60425"/>
                      <a:pt x="59124" y="5198"/>
                      <a:pt x="138492" y="0"/>
                    </a:cubicBezTo>
                    <a:cubicBezTo>
                      <a:pt x="308951" y="5119"/>
                      <a:pt x="491895" y="-13368"/>
                      <a:pt x="707469" y="0"/>
                    </a:cubicBezTo>
                    <a:cubicBezTo>
                      <a:pt x="783027" y="6455"/>
                      <a:pt x="855866" y="66783"/>
                      <a:pt x="845961" y="138492"/>
                    </a:cubicBezTo>
                    <a:cubicBezTo>
                      <a:pt x="836788" y="379108"/>
                      <a:pt x="873386" y="424322"/>
                      <a:pt x="845961" y="692446"/>
                    </a:cubicBezTo>
                    <a:cubicBezTo>
                      <a:pt x="845221" y="767009"/>
                      <a:pt x="791224" y="831233"/>
                      <a:pt x="707469" y="830938"/>
                    </a:cubicBezTo>
                    <a:cubicBezTo>
                      <a:pt x="550103" y="845087"/>
                      <a:pt x="254634" y="804524"/>
                      <a:pt x="138492" y="830938"/>
                    </a:cubicBezTo>
                    <a:cubicBezTo>
                      <a:pt x="54191" y="822462"/>
                      <a:pt x="-3483" y="758694"/>
                      <a:pt x="0" y="692446"/>
                    </a:cubicBezTo>
                    <a:cubicBezTo>
                      <a:pt x="-5376" y="488328"/>
                      <a:pt x="25388" y="374171"/>
                      <a:pt x="0" y="13849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B14C8E7-61B8-8220-5968-57928E33E1B8}"/>
                  </a:ext>
                </a:extLst>
              </p:cNvPr>
              <p:cNvSpPr/>
              <p:nvPr/>
            </p:nvSpPr>
            <p:spPr>
              <a:xfrm>
                <a:off x="9088742" y="3033835"/>
                <a:ext cx="758607" cy="830938"/>
              </a:xfrm>
              <a:custGeom>
                <a:avLst/>
                <a:gdLst>
                  <a:gd name="connsiteX0" fmla="*/ 0 w 758607"/>
                  <a:gd name="connsiteY0" fmla="*/ 126437 h 830938"/>
                  <a:gd name="connsiteX1" fmla="*/ 126437 w 758607"/>
                  <a:gd name="connsiteY1" fmla="*/ 0 h 830938"/>
                  <a:gd name="connsiteX2" fmla="*/ 632170 w 758607"/>
                  <a:gd name="connsiteY2" fmla="*/ 0 h 830938"/>
                  <a:gd name="connsiteX3" fmla="*/ 758607 w 758607"/>
                  <a:gd name="connsiteY3" fmla="*/ 126437 h 830938"/>
                  <a:gd name="connsiteX4" fmla="*/ 758607 w 758607"/>
                  <a:gd name="connsiteY4" fmla="*/ 704501 h 830938"/>
                  <a:gd name="connsiteX5" fmla="*/ 632170 w 758607"/>
                  <a:gd name="connsiteY5" fmla="*/ 830938 h 830938"/>
                  <a:gd name="connsiteX6" fmla="*/ 126437 w 758607"/>
                  <a:gd name="connsiteY6" fmla="*/ 830938 h 830938"/>
                  <a:gd name="connsiteX7" fmla="*/ 0 w 758607"/>
                  <a:gd name="connsiteY7" fmla="*/ 704501 h 830938"/>
                  <a:gd name="connsiteX8" fmla="*/ 0 w 758607"/>
                  <a:gd name="connsiteY8" fmla="*/ 126437 h 83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607" h="830938" extrusionOk="0">
                    <a:moveTo>
                      <a:pt x="0" y="126437"/>
                    </a:moveTo>
                    <a:cubicBezTo>
                      <a:pt x="9307" y="54619"/>
                      <a:pt x="54376" y="4027"/>
                      <a:pt x="126437" y="0"/>
                    </a:cubicBezTo>
                    <a:cubicBezTo>
                      <a:pt x="243422" y="921"/>
                      <a:pt x="498522" y="7304"/>
                      <a:pt x="632170" y="0"/>
                    </a:cubicBezTo>
                    <a:cubicBezTo>
                      <a:pt x="699826" y="15108"/>
                      <a:pt x="770264" y="62231"/>
                      <a:pt x="758607" y="126437"/>
                    </a:cubicBezTo>
                    <a:cubicBezTo>
                      <a:pt x="734905" y="335318"/>
                      <a:pt x="749567" y="445716"/>
                      <a:pt x="758607" y="704501"/>
                    </a:cubicBezTo>
                    <a:cubicBezTo>
                      <a:pt x="757844" y="772345"/>
                      <a:pt x="708568" y="831205"/>
                      <a:pt x="632170" y="830938"/>
                    </a:cubicBezTo>
                    <a:cubicBezTo>
                      <a:pt x="481031" y="841763"/>
                      <a:pt x="369406" y="811927"/>
                      <a:pt x="126437" y="830938"/>
                    </a:cubicBezTo>
                    <a:cubicBezTo>
                      <a:pt x="55524" y="829762"/>
                      <a:pt x="-1978" y="768515"/>
                      <a:pt x="0" y="704501"/>
                    </a:cubicBezTo>
                    <a:cubicBezTo>
                      <a:pt x="-13459" y="438108"/>
                      <a:pt x="-20318" y="390492"/>
                      <a:pt x="0" y="126437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7354686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F522451-09EA-1C87-F395-FF2997844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0301" y="3859676"/>
                <a:ext cx="200620" cy="28766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6C450A-22C5-184F-FE84-4020284970ED}"/>
              </a:ext>
            </a:extLst>
          </p:cNvPr>
          <p:cNvGrpSpPr/>
          <p:nvPr/>
        </p:nvGrpSpPr>
        <p:grpSpPr>
          <a:xfrm>
            <a:off x="9174262" y="1935047"/>
            <a:ext cx="2753225" cy="2741592"/>
            <a:chOff x="9192862" y="2952364"/>
            <a:chExt cx="2753225" cy="274159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A709E7-C118-A391-5056-952D9A7D1C1F}"/>
                </a:ext>
              </a:extLst>
            </p:cNvPr>
            <p:cNvCxnSpPr>
              <a:cxnSpLocks/>
              <a:stCxn id="82" idx="0"/>
              <a:endCxn id="81" idx="2"/>
            </p:cNvCxnSpPr>
            <p:nvPr/>
          </p:nvCxnSpPr>
          <p:spPr>
            <a:xfrm flipH="1" flipV="1">
              <a:off x="9570336" y="3764447"/>
              <a:ext cx="999139" cy="441350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DA2F85D-29AB-C25E-1B57-20FCC6F5B1C2}"/>
                </a:ext>
              </a:extLst>
            </p:cNvPr>
            <p:cNvSpPr/>
            <p:nvPr/>
          </p:nvSpPr>
          <p:spPr>
            <a:xfrm>
              <a:off x="9194882" y="2952364"/>
              <a:ext cx="750908" cy="812083"/>
            </a:xfrm>
            <a:custGeom>
              <a:avLst/>
              <a:gdLst>
                <a:gd name="connsiteX0" fmla="*/ 0 w 750908"/>
                <a:gd name="connsiteY0" fmla="*/ 125154 h 812083"/>
                <a:gd name="connsiteX1" fmla="*/ 125154 w 750908"/>
                <a:gd name="connsiteY1" fmla="*/ 0 h 812083"/>
                <a:gd name="connsiteX2" fmla="*/ 625754 w 750908"/>
                <a:gd name="connsiteY2" fmla="*/ 0 h 812083"/>
                <a:gd name="connsiteX3" fmla="*/ 750908 w 750908"/>
                <a:gd name="connsiteY3" fmla="*/ 125154 h 812083"/>
                <a:gd name="connsiteX4" fmla="*/ 750908 w 750908"/>
                <a:gd name="connsiteY4" fmla="*/ 686929 h 812083"/>
                <a:gd name="connsiteX5" fmla="*/ 625754 w 750908"/>
                <a:gd name="connsiteY5" fmla="*/ 812083 h 812083"/>
                <a:gd name="connsiteX6" fmla="*/ 125154 w 750908"/>
                <a:gd name="connsiteY6" fmla="*/ 812083 h 812083"/>
                <a:gd name="connsiteX7" fmla="*/ 0 w 750908"/>
                <a:gd name="connsiteY7" fmla="*/ 686929 h 812083"/>
                <a:gd name="connsiteX8" fmla="*/ 0 w 750908"/>
                <a:gd name="connsiteY8" fmla="*/ 125154 h 8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08" h="812083" extrusionOk="0">
                  <a:moveTo>
                    <a:pt x="0" y="125154"/>
                  </a:moveTo>
                  <a:cubicBezTo>
                    <a:pt x="13043" y="53245"/>
                    <a:pt x="54266" y="3188"/>
                    <a:pt x="125154" y="0"/>
                  </a:cubicBezTo>
                  <a:cubicBezTo>
                    <a:pt x="268552" y="-11601"/>
                    <a:pt x="472599" y="20541"/>
                    <a:pt x="625754" y="0"/>
                  </a:cubicBezTo>
                  <a:cubicBezTo>
                    <a:pt x="693825" y="7302"/>
                    <a:pt x="762112" y="61437"/>
                    <a:pt x="750908" y="125154"/>
                  </a:cubicBezTo>
                  <a:cubicBezTo>
                    <a:pt x="752085" y="243555"/>
                    <a:pt x="761185" y="462143"/>
                    <a:pt x="750908" y="686929"/>
                  </a:cubicBezTo>
                  <a:cubicBezTo>
                    <a:pt x="745579" y="742193"/>
                    <a:pt x="698131" y="812215"/>
                    <a:pt x="625754" y="812083"/>
                  </a:cubicBezTo>
                  <a:cubicBezTo>
                    <a:pt x="397476" y="824393"/>
                    <a:pt x="241520" y="837089"/>
                    <a:pt x="125154" y="812083"/>
                  </a:cubicBezTo>
                  <a:cubicBezTo>
                    <a:pt x="48636" y="804058"/>
                    <a:pt x="-5007" y="741329"/>
                    <a:pt x="0" y="686929"/>
                  </a:cubicBezTo>
                  <a:cubicBezTo>
                    <a:pt x="3922" y="482408"/>
                    <a:pt x="1399" y="321236"/>
                    <a:pt x="0" y="125154"/>
                  </a:cubicBezTo>
                  <a:close/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D014DF0-424E-ECE4-121A-06AEA7C39519}"/>
                </a:ext>
              </a:extLst>
            </p:cNvPr>
            <p:cNvSpPr/>
            <p:nvPr/>
          </p:nvSpPr>
          <p:spPr>
            <a:xfrm>
              <a:off x="9192862" y="4205797"/>
              <a:ext cx="2753225" cy="890338"/>
            </a:xfrm>
            <a:custGeom>
              <a:avLst/>
              <a:gdLst>
                <a:gd name="connsiteX0" fmla="*/ 0 w 2753225"/>
                <a:gd name="connsiteY0" fmla="*/ 148393 h 890338"/>
                <a:gd name="connsiteX1" fmla="*/ 148393 w 2753225"/>
                <a:gd name="connsiteY1" fmla="*/ 0 h 890338"/>
                <a:gd name="connsiteX2" fmla="*/ 688810 w 2753225"/>
                <a:gd name="connsiteY2" fmla="*/ 0 h 890338"/>
                <a:gd name="connsiteX3" fmla="*/ 1327484 w 2753225"/>
                <a:gd name="connsiteY3" fmla="*/ 0 h 890338"/>
                <a:gd name="connsiteX4" fmla="*/ 1867900 w 2753225"/>
                <a:gd name="connsiteY4" fmla="*/ 0 h 890338"/>
                <a:gd name="connsiteX5" fmla="*/ 2604832 w 2753225"/>
                <a:gd name="connsiteY5" fmla="*/ 0 h 890338"/>
                <a:gd name="connsiteX6" fmla="*/ 2753225 w 2753225"/>
                <a:gd name="connsiteY6" fmla="*/ 148393 h 890338"/>
                <a:gd name="connsiteX7" fmla="*/ 2753225 w 2753225"/>
                <a:gd name="connsiteY7" fmla="*/ 741945 h 890338"/>
                <a:gd name="connsiteX8" fmla="*/ 2604832 w 2753225"/>
                <a:gd name="connsiteY8" fmla="*/ 890338 h 890338"/>
                <a:gd name="connsiteX9" fmla="*/ 2015287 w 2753225"/>
                <a:gd name="connsiteY9" fmla="*/ 890338 h 890338"/>
                <a:gd name="connsiteX10" fmla="*/ 1474870 w 2753225"/>
                <a:gd name="connsiteY10" fmla="*/ 890338 h 890338"/>
                <a:gd name="connsiteX11" fmla="*/ 909889 w 2753225"/>
                <a:gd name="connsiteY11" fmla="*/ 890338 h 890338"/>
                <a:gd name="connsiteX12" fmla="*/ 148393 w 2753225"/>
                <a:gd name="connsiteY12" fmla="*/ 890338 h 890338"/>
                <a:gd name="connsiteX13" fmla="*/ 0 w 2753225"/>
                <a:gd name="connsiteY13" fmla="*/ 741945 h 890338"/>
                <a:gd name="connsiteX14" fmla="*/ 0 w 2753225"/>
                <a:gd name="connsiteY14" fmla="*/ 148393 h 89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3225" h="890338" extrusionOk="0">
                  <a:moveTo>
                    <a:pt x="0" y="148393"/>
                  </a:moveTo>
                  <a:cubicBezTo>
                    <a:pt x="8365" y="64650"/>
                    <a:pt x="58529" y="14271"/>
                    <a:pt x="148393" y="0"/>
                  </a:cubicBezTo>
                  <a:cubicBezTo>
                    <a:pt x="418260" y="22001"/>
                    <a:pt x="579762" y="4570"/>
                    <a:pt x="688810" y="0"/>
                  </a:cubicBezTo>
                  <a:cubicBezTo>
                    <a:pt x="797858" y="-4570"/>
                    <a:pt x="1106820" y="16982"/>
                    <a:pt x="1327484" y="0"/>
                  </a:cubicBezTo>
                  <a:cubicBezTo>
                    <a:pt x="1548148" y="-16982"/>
                    <a:pt x="1664496" y="19419"/>
                    <a:pt x="1867900" y="0"/>
                  </a:cubicBezTo>
                  <a:cubicBezTo>
                    <a:pt x="2071304" y="-19419"/>
                    <a:pt x="2280983" y="-27429"/>
                    <a:pt x="2604832" y="0"/>
                  </a:cubicBezTo>
                  <a:cubicBezTo>
                    <a:pt x="2684300" y="-6467"/>
                    <a:pt x="2758454" y="66650"/>
                    <a:pt x="2753225" y="148393"/>
                  </a:cubicBezTo>
                  <a:cubicBezTo>
                    <a:pt x="2749879" y="398807"/>
                    <a:pt x="2735110" y="564752"/>
                    <a:pt x="2753225" y="741945"/>
                  </a:cubicBezTo>
                  <a:cubicBezTo>
                    <a:pt x="2740121" y="809685"/>
                    <a:pt x="2684975" y="885012"/>
                    <a:pt x="2604832" y="890338"/>
                  </a:cubicBezTo>
                  <a:cubicBezTo>
                    <a:pt x="2326190" y="915324"/>
                    <a:pt x="2205705" y="896776"/>
                    <a:pt x="2015287" y="890338"/>
                  </a:cubicBezTo>
                  <a:cubicBezTo>
                    <a:pt x="1824870" y="883900"/>
                    <a:pt x="1711165" y="901099"/>
                    <a:pt x="1474870" y="890338"/>
                  </a:cubicBezTo>
                  <a:cubicBezTo>
                    <a:pt x="1238575" y="879577"/>
                    <a:pt x="1173637" y="890607"/>
                    <a:pt x="909889" y="890338"/>
                  </a:cubicBezTo>
                  <a:cubicBezTo>
                    <a:pt x="646141" y="890069"/>
                    <a:pt x="505655" y="898781"/>
                    <a:pt x="148393" y="890338"/>
                  </a:cubicBezTo>
                  <a:cubicBezTo>
                    <a:pt x="80236" y="877609"/>
                    <a:pt x="2102" y="814044"/>
                    <a:pt x="0" y="741945"/>
                  </a:cubicBezTo>
                  <a:cubicBezTo>
                    <a:pt x="-14984" y="487209"/>
                    <a:pt x="-17118" y="308576"/>
                    <a:pt x="0" y="148393"/>
                  </a:cubicBezTo>
                  <a:close/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616091-C329-1987-FECD-E873C96E7C48}"/>
                </a:ext>
              </a:extLst>
            </p:cNvPr>
            <p:cNvSpPr txBox="1"/>
            <p:nvPr/>
          </p:nvSpPr>
          <p:spPr>
            <a:xfrm>
              <a:off x="9639078" y="5232291"/>
              <a:ext cx="1051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solidFill>
                    <a:schemeClr val="accent3">
                      <a:lumMod val="75000"/>
                    </a:schemeClr>
                  </a:solidFill>
                </a:rPr>
                <a:t>SACRO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3426121-0550-F10D-BFCE-573B241CCBD3}"/>
              </a:ext>
            </a:extLst>
          </p:cNvPr>
          <p:cNvGrpSpPr/>
          <p:nvPr/>
        </p:nvGrpSpPr>
        <p:grpSpPr>
          <a:xfrm>
            <a:off x="7902639" y="1591097"/>
            <a:ext cx="2318378" cy="3098521"/>
            <a:chOff x="8012420" y="2623625"/>
            <a:chExt cx="2318378" cy="3098521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BA2CD624-B2BA-F3D4-F37D-F714ED2933DD}"/>
                </a:ext>
              </a:extLst>
            </p:cNvPr>
            <p:cNvSpPr/>
            <p:nvPr/>
          </p:nvSpPr>
          <p:spPr>
            <a:xfrm>
              <a:off x="8034106" y="2623625"/>
              <a:ext cx="2296692" cy="2663550"/>
            </a:xfrm>
            <a:custGeom>
              <a:avLst/>
              <a:gdLst>
                <a:gd name="connsiteX0" fmla="*/ 0 w 2296692"/>
                <a:gd name="connsiteY0" fmla="*/ 382790 h 2663550"/>
                <a:gd name="connsiteX1" fmla="*/ 382790 w 2296692"/>
                <a:gd name="connsiteY1" fmla="*/ 0 h 2663550"/>
                <a:gd name="connsiteX2" fmla="*/ 847227 w 2296692"/>
                <a:gd name="connsiteY2" fmla="*/ 0 h 2663550"/>
                <a:gd name="connsiteX3" fmla="*/ 1372909 w 2296692"/>
                <a:gd name="connsiteY3" fmla="*/ 0 h 2663550"/>
                <a:gd name="connsiteX4" fmla="*/ 1913902 w 2296692"/>
                <a:gd name="connsiteY4" fmla="*/ 0 h 2663550"/>
                <a:gd name="connsiteX5" fmla="*/ 2296692 w 2296692"/>
                <a:gd name="connsiteY5" fmla="*/ 382790 h 2663550"/>
                <a:gd name="connsiteX6" fmla="*/ 2296692 w 2296692"/>
                <a:gd name="connsiteY6" fmla="*/ 977487 h 2663550"/>
                <a:gd name="connsiteX7" fmla="*/ 2296692 w 2296692"/>
                <a:gd name="connsiteY7" fmla="*/ 1591164 h 2663550"/>
                <a:gd name="connsiteX8" fmla="*/ 2296692 w 2296692"/>
                <a:gd name="connsiteY8" fmla="*/ 2280760 h 2663550"/>
                <a:gd name="connsiteX9" fmla="*/ 1913902 w 2296692"/>
                <a:gd name="connsiteY9" fmla="*/ 2663550 h 2663550"/>
                <a:gd name="connsiteX10" fmla="*/ 1449465 w 2296692"/>
                <a:gd name="connsiteY10" fmla="*/ 2663550 h 2663550"/>
                <a:gd name="connsiteX11" fmla="*/ 969716 w 2296692"/>
                <a:gd name="connsiteY11" fmla="*/ 2663550 h 2663550"/>
                <a:gd name="connsiteX12" fmla="*/ 382790 w 2296692"/>
                <a:gd name="connsiteY12" fmla="*/ 2663550 h 2663550"/>
                <a:gd name="connsiteX13" fmla="*/ 0 w 2296692"/>
                <a:gd name="connsiteY13" fmla="*/ 2280760 h 2663550"/>
                <a:gd name="connsiteX14" fmla="*/ 0 w 2296692"/>
                <a:gd name="connsiteY14" fmla="*/ 1686063 h 2663550"/>
                <a:gd name="connsiteX15" fmla="*/ 0 w 2296692"/>
                <a:gd name="connsiteY15" fmla="*/ 1091365 h 2663550"/>
                <a:gd name="connsiteX16" fmla="*/ 0 w 2296692"/>
                <a:gd name="connsiteY16" fmla="*/ 382790 h 26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6692" h="2663550" extrusionOk="0">
                  <a:moveTo>
                    <a:pt x="0" y="382790"/>
                  </a:moveTo>
                  <a:cubicBezTo>
                    <a:pt x="16149" y="167929"/>
                    <a:pt x="162905" y="15294"/>
                    <a:pt x="382790" y="0"/>
                  </a:cubicBezTo>
                  <a:cubicBezTo>
                    <a:pt x="589225" y="10286"/>
                    <a:pt x="643705" y="3445"/>
                    <a:pt x="847227" y="0"/>
                  </a:cubicBezTo>
                  <a:cubicBezTo>
                    <a:pt x="1050749" y="-3445"/>
                    <a:pt x="1177311" y="-11649"/>
                    <a:pt x="1372909" y="0"/>
                  </a:cubicBezTo>
                  <a:cubicBezTo>
                    <a:pt x="1568507" y="11649"/>
                    <a:pt x="1738737" y="-6611"/>
                    <a:pt x="1913902" y="0"/>
                  </a:cubicBezTo>
                  <a:cubicBezTo>
                    <a:pt x="2140072" y="-15550"/>
                    <a:pt x="2300330" y="148084"/>
                    <a:pt x="2296692" y="382790"/>
                  </a:cubicBezTo>
                  <a:cubicBezTo>
                    <a:pt x="2300866" y="623667"/>
                    <a:pt x="2313921" y="797849"/>
                    <a:pt x="2296692" y="977487"/>
                  </a:cubicBezTo>
                  <a:cubicBezTo>
                    <a:pt x="2279463" y="1157125"/>
                    <a:pt x="2289425" y="1294042"/>
                    <a:pt x="2296692" y="1591164"/>
                  </a:cubicBezTo>
                  <a:cubicBezTo>
                    <a:pt x="2303959" y="1888286"/>
                    <a:pt x="2276853" y="1948111"/>
                    <a:pt x="2296692" y="2280760"/>
                  </a:cubicBezTo>
                  <a:cubicBezTo>
                    <a:pt x="2314352" y="2501347"/>
                    <a:pt x="2112460" y="2615261"/>
                    <a:pt x="1913902" y="2663550"/>
                  </a:cubicBezTo>
                  <a:cubicBezTo>
                    <a:pt x="1795819" y="2646335"/>
                    <a:pt x="1605302" y="2641973"/>
                    <a:pt x="1449465" y="2663550"/>
                  </a:cubicBezTo>
                  <a:cubicBezTo>
                    <a:pt x="1293628" y="2685127"/>
                    <a:pt x="1171563" y="2668546"/>
                    <a:pt x="969716" y="2663550"/>
                  </a:cubicBezTo>
                  <a:cubicBezTo>
                    <a:pt x="767869" y="2658554"/>
                    <a:pt x="600253" y="2651793"/>
                    <a:pt x="382790" y="2663550"/>
                  </a:cubicBezTo>
                  <a:cubicBezTo>
                    <a:pt x="189191" y="2647119"/>
                    <a:pt x="1309" y="2486032"/>
                    <a:pt x="0" y="2280760"/>
                  </a:cubicBezTo>
                  <a:cubicBezTo>
                    <a:pt x="17217" y="2003982"/>
                    <a:pt x="-14091" y="1977615"/>
                    <a:pt x="0" y="1686063"/>
                  </a:cubicBezTo>
                  <a:cubicBezTo>
                    <a:pt x="14091" y="1394511"/>
                    <a:pt x="-27770" y="1238187"/>
                    <a:pt x="0" y="1091365"/>
                  </a:cubicBezTo>
                  <a:cubicBezTo>
                    <a:pt x="27770" y="944543"/>
                    <a:pt x="-11805" y="726235"/>
                    <a:pt x="0" y="382790"/>
                  </a:cubicBezTo>
                  <a:close/>
                </a:path>
              </a:pathLst>
            </a:custGeom>
            <a:noFill/>
            <a:ln w="5715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6735468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479B1B-04B8-D23C-5D09-8834B70E1760}"/>
                </a:ext>
              </a:extLst>
            </p:cNvPr>
            <p:cNvSpPr txBox="1"/>
            <p:nvPr/>
          </p:nvSpPr>
          <p:spPr>
            <a:xfrm>
              <a:off x="8012420" y="5260481"/>
              <a:ext cx="1157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solidFill>
                    <a:srgbClr val="0070C0"/>
                  </a:solidFill>
                </a:rPr>
                <a:t>SATRE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F054C27-0AE7-0220-2FF6-BBE9FD20FF7F}"/>
              </a:ext>
            </a:extLst>
          </p:cNvPr>
          <p:cNvSpPr txBox="1"/>
          <p:nvPr/>
        </p:nvSpPr>
        <p:spPr>
          <a:xfrm>
            <a:off x="7916254" y="5715110"/>
            <a:ext cx="3349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Managed Federation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Common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Standardised connections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C1B727-9580-A718-B3B2-62D21ACB1446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1030887" y="2179933"/>
            <a:ext cx="23806" cy="21511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0900C9-47BC-003F-279F-5A268062CB47}"/>
              </a:ext>
            </a:extLst>
          </p:cNvPr>
          <p:cNvSpPr txBox="1"/>
          <p:nvPr/>
        </p:nvSpPr>
        <p:spPr>
          <a:xfrm>
            <a:off x="1679312" y="5817523"/>
            <a:ext cx="131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Federation</a:t>
            </a:r>
          </a:p>
          <a:p>
            <a:pPr algn="r"/>
            <a:r>
              <a:rPr lang="en-GB" dirty="0"/>
              <a:t>Operator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60DD4-7128-59F3-9D2F-3274EE457BF3}"/>
              </a:ext>
            </a:extLst>
          </p:cNvPr>
          <p:cNvSpPr txBox="1"/>
          <p:nvPr/>
        </p:nvSpPr>
        <p:spPr>
          <a:xfrm>
            <a:off x="0" y="6307470"/>
            <a:ext cx="95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472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572BAEF3-5B85-6553-0B33-0281580DF6A9}"/>
              </a:ext>
            </a:extLst>
          </p:cNvPr>
          <p:cNvSpPr/>
          <p:nvPr/>
        </p:nvSpPr>
        <p:spPr>
          <a:xfrm>
            <a:off x="1588835" y="147145"/>
            <a:ext cx="8537416" cy="6472183"/>
          </a:xfrm>
          <a:prstGeom prst="cloud">
            <a:avLst/>
          </a:prstGeom>
          <a:gradFill>
            <a:gsLst>
              <a:gs pos="0">
                <a:schemeClr val="dk1">
                  <a:tint val="62000"/>
                  <a:satMod val="109000"/>
                  <a:lumMod val="110000"/>
                  <a:alpha val="10000"/>
                </a:schemeClr>
              </a:gs>
              <a:gs pos="100000">
                <a:schemeClr val="dk1">
                  <a:tint val="78000"/>
                  <a:satMod val="109000"/>
                  <a:lumMod val="100000"/>
                  <a:alpha val="20000"/>
                </a:schemeClr>
              </a:gs>
            </a:gsLst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GB" dirty="0"/>
          </a:p>
        </p:txBody>
      </p:sp>
      <p:pic>
        <p:nvPicPr>
          <p:cNvPr id="194" name="Picture 193" descr="A person with long black hair&#10;&#10;Description automatically generated">
            <a:extLst>
              <a:ext uri="{FF2B5EF4-FFF2-40B4-BE49-F238E27FC236}">
                <a16:creationId xmlns:a16="http://schemas.microsoft.com/office/drawing/2014/main" id="{A51869E1-DD3A-1981-0168-D2D2A1F03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73" y="5481611"/>
            <a:ext cx="997744" cy="1314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F63964-28AE-E20B-CB13-70D1813B481B}"/>
              </a:ext>
            </a:extLst>
          </p:cNvPr>
          <p:cNvSpPr/>
          <p:nvPr/>
        </p:nvSpPr>
        <p:spPr>
          <a:xfrm>
            <a:off x="1590335" y="394146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5EC960-4802-6326-F989-5D058936CB0D}"/>
              </a:ext>
            </a:extLst>
          </p:cNvPr>
          <p:cNvSpPr/>
          <p:nvPr/>
        </p:nvSpPr>
        <p:spPr>
          <a:xfrm>
            <a:off x="1590335" y="2309084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169AC-A791-607A-8D25-272A2725E465}"/>
              </a:ext>
            </a:extLst>
          </p:cNvPr>
          <p:cNvSpPr/>
          <p:nvPr/>
        </p:nvSpPr>
        <p:spPr>
          <a:xfrm>
            <a:off x="1560010" y="4177325"/>
            <a:ext cx="2637183" cy="131196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903FD-198D-C31F-59EA-60636023DEC7}"/>
              </a:ext>
            </a:extLst>
          </p:cNvPr>
          <p:cNvSpPr/>
          <p:nvPr/>
        </p:nvSpPr>
        <p:spPr>
          <a:xfrm>
            <a:off x="7507433" y="394147"/>
            <a:ext cx="2633301" cy="1127298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Discovery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AD535-1A78-FF98-90C4-E63F1E3812DE}"/>
              </a:ext>
            </a:extLst>
          </p:cNvPr>
          <p:cNvSpPr/>
          <p:nvPr/>
        </p:nvSpPr>
        <p:spPr>
          <a:xfrm>
            <a:off x="7505492" y="1732615"/>
            <a:ext cx="2637183" cy="244470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TRE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1A202-68D1-441B-0D22-44F60245428E}"/>
              </a:ext>
            </a:extLst>
          </p:cNvPr>
          <p:cNvSpPr/>
          <p:nvPr/>
        </p:nvSpPr>
        <p:spPr>
          <a:xfrm>
            <a:off x="7507433" y="4508786"/>
            <a:ext cx="2633301" cy="117686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Software 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1D619-5B54-5F13-08E6-6102913E8433}"/>
              </a:ext>
            </a:extLst>
          </p:cNvPr>
          <p:cNvSpPr/>
          <p:nvPr/>
        </p:nvSpPr>
        <p:spPr>
          <a:xfrm>
            <a:off x="7503551" y="2982047"/>
            <a:ext cx="2637183" cy="1188771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D8D88-4BAF-B9F3-7BA6-A4E4E367778F}"/>
              </a:ext>
            </a:extLst>
          </p:cNvPr>
          <p:cNvSpPr/>
          <p:nvPr/>
        </p:nvSpPr>
        <p:spPr>
          <a:xfrm>
            <a:off x="3849831" y="143696"/>
            <a:ext cx="4035289" cy="65714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DARE UK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SDRI Federation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279E9E-51F0-DE75-31C4-0C659390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7766" y="742542"/>
            <a:ext cx="750908" cy="82720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0C7CD60-6EFD-462D-4490-59B193039C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6855" y="2670731"/>
            <a:ext cx="750908" cy="82720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73B704F-3698-C136-13B8-DF3D11EDD5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7766" y="4525722"/>
            <a:ext cx="750908" cy="827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268A45-6AB5-0E6B-05C1-A770B579C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9127" y="739369"/>
            <a:ext cx="522448" cy="6894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C89532-B545-3ABB-E338-3B8B7499B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1686" y="4839810"/>
            <a:ext cx="522448" cy="689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4FD3BE-8BF5-5BE8-9327-73681F0F6D62}"/>
              </a:ext>
            </a:extLst>
          </p:cNvPr>
          <p:cNvSpPr/>
          <p:nvPr/>
        </p:nvSpPr>
        <p:spPr>
          <a:xfrm>
            <a:off x="4598187" y="5908354"/>
            <a:ext cx="2637183" cy="74105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Federation Services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FDDECD-4B23-C2F3-99CE-AEB1EA1FA6FF}"/>
              </a:ext>
            </a:extLst>
          </p:cNvPr>
          <p:cNvCxnSpPr>
            <a:cxnSpLocks/>
          </p:cNvCxnSpPr>
          <p:nvPr/>
        </p:nvCxnSpPr>
        <p:spPr>
          <a:xfrm>
            <a:off x="3408651" y="1363700"/>
            <a:ext cx="4781562" cy="2001164"/>
          </a:xfrm>
          <a:prstGeom prst="bentConnector3">
            <a:avLst>
              <a:gd name="adj1" fmla="val 45915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2869F5F-10CA-4A6F-FD6C-37002574023A}"/>
              </a:ext>
            </a:extLst>
          </p:cNvPr>
          <p:cNvCxnSpPr>
            <a:cxnSpLocks/>
          </p:cNvCxnSpPr>
          <p:nvPr/>
        </p:nvCxnSpPr>
        <p:spPr>
          <a:xfrm>
            <a:off x="3479700" y="3352164"/>
            <a:ext cx="4710513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665795-5502-41F3-D76D-E93F763B793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567608" y="2670731"/>
            <a:ext cx="0" cy="5244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96FD4F-F1A3-4D08-7912-2BC12A208229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 flipV="1">
            <a:off x="8943062" y="3604856"/>
            <a:ext cx="307030" cy="39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14ECA8C-BB2C-2CC7-151D-6C2DB4F35EFA}"/>
              </a:ext>
            </a:extLst>
          </p:cNvPr>
          <p:cNvCxnSpPr>
            <a:cxnSpLocks/>
            <a:stCxn id="63" idx="0"/>
            <a:endCxn id="64" idx="1"/>
          </p:cNvCxnSpPr>
          <p:nvPr/>
        </p:nvCxnSpPr>
        <p:spPr>
          <a:xfrm rot="16200000" flipV="1">
            <a:off x="2881270" y="2870732"/>
            <a:ext cx="4207404" cy="1872128"/>
          </a:xfrm>
          <a:prstGeom prst="bentConnector3">
            <a:avLst>
              <a:gd name="adj1" fmla="val 95504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E3CBB90-7A2B-C548-7DF3-C5834C617D00}"/>
              </a:ext>
            </a:extLst>
          </p:cNvPr>
          <p:cNvCxnSpPr>
            <a:cxnSpLocks/>
            <a:stCxn id="70" idx="3"/>
            <a:endCxn id="63" idx="0"/>
          </p:cNvCxnSpPr>
          <p:nvPr/>
        </p:nvCxnSpPr>
        <p:spPr>
          <a:xfrm rot="5400000">
            <a:off x="6698981" y="4907708"/>
            <a:ext cx="224845" cy="1780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0B1297B-E0C9-A564-62FF-2778DCC15861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rot="5400000" flipH="1" flipV="1">
            <a:off x="5939402" y="4159270"/>
            <a:ext cx="1732862" cy="1769595"/>
          </a:xfrm>
          <a:prstGeom prst="bentConnector3">
            <a:avLst>
              <a:gd name="adj1" fmla="val 89576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19E7F4F-A3EF-391E-0FB9-7C512C953AA6}"/>
              </a:ext>
            </a:extLst>
          </p:cNvPr>
          <p:cNvCxnSpPr>
            <a:cxnSpLocks/>
            <a:stCxn id="63" idx="0"/>
            <a:endCxn id="68" idx="3"/>
          </p:cNvCxnSpPr>
          <p:nvPr/>
        </p:nvCxnSpPr>
        <p:spPr>
          <a:xfrm rot="5400000" flipH="1" flipV="1">
            <a:off x="4616226" y="2826258"/>
            <a:ext cx="4389050" cy="1779431"/>
          </a:xfrm>
          <a:prstGeom prst="bentConnector3">
            <a:avLst>
              <a:gd name="adj1" fmla="val 97527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3B98F2E-F624-DAE2-8A2C-9BCFBA8BAB29}"/>
              </a:ext>
            </a:extLst>
          </p:cNvPr>
          <p:cNvCxnSpPr>
            <a:cxnSpLocks/>
            <a:stCxn id="66" idx="1"/>
            <a:endCxn id="63" idx="0"/>
          </p:cNvCxnSpPr>
          <p:nvPr/>
        </p:nvCxnSpPr>
        <p:spPr>
          <a:xfrm rot="16200000" flipH="1">
            <a:off x="3835885" y="3825347"/>
            <a:ext cx="2292466" cy="1877835"/>
          </a:xfrm>
          <a:prstGeom prst="bentConnector3">
            <a:avLst>
              <a:gd name="adj1" fmla="val 8866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4F15F8D-CC4E-D75F-445D-F7C9619D7A43}"/>
              </a:ext>
            </a:extLst>
          </p:cNvPr>
          <p:cNvCxnSpPr>
            <a:cxnSpLocks/>
            <a:stCxn id="67" idx="1"/>
            <a:endCxn id="63" idx="0"/>
          </p:cNvCxnSpPr>
          <p:nvPr/>
        </p:nvCxnSpPr>
        <p:spPr>
          <a:xfrm rot="16200000" flipH="1">
            <a:off x="4758599" y="4748061"/>
            <a:ext cx="424204" cy="19006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A61A10C-B312-14B6-ECB0-74DF0B6CDEE5}"/>
              </a:ext>
            </a:extLst>
          </p:cNvPr>
          <p:cNvCxnSpPr>
            <a:cxnSpLocks/>
            <a:stCxn id="17" idx="1"/>
            <a:endCxn id="33" idx="1"/>
          </p:cNvCxnSpPr>
          <p:nvPr/>
        </p:nvCxnSpPr>
        <p:spPr>
          <a:xfrm flipV="1">
            <a:off x="3479700" y="3608814"/>
            <a:ext cx="4712454" cy="1330509"/>
          </a:xfrm>
          <a:prstGeom prst="bentConnector3">
            <a:avLst>
              <a:gd name="adj1" fmla="val 39595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4CD485C-234B-E1A5-C1BF-E2727AB75646}"/>
              </a:ext>
            </a:extLst>
          </p:cNvPr>
          <p:cNvCxnSpPr>
            <a:cxnSpLocks/>
          </p:cNvCxnSpPr>
          <p:nvPr/>
        </p:nvCxnSpPr>
        <p:spPr>
          <a:xfrm rot="10800000">
            <a:off x="3542800" y="924233"/>
            <a:ext cx="5694041" cy="123943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3A6917E-5E0E-CDF1-6CA4-59B6714B15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9701" y="924229"/>
            <a:ext cx="486942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9F8836-E1B4-1663-76DA-2F6B88EC45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9702" y="2151722"/>
            <a:ext cx="5770390" cy="710622"/>
          </a:xfrm>
          <a:prstGeom prst="bentConnector3">
            <a:avLst>
              <a:gd name="adj1" fmla="val 49541"/>
            </a:avLst>
          </a:prstGeom>
          <a:ln w="3810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F5E9A8-C031-D033-9992-EE77A928B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742542"/>
            <a:ext cx="522448" cy="827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D907C-0547-6792-3550-5CDBF7A9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2670732"/>
            <a:ext cx="522448" cy="827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D78AE7-1BAD-EF33-AAFE-72045381D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7252" y="4525722"/>
            <a:ext cx="522448" cy="827202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D6015A-47FC-0461-128B-664F320F2F28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2518674" y="1156144"/>
            <a:ext cx="43857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5B34595-D8E9-3043-2079-6DE7607E48B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2477763" y="3084333"/>
            <a:ext cx="47948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15DAA03-6882-3626-6E8E-CB6444FAB85E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 flipV="1">
            <a:off x="2518674" y="4939323"/>
            <a:ext cx="438578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 descr="A person with a white shirt&#10;&#10;Description automatically generated">
            <a:extLst>
              <a:ext uri="{FF2B5EF4-FFF2-40B4-BE49-F238E27FC236}">
                <a16:creationId xmlns:a16="http://schemas.microsoft.com/office/drawing/2014/main" id="{05D62336-040A-9141-0042-95F4CF68D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6797" y="766650"/>
            <a:ext cx="1052364" cy="1384815"/>
          </a:xfrm>
          <a:prstGeom prst="rect">
            <a:avLst/>
          </a:prstGeom>
        </p:spPr>
      </p:pic>
      <p:pic>
        <p:nvPicPr>
          <p:cNvPr id="158" name="Picture 157" descr="A person with long brown hair&#10;&#10;Description automatically generated">
            <a:extLst>
              <a:ext uri="{FF2B5EF4-FFF2-40B4-BE49-F238E27FC236}">
                <a16:creationId xmlns:a16="http://schemas.microsoft.com/office/drawing/2014/main" id="{B71683E7-32F9-F277-2588-7E54628D1E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407" y="423883"/>
            <a:ext cx="1028447" cy="1358507"/>
          </a:xfrm>
          <a:prstGeom prst="rect">
            <a:avLst/>
          </a:prstGeom>
        </p:spPr>
      </p:pic>
      <p:pic>
        <p:nvPicPr>
          <p:cNvPr id="159" name="Picture 158" descr="A person with dark hair wearing a suit&#10;&#10;Description automatically generated">
            <a:extLst>
              <a:ext uri="{FF2B5EF4-FFF2-40B4-BE49-F238E27FC236}">
                <a16:creationId xmlns:a16="http://schemas.microsoft.com/office/drawing/2014/main" id="{651F5FC2-D157-478E-0270-2F926CC0B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2504" y="2937558"/>
            <a:ext cx="1071498" cy="1317847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408A76C-9084-5582-AB5C-5DCCA8BDDFD8}"/>
              </a:ext>
            </a:extLst>
          </p:cNvPr>
          <p:cNvCxnSpPr>
            <a:cxnSpLocks/>
          </p:cNvCxnSpPr>
          <p:nvPr/>
        </p:nvCxnSpPr>
        <p:spPr>
          <a:xfrm flipV="1">
            <a:off x="6973759" y="3808163"/>
            <a:ext cx="2276333" cy="504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1F35C0A3-BAC7-4161-9821-DEB3B0A9D8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54" y="3195212"/>
            <a:ext cx="750908" cy="827203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FDB391C-4214-FF1C-A405-DD5487FD9C78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>
            <a:off x="6947256" y="3808163"/>
            <a:ext cx="1434431" cy="1376361"/>
          </a:xfrm>
          <a:prstGeom prst="bentConnector3">
            <a:avLst>
              <a:gd name="adj1" fmla="val 98292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B7101F9-C0C7-BC9B-C8DC-B349A05E6BEE}"/>
              </a:ext>
            </a:extLst>
          </p:cNvPr>
          <p:cNvCxnSpPr>
            <a:cxnSpLocks/>
            <a:stCxn id="34" idx="0"/>
            <a:endCxn id="23" idx="2"/>
          </p:cNvCxnSpPr>
          <p:nvPr/>
        </p:nvCxnSpPr>
        <p:spPr>
          <a:xfrm flipV="1">
            <a:off x="9511316" y="2703864"/>
            <a:ext cx="4" cy="55627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A4888E3-03AE-6625-1478-185091112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2" y="3260143"/>
            <a:ext cx="522448" cy="689426"/>
          </a:xfrm>
          <a:prstGeom prst="rect">
            <a:avLst/>
          </a:prstGeom>
        </p:spPr>
      </p:pic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383346-33FE-8DE5-6B88-E9D691B49458}"/>
              </a:ext>
            </a:extLst>
          </p:cNvPr>
          <p:cNvCxnSpPr>
            <a:cxnSpLocks/>
            <a:stCxn id="157" idx="3"/>
            <a:endCxn id="20" idx="1"/>
          </p:cNvCxnSpPr>
          <p:nvPr/>
        </p:nvCxnSpPr>
        <p:spPr>
          <a:xfrm rot="10800000">
            <a:off x="8871575" y="1084082"/>
            <a:ext cx="2005222" cy="374976"/>
          </a:xfrm>
          <a:prstGeom prst="bentConnector3">
            <a:avLst>
              <a:gd name="adj1" fmla="val 1893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F8AD7D2-FF63-E448-735D-86E39BA3F810}"/>
              </a:ext>
            </a:extLst>
          </p:cNvPr>
          <p:cNvCxnSpPr>
            <a:cxnSpLocks/>
            <a:stCxn id="157" idx="3"/>
            <a:endCxn id="23" idx="1"/>
          </p:cNvCxnSpPr>
          <p:nvPr/>
        </p:nvCxnSpPr>
        <p:spPr>
          <a:xfrm rot="10800000" flipV="1">
            <a:off x="9772545" y="1459057"/>
            <a:ext cx="1104253" cy="900093"/>
          </a:xfrm>
          <a:prstGeom prst="bentConnector3">
            <a:avLst>
              <a:gd name="adj1" fmla="val 3439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817C13D-8009-40FB-3BA3-C3C8A01F08EC}"/>
              </a:ext>
            </a:extLst>
          </p:cNvPr>
          <p:cNvCxnSpPr>
            <a:cxnSpLocks/>
            <a:endCxn id="29" idx="1"/>
          </p:cNvCxnSpPr>
          <p:nvPr/>
        </p:nvCxnSpPr>
        <p:spPr>
          <a:xfrm flipH="1" flipV="1">
            <a:off x="8904134" y="5184523"/>
            <a:ext cx="1733166" cy="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 descr="A person in a suit&#10;&#10;Description automatically generated">
            <a:extLst>
              <a:ext uri="{FF2B5EF4-FFF2-40B4-BE49-F238E27FC236}">
                <a16:creationId xmlns:a16="http://schemas.microsoft.com/office/drawing/2014/main" id="{014E8237-EB9F-A4AA-B821-8176C11E27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9" y="2295056"/>
            <a:ext cx="1059656" cy="1393031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FD28669D-2144-F68A-4641-CBDB02EE3DD6}"/>
              </a:ext>
            </a:extLst>
          </p:cNvPr>
          <p:cNvSpPr txBox="1"/>
          <p:nvPr/>
        </p:nvSpPr>
        <p:spPr>
          <a:xfrm>
            <a:off x="10735138" y="2041863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Researcher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C23EEB-7DC3-208F-A863-A4F089ABBD68}"/>
              </a:ext>
            </a:extLst>
          </p:cNvPr>
          <p:cNvSpPr txBox="1"/>
          <p:nvPr/>
        </p:nvSpPr>
        <p:spPr>
          <a:xfrm>
            <a:off x="10667781" y="4250014"/>
            <a:ext cx="148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Information</a:t>
            </a:r>
          </a:p>
          <a:p>
            <a:pPr algn="ctr"/>
            <a:r>
              <a:rPr lang="en-GB" dirty="0"/>
              <a:t>Governance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44C8B7C-3F2C-03ED-CFB4-C438AEC03D27}"/>
              </a:ext>
            </a:extLst>
          </p:cNvPr>
          <p:cNvSpPr txBox="1"/>
          <p:nvPr/>
        </p:nvSpPr>
        <p:spPr>
          <a:xfrm>
            <a:off x="108751" y="36434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8023C5-6419-29DC-7945-534D2FF8C843}"/>
              </a:ext>
            </a:extLst>
          </p:cNvPr>
          <p:cNvSpPr txBox="1"/>
          <p:nvPr/>
        </p:nvSpPr>
        <p:spPr>
          <a:xfrm>
            <a:off x="108751" y="17823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Controller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773DBA55-56DD-10E3-AA5E-DDC8E3613B03}"/>
              </a:ext>
            </a:extLst>
          </p:cNvPr>
          <p:cNvCxnSpPr>
            <a:cxnSpLocks/>
            <a:stCxn id="159" idx="3"/>
            <a:endCxn id="34" idx="1"/>
          </p:cNvCxnSpPr>
          <p:nvPr/>
        </p:nvCxnSpPr>
        <p:spPr>
          <a:xfrm rot="10800000" flipV="1">
            <a:off x="9772540" y="3596482"/>
            <a:ext cx="1109964" cy="83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13A19DA-D3C2-ED12-4491-A94CFDCF2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096" y="2014438"/>
            <a:ext cx="522448" cy="689426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5DC84A-7442-42D1-B13B-FD25E9491F1C}"/>
              </a:ext>
            </a:extLst>
          </p:cNvPr>
          <p:cNvCxnSpPr>
            <a:cxnSpLocks/>
            <a:stCxn id="13" idx="1"/>
            <a:endCxn id="23" idx="3"/>
          </p:cNvCxnSpPr>
          <p:nvPr/>
        </p:nvCxnSpPr>
        <p:spPr>
          <a:xfrm flipV="1">
            <a:off x="3479700" y="2359151"/>
            <a:ext cx="5770396" cy="725183"/>
          </a:xfrm>
          <a:prstGeom prst="bentConnector3">
            <a:avLst>
              <a:gd name="adj1" fmla="val 53445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B181229-A0C0-668C-EDA4-9A87439A277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479700" y="1156144"/>
            <a:ext cx="483888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0869D34-EAEF-0BF3-4769-CF4E90F0FC94}"/>
              </a:ext>
            </a:extLst>
          </p:cNvPr>
          <p:cNvCxnSpPr>
            <a:cxnSpLocks/>
            <a:stCxn id="9" idx="1"/>
            <a:endCxn id="23" idx="3"/>
          </p:cNvCxnSpPr>
          <p:nvPr/>
        </p:nvCxnSpPr>
        <p:spPr>
          <a:xfrm>
            <a:off x="3479700" y="1156144"/>
            <a:ext cx="5770396" cy="1203007"/>
          </a:xfrm>
          <a:prstGeom prst="bentConnector3">
            <a:avLst>
              <a:gd name="adj1" fmla="val 53424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1DEE0E77-46D4-8F71-169E-712A64EFCA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54" y="1948492"/>
            <a:ext cx="750908" cy="827203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2F79CB7-7E6E-9D1E-75CA-9AC0A02503BC}"/>
              </a:ext>
            </a:extLst>
          </p:cNvPr>
          <p:cNvSpPr/>
          <p:nvPr/>
        </p:nvSpPr>
        <p:spPr>
          <a:xfrm>
            <a:off x="4602444" y="5910498"/>
            <a:ext cx="2637183" cy="3478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B02957-15F7-BFC4-01B7-4BC78FC7B9BA}"/>
              </a:ext>
            </a:extLst>
          </p:cNvPr>
          <p:cNvSpPr/>
          <p:nvPr/>
        </p:nvSpPr>
        <p:spPr>
          <a:xfrm rot="16200000">
            <a:off x="3392925" y="855246"/>
            <a:ext cx="1311965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11F6D3-0015-F879-D6F6-C89A99AD3499}"/>
              </a:ext>
            </a:extLst>
          </p:cNvPr>
          <p:cNvSpPr/>
          <p:nvPr/>
        </p:nvSpPr>
        <p:spPr>
          <a:xfrm rot="16200000">
            <a:off x="3387218" y="2770184"/>
            <a:ext cx="1311965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0F47E2-6867-4316-0FA1-F63F6563B360}"/>
              </a:ext>
            </a:extLst>
          </p:cNvPr>
          <p:cNvSpPr/>
          <p:nvPr/>
        </p:nvSpPr>
        <p:spPr>
          <a:xfrm rot="16200000">
            <a:off x="3364384" y="4653483"/>
            <a:ext cx="1311965" cy="3536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3A57E7-4622-BD93-2C01-E7D518EBDC7F}"/>
              </a:ext>
            </a:extLst>
          </p:cNvPr>
          <p:cNvSpPr/>
          <p:nvPr/>
        </p:nvSpPr>
        <p:spPr>
          <a:xfrm rot="5400000">
            <a:off x="7138563" y="767679"/>
            <a:ext cx="1123807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9900CD-5732-7502-056E-799DD8EBA341}"/>
              </a:ext>
            </a:extLst>
          </p:cNvPr>
          <p:cNvSpPr/>
          <p:nvPr/>
        </p:nvSpPr>
        <p:spPr>
          <a:xfrm rot="5400000">
            <a:off x="7114846" y="4906864"/>
            <a:ext cx="1173847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4BEF24-5433-FB00-1C50-720CCABE5589}"/>
              </a:ext>
            </a:extLst>
          </p:cNvPr>
          <p:cNvSpPr/>
          <p:nvPr/>
        </p:nvSpPr>
        <p:spPr>
          <a:xfrm rot="5400000">
            <a:off x="6464404" y="2759544"/>
            <a:ext cx="2452453" cy="3837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Security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EF92E-588F-B8F0-EED1-E325B79C7E09}"/>
              </a:ext>
            </a:extLst>
          </p:cNvPr>
          <p:cNvSpPr txBox="1"/>
          <p:nvPr/>
        </p:nvSpPr>
        <p:spPr>
          <a:xfrm>
            <a:off x="1679312" y="5817523"/>
            <a:ext cx="131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Federation</a:t>
            </a:r>
          </a:p>
          <a:p>
            <a:pPr algn="r"/>
            <a:r>
              <a:rPr lang="en-GB" dirty="0"/>
              <a:t>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9A0B5-B6C5-0A36-7F64-CA37A7F8B102}"/>
              </a:ext>
            </a:extLst>
          </p:cNvPr>
          <p:cNvSpPr txBox="1"/>
          <p:nvPr/>
        </p:nvSpPr>
        <p:spPr>
          <a:xfrm>
            <a:off x="0" y="6307470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Phase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C7464A-430C-2359-BD11-C6FE28D8DD46}"/>
              </a:ext>
            </a:extLst>
          </p:cNvPr>
          <p:cNvSpPr/>
          <p:nvPr/>
        </p:nvSpPr>
        <p:spPr>
          <a:xfrm>
            <a:off x="7844042" y="306910"/>
            <a:ext cx="2353258" cy="1281909"/>
          </a:xfrm>
          <a:custGeom>
            <a:avLst/>
            <a:gdLst>
              <a:gd name="connsiteX0" fmla="*/ 0 w 2353258"/>
              <a:gd name="connsiteY0" fmla="*/ 213656 h 1281909"/>
              <a:gd name="connsiteX1" fmla="*/ 213656 w 2353258"/>
              <a:gd name="connsiteY1" fmla="*/ 0 h 1281909"/>
              <a:gd name="connsiteX2" fmla="*/ 797860 w 2353258"/>
              <a:gd name="connsiteY2" fmla="*/ 0 h 1281909"/>
              <a:gd name="connsiteX3" fmla="*/ 1459101 w 2353258"/>
              <a:gd name="connsiteY3" fmla="*/ 0 h 1281909"/>
              <a:gd name="connsiteX4" fmla="*/ 2139602 w 2353258"/>
              <a:gd name="connsiteY4" fmla="*/ 0 h 1281909"/>
              <a:gd name="connsiteX5" fmla="*/ 2353258 w 2353258"/>
              <a:gd name="connsiteY5" fmla="*/ 213656 h 1281909"/>
              <a:gd name="connsiteX6" fmla="*/ 2353258 w 2353258"/>
              <a:gd name="connsiteY6" fmla="*/ 623863 h 1281909"/>
              <a:gd name="connsiteX7" fmla="*/ 2353258 w 2353258"/>
              <a:gd name="connsiteY7" fmla="*/ 1068253 h 1281909"/>
              <a:gd name="connsiteX8" fmla="*/ 2139602 w 2353258"/>
              <a:gd name="connsiteY8" fmla="*/ 1281909 h 1281909"/>
              <a:gd name="connsiteX9" fmla="*/ 1516879 w 2353258"/>
              <a:gd name="connsiteY9" fmla="*/ 1281909 h 1281909"/>
              <a:gd name="connsiteX10" fmla="*/ 932676 w 2353258"/>
              <a:gd name="connsiteY10" fmla="*/ 1281909 h 1281909"/>
              <a:gd name="connsiteX11" fmla="*/ 213656 w 2353258"/>
              <a:gd name="connsiteY11" fmla="*/ 1281909 h 1281909"/>
              <a:gd name="connsiteX12" fmla="*/ 0 w 2353258"/>
              <a:gd name="connsiteY12" fmla="*/ 1068253 h 1281909"/>
              <a:gd name="connsiteX13" fmla="*/ 0 w 2353258"/>
              <a:gd name="connsiteY13" fmla="*/ 632409 h 1281909"/>
              <a:gd name="connsiteX14" fmla="*/ 0 w 2353258"/>
              <a:gd name="connsiteY14" fmla="*/ 213656 h 128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3258" h="1281909" extrusionOk="0">
                <a:moveTo>
                  <a:pt x="0" y="213656"/>
                </a:moveTo>
                <a:cubicBezTo>
                  <a:pt x="10487" y="93415"/>
                  <a:pt x="82642" y="23484"/>
                  <a:pt x="213656" y="0"/>
                </a:cubicBezTo>
                <a:cubicBezTo>
                  <a:pt x="493241" y="25530"/>
                  <a:pt x="511166" y="-16568"/>
                  <a:pt x="797860" y="0"/>
                </a:cubicBezTo>
                <a:cubicBezTo>
                  <a:pt x="1084554" y="16568"/>
                  <a:pt x="1145191" y="28882"/>
                  <a:pt x="1459101" y="0"/>
                </a:cubicBezTo>
                <a:cubicBezTo>
                  <a:pt x="1773011" y="-28882"/>
                  <a:pt x="1845090" y="-7572"/>
                  <a:pt x="2139602" y="0"/>
                </a:cubicBezTo>
                <a:cubicBezTo>
                  <a:pt x="2275518" y="-18875"/>
                  <a:pt x="2355144" y="83578"/>
                  <a:pt x="2353258" y="213656"/>
                </a:cubicBezTo>
                <a:cubicBezTo>
                  <a:pt x="2365756" y="343272"/>
                  <a:pt x="2347758" y="530002"/>
                  <a:pt x="2353258" y="623863"/>
                </a:cubicBezTo>
                <a:cubicBezTo>
                  <a:pt x="2358758" y="717724"/>
                  <a:pt x="2369060" y="903539"/>
                  <a:pt x="2353258" y="1068253"/>
                </a:cubicBezTo>
                <a:cubicBezTo>
                  <a:pt x="2350297" y="1183040"/>
                  <a:pt x="2255138" y="1274667"/>
                  <a:pt x="2139602" y="1281909"/>
                </a:cubicBezTo>
                <a:cubicBezTo>
                  <a:pt x="1977520" y="1288402"/>
                  <a:pt x="1746828" y="1281181"/>
                  <a:pt x="1516879" y="1281909"/>
                </a:cubicBezTo>
                <a:cubicBezTo>
                  <a:pt x="1286930" y="1282637"/>
                  <a:pt x="1127902" y="1304579"/>
                  <a:pt x="932676" y="1281909"/>
                </a:cubicBezTo>
                <a:cubicBezTo>
                  <a:pt x="737450" y="1259239"/>
                  <a:pt x="552148" y="1279433"/>
                  <a:pt x="213656" y="1281909"/>
                </a:cubicBezTo>
                <a:cubicBezTo>
                  <a:pt x="79990" y="1293995"/>
                  <a:pt x="12187" y="1163462"/>
                  <a:pt x="0" y="1068253"/>
                </a:cubicBezTo>
                <a:cubicBezTo>
                  <a:pt x="19737" y="889180"/>
                  <a:pt x="547" y="745207"/>
                  <a:pt x="0" y="632409"/>
                </a:cubicBezTo>
                <a:cubicBezTo>
                  <a:pt x="-547" y="519611"/>
                  <a:pt x="-19749" y="370435"/>
                  <a:pt x="0" y="213656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6735468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307F0-F992-6E27-8043-4733EAFCE2D8}"/>
              </a:ext>
            </a:extLst>
          </p:cNvPr>
          <p:cNvSpPr txBox="1"/>
          <p:nvPr/>
        </p:nvSpPr>
        <p:spPr>
          <a:xfrm>
            <a:off x="10183152" y="84557"/>
            <a:ext cx="145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rgbClr val="00B0F0"/>
                </a:solidFill>
              </a:rPr>
              <a:t>Gateway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2402D0-2292-C468-0257-3F72DF2A3D98}"/>
              </a:ext>
            </a:extLst>
          </p:cNvPr>
          <p:cNvSpPr/>
          <p:nvPr/>
        </p:nvSpPr>
        <p:spPr>
          <a:xfrm>
            <a:off x="4414092" y="5817523"/>
            <a:ext cx="2987027" cy="978538"/>
          </a:xfrm>
          <a:custGeom>
            <a:avLst/>
            <a:gdLst>
              <a:gd name="connsiteX0" fmla="*/ 0 w 2987027"/>
              <a:gd name="connsiteY0" fmla="*/ 163093 h 978538"/>
              <a:gd name="connsiteX1" fmla="*/ 163093 w 2987027"/>
              <a:gd name="connsiteY1" fmla="*/ 0 h 978538"/>
              <a:gd name="connsiteX2" fmla="*/ 748478 w 2987027"/>
              <a:gd name="connsiteY2" fmla="*/ 0 h 978538"/>
              <a:gd name="connsiteX3" fmla="*/ 1440297 w 2987027"/>
              <a:gd name="connsiteY3" fmla="*/ 0 h 978538"/>
              <a:gd name="connsiteX4" fmla="*/ 2025682 w 2987027"/>
              <a:gd name="connsiteY4" fmla="*/ 0 h 978538"/>
              <a:gd name="connsiteX5" fmla="*/ 2823934 w 2987027"/>
              <a:gd name="connsiteY5" fmla="*/ 0 h 978538"/>
              <a:gd name="connsiteX6" fmla="*/ 2987027 w 2987027"/>
              <a:gd name="connsiteY6" fmla="*/ 163093 h 978538"/>
              <a:gd name="connsiteX7" fmla="*/ 2987027 w 2987027"/>
              <a:gd name="connsiteY7" fmla="*/ 815445 h 978538"/>
              <a:gd name="connsiteX8" fmla="*/ 2823934 w 2987027"/>
              <a:gd name="connsiteY8" fmla="*/ 978538 h 978538"/>
              <a:gd name="connsiteX9" fmla="*/ 2185332 w 2987027"/>
              <a:gd name="connsiteY9" fmla="*/ 978538 h 978538"/>
              <a:gd name="connsiteX10" fmla="*/ 1599947 w 2987027"/>
              <a:gd name="connsiteY10" fmla="*/ 978538 h 978538"/>
              <a:gd name="connsiteX11" fmla="*/ 987954 w 2987027"/>
              <a:gd name="connsiteY11" fmla="*/ 978538 h 978538"/>
              <a:gd name="connsiteX12" fmla="*/ 163093 w 2987027"/>
              <a:gd name="connsiteY12" fmla="*/ 978538 h 978538"/>
              <a:gd name="connsiteX13" fmla="*/ 0 w 2987027"/>
              <a:gd name="connsiteY13" fmla="*/ 815445 h 978538"/>
              <a:gd name="connsiteX14" fmla="*/ 0 w 2987027"/>
              <a:gd name="connsiteY14" fmla="*/ 163093 h 97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7027" h="978538" extrusionOk="0">
                <a:moveTo>
                  <a:pt x="0" y="163093"/>
                </a:moveTo>
                <a:cubicBezTo>
                  <a:pt x="4880" y="71976"/>
                  <a:pt x="69819" y="5773"/>
                  <a:pt x="163093" y="0"/>
                </a:cubicBezTo>
                <a:cubicBezTo>
                  <a:pt x="453238" y="-6958"/>
                  <a:pt x="559965" y="22594"/>
                  <a:pt x="748478" y="0"/>
                </a:cubicBezTo>
                <a:cubicBezTo>
                  <a:pt x="936992" y="-22594"/>
                  <a:pt x="1168039" y="-10548"/>
                  <a:pt x="1440297" y="0"/>
                </a:cubicBezTo>
                <a:cubicBezTo>
                  <a:pt x="1712555" y="10548"/>
                  <a:pt x="1902186" y="13952"/>
                  <a:pt x="2025682" y="0"/>
                </a:cubicBezTo>
                <a:cubicBezTo>
                  <a:pt x="2149179" y="-13952"/>
                  <a:pt x="2560548" y="29405"/>
                  <a:pt x="2823934" y="0"/>
                </a:cubicBezTo>
                <a:cubicBezTo>
                  <a:pt x="2909693" y="-11221"/>
                  <a:pt x="3000417" y="73563"/>
                  <a:pt x="2987027" y="163093"/>
                </a:cubicBezTo>
                <a:cubicBezTo>
                  <a:pt x="2997521" y="451541"/>
                  <a:pt x="2993471" y="597336"/>
                  <a:pt x="2987027" y="815445"/>
                </a:cubicBezTo>
                <a:cubicBezTo>
                  <a:pt x="2981640" y="899675"/>
                  <a:pt x="2908586" y="962598"/>
                  <a:pt x="2823934" y="978538"/>
                </a:cubicBezTo>
                <a:cubicBezTo>
                  <a:pt x="2671579" y="981689"/>
                  <a:pt x="2313342" y="988526"/>
                  <a:pt x="2185332" y="978538"/>
                </a:cubicBezTo>
                <a:cubicBezTo>
                  <a:pt x="2057322" y="968550"/>
                  <a:pt x="1756741" y="993500"/>
                  <a:pt x="1599947" y="978538"/>
                </a:cubicBezTo>
                <a:cubicBezTo>
                  <a:pt x="1443153" y="963576"/>
                  <a:pt x="1250180" y="986572"/>
                  <a:pt x="987954" y="978538"/>
                </a:cubicBezTo>
                <a:cubicBezTo>
                  <a:pt x="725728" y="970504"/>
                  <a:pt x="457735" y="1007529"/>
                  <a:pt x="163093" y="978538"/>
                </a:cubicBezTo>
                <a:cubicBezTo>
                  <a:pt x="83333" y="969022"/>
                  <a:pt x="2024" y="896026"/>
                  <a:pt x="0" y="815445"/>
                </a:cubicBezTo>
                <a:cubicBezTo>
                  <a:pt x="-6474" y="604446"/>
                  <a:pt x="-26978" y="359344"/>
                  <a:pt x="0" y="163093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6735468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DB035-BEC1-5E7C-0117-5E414D1A1689}"/>
              </a:ext>
            </a:extLst>
          </p:cNvPr>
          <p:cNvSpPr txBox="1"/>
          <p:nvPr/>
        </p:nvSpPr>
        <p:spPr>
          <a:xfrm>
            <a:off x="7829281" y="6184862"/>
            <a:ext cx="1789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rgbClr val="00B0F0"/>
                </a:solidFill>
              </a:rPr>
              <a:t>Gateway??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48D1E4-8976-F599-E8BF-7871662DE1A3}"/>
              </a:ext>
            </a:extLst>
          </p:cNvPr>
          <p:cNvSpPr/>
          <p:nvPr/>
        </p:nvSpPr>
        <p:spPr>
          <a:xfrm>
            <a:off x="7378061" y="4417826"/>
            <a:ext cx="2897207" cy="1356092"/>
          </a:xfrm>
          <a:custGeom>
            <a:avLst/>
            <a:gdLst>
              <a:gd name="connsiteX0" fmla="*/ 0 w 2897207"/>
              <a:gd name="connsiteY0" fmla="*/ 226020 h 1356092"/>
              <a:gd name="connsiteX1" fmla="*/ 226020 w 2897207"/>
              <a:gd name="connsiteY1" fmla="*/ 0 h 1356092"/>
              <a:gd name="connsiteX2" fmla="*/ 763957 w 2897207"/>
              <a:gd name="connsiteY2" fmla="*/ 0 h 1356092"/>
              <a:gd name="connsiteX3" fmla="*/ 1399700 w 2897207"/>
              <a:gd name="connsiteY3" fmla="*/ 0 h 1356092"/>
              <a:gd name="connsiteX4" fmla="*/ 1937637 w 2897207"/>
              <a:gd name="connsiteY4" fmla="*/ 0 h 1356092"/>
              <a:gd name="connsiteX5" fmla="*/ 2671187 w 2897207"/>
              <a:gd name="connsiteY5" fmla="*/ 0 h 1356092"/>
              <a:gd name="connsiteX6" fmla="*/ 2897207 w 2897207"/>
              <a:gd name="connsiteY6" fmla="*/ 226020 h 1356092"/>
              <a:gd name="connsiteX7" fmla="*/ 2897207 w 2897207"/>
              <a:gd name="connsiteY7" fmla="*/ 669005 h 1356092"/>
              <a:gd name="connsiteX8" fmla="*/ 2897207 w 2897207"/>
              <a:gd name="connsiteY8" fmla="*/ 1130072 h 1356092"/>
              <a:gd name="connsiteX9" fmla="*/ 2671187 w 2897207"/>
              <a:gd name="connsiteY9" fmla="*/ 1356092 h 1356092"/>
              <a:gd name="connsiteX10" fmla="*/ 2133250 w 2897207"/>
              <a:gd name="connsiteY10" fmla="*/ 1356092 h 1356092"/>
              <a:gd name="connsiteX11" fmla="*/ 1570862 w 2897207"/>
              <a:gd name="connsiteY11" fmla="*/ 1356092 h 1356092"/>
              <a:gd name="connsiteX12" fmla="*/ 910667 w 2897207"/>
              <a:gd name="connsiteY12" fmla="*/ 1356092 h 1356092"/>
              <a:gd name="connsiteX13" fmla="*/ 226020 w 2897207"/>
              <a:gd name="connsiteY13" fmla="*/ 1356092 h 1356092"/>
              <a:gd name="connsiteX14" fmla="*/ 0 w 2897207"/>
              <a:gd name="connsiteY14" fmla="*/ 1130072 h 1356092"/>
              <a:gd name="connsiteX15" fmla="*/ 0 w 2897207"/>
              <a:gd name="connsiteY15" fmla="*/ 696127 h 1356092"/>
              <a:gd name="connsiteX16" fmla="*/ 0 w 2897207"/>
              <a:gd name="connsiteY16" fmla="*/ 226020 h 135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97207" h="1356092" extrusionOk="0">
                <a:moveTo>
                  <a:pt x="0" y="226020"/>
                </a:moveTo>
                <a:cubicBezTo>
                  <a:pt x="3093" y="100532"/>
                  <a:pt x="96588" y="8309"/>
                  <a:pt x="226020" y="0"/>
                </a:cubicBezTo>
                <a:cubicBezTo>
                  <a:pt x="423174" y="12928"/>
                  <a:pt x="648482" y="-21869"/>
                  <a:pt x="763957" y="0"/>
                </a:cubicBezTo>
                <a:cubicBezTo>
                  <a:pt x="879432" y="21869"/>
                  <a:pt x="1122272" y="13546"/>
                  <a:pt x="1399700" y="0"/>
                </a:cubicBezTo>
                <a:cubicBezTo>
                  <a:pt x="1677128" y="-13546"/>
                  <a:pt x="1768205" y="21672"/>
                  <a:pt x="1937637" y="0"/>
                </a:cubicBezTo>
                <a:cubicBezTo>
                  <a:pt x="2107069" y="-21672"/>
                  <a:pt x="2371103" y="-28149"/>
                  <a:pt x="2671187" y="0"/>
                </a:cubicBezTo>
                <a:cubicBezTo>
                  <a:pt x="2789628" y="-16606"/>
                  <a:pt x="2904281" y="101480"/>
                  <a:pt x="2897207" y="226020"/>
                </a:cubicBezTo>
                <a:cubicBezTo>
                  <a:pt x="2883004" y="421615"/>
                  <a:pt x="2906269" y="479082"/>
                  <a:pt x="2897207" y="669005"/>
                </a:cubicBezTo>
                <a:cubicBezTo>
                  <a:pt x="2888145" y="858929"/>
                  <a:pt x="2882044" y="956243"/>
                  <a:pt x="2897207" y="1130072"/>
                </a:cubicBezTo>
                <a:cubicBezTo>
                  <a:pt x="2906109" y="1259525"/>
                  <a:pt x="2789987" y="1333444"/>
                  <a:pt x="2671187" y="1356092"/>
                </a:cubicBezTo>
                <a:cubicBezTo>
                  <a:pt x="2552974" y="1336925"/>
                  <a:pt x="2397812" y="1351814"/>
                  <a:pt x="2133250" y="1356092"/>
                </a:cubicBezTo>
                <a:cubicBezTo>
                  <a:pt x="1868688" y="1360370"/>
                  <a:pt x="1802764" y="1383385"/>
                  <a:pt x="1570862" y="1356092"/>
                </a:cubicBezTo>
                <a:cubicBezTo>
                  <a:pt x="1338960" y="1328799"/>
                  <a:pt x="1226396" y="1328830"/>
                  <a:pt x="910667" y="1356092"/>
                </a:cubicBezTo>
                <a:cubicBezTo>
                  <a:pt x="594938" y="1383354"/>
                  <a:pt x="544139" y="1353449"/>
                  <a:pt x="226020" y="1356092"/>
                </a:cubicBezTo>
                <a:cubicBezTo>
                  <a:pt x="122672" y="1354182"/>
                  <a:pt x="-7579" y="1259955"/>
                  <a:pt x="0" y="1130072"/>
                </a:cubicBezTo>
                <a:cubicBezTo>
                  <a:pt x="-4626" y="953594"/>
                  <a:pt x="6686" y="843239"/>
                  <a:pt x="0" y="696127"/>
                </a:cubicBezTo>
                <a:cubicBezTo>
                  <a:pt x="-6686" y="549016"/>
                  <a:pt x="-7332" y="404317"/>
                  <a:pt x="0" y="226020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6735468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1" grpId="0" animBg="1"/>
      <p:bldP spid="24" grpId="0"/>
      <p:bldP spid="26" grpId="0" animBg="1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6203</TotalTime>
  <Words>281</Words>
  <Application>Microsoft Office PowerPoint</Application>
  <PresentationFormat>Widescreen</PresentationFormat>
  <Paragraphs>179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Atlas</vt:lpstr>
      <vt:lpstr>Version 2.0 (current)</vt:lpstr>
      <vt:lpstr>PowerPoint Presentation</vt:lpstr>
      <vt:lpstr>PowerPoint Presentation</vt:lpstr>
      <vt:lpstr>Version 1.0 (deprecated)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Baxter</dc:creator>
  <cp:lastModifiedBy>Rob Baxter</cp:lastModifiedBy>
  <cp:revision>84</cp:revision>
  <dcterms:created xsi:type="dcterms:W3CDTF">2023-08-10T12:43:28Z</dcterms:created>
  <dcterms:modified xsi:type="dcterms:W3CDTF">2024-05-15T13:13:39Z</dcterms:modified>
</cp:coreProperties>
</file>