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1"/>
  </p:normalViewPr>
  <p:slideViewPr>
    <p:cSldViewPr snapToGrid="0" snapToObjects="1">
      <p:cViewPr varScale="1">
        <p:scale>
          <a:sx n="90" d="100"/>
          <a:sy n="90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6EFC5F-47BC-5644-B3B8-B53019419A4E}" type="doc">
      <dgm:prSet loTypeId="urn:microsoft.com/office/officeart/2005/8/layout/orgChart1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02735205-881B-2140-8B31-4203E8C89E4A}">
      <dgm:prSet phldrT="[Text]"/>
      <dgm:spPr/>
      <dgm:t>
        <a:bodyPr/>
        <a:lstStyle/>
        <a:p>
          <a:r>
            <a:rPr lang="en-GB" dirty="0" err="1"/>
            <a:t>Elementare</a:t>
          </a:r>
          <a:r>
            <a:rPr lang="en-GB" dirty="0"/>
            <a:t> </a:t>
          </a:r>
          <a:r>
            <a:rPr lang="en-GB" dirty="0" err="1"/>
            <a:t>Funktionen</a:t>
          </a:r>
          <a:endParaRPr lang="en-GB" dirty="0"/>
        </a:p>
      </dgm:t>
    </dgm:pt>
    <dgm:pt modelId="{FF0CF675-69D0-BE44-BA8A-7F693B49D905}" type="parTrans" cxnId="{99D51036-FCF7-3842-854B-2DC98B0895D6}">
      <dgm:prSet/>
      <dgm:spPr/>
      <dgm:t>
        <a:bodyPr/>
        <a:lstStyle/>
        <a:p>
          <a:endParaRPr lang="en-GB"/>
        </a:p>
      </dgm:t>
    </dgm:pt>
    <dgm:pt modelId="{3576AEFD-313A-2B45-8220-F9C1806235E0}" type="sibTrans" cxnId="{99D51036-FCF7-3842-854B-2DC98B0895D6}">
      <dgm:prSet/>
      <dgm:spPr/>
      <dgm:t>
        <a:bodyPr/>
        <a:lstStyle/>
        <a:p>
          <a:endParaRPr lang="en-GB"/>
        </a:p>
      </dgm:t>
    </dgm:pt>
    <dgm:pt modelId="{B086C53B-8414-2845-A247-C5AC39DE1780}">
      <dgm:prSet phldrT="[Text]"/>
      <dgm:spPr/>
      <dgm:t>
        <a:bodyPr/>
        <a:lstStyle/>
        <a:p>
          <a:r>
            <a:rPr lang="en-GB" dirty="0" err="1"/>
            <a:t>Algebraische</a:t>
          </a:r>
          <a:r>
            <a:rPr lang="en-GB" dirty="0"/>
            <a:t> </a:t>
          </a:r>
          <a:r>
            <a:rPr lang="en-GB" dirty="0" err="1"/>
            <a:t>Funktionen</a:t>
          </a:r>
          <a:endParaRPr lang="en-GB" dirty="0"/>
        </a:p>
      </dgm:t>
    </dgm:pt>
    <dgm:pt modelId="{E56591CE-F610-2047-BAFF-FE0D8CE58877}" type="parTrans" cxnId="{9AAC2EE1-F43A-224A-A1EC-69C9E926F69C}">
      <dgm:prSet/>
      <dgm:spPr/>
      <dgm:t>
        <a:bodyPr/>
        <a:lstStyle/>
        <a:p>
          <a:endParaRPr lang="en-GB"/>
        </a:p>
      </dgm:t>
    </dgm:pt>
    <dgm:pt modelId="{FAC83448-D8AB-9447-AE56-B73682177635}" type="sibTrans" cxnId="{9AAC2EE1-F43A-224A-A1EC-69C9E926F69C}">
      <dgm:prSet/>
      <dgm:spPr/>
      <dgm:t>
        <a:bodyPr/>
        <a:lstStyle/>
        <a:p>
          <a:endParaRPr lang="en-GB"/>
        </a:p>
      </dgm:t>
    </dgm:pt>
    <dgm:pt modelId="{54BAE407-CB6D-BB4B-8626-344D609FE813}">
      <dgm:prSet phldrT="[Text]"/>
      <dgm:spPr/>
      <dgm:t>
        <a:bodyPr/>
        <a:lstStyle/>
        <a:p>
          <a:r>
            <a:rPr lang="en-GB" dirty="0" err="1"/>
            <a:t>Transzendente</a:t>
          </a:r>
          <a:r>
            <a:rPr lang="en-GB" dirty="0"/>
            <a:t> </a:t>
          </a:r>
          <a:r>
            <a:rPr lang="en-GB" dirty="0" err="1"/>
            <a:t>Funktionen</a:t>
          </a:r>
          <a:endParaRPr lang="en-GB" dirty="0"/>
        </a:p>
      </dgm:t>
    </dgm:pt>
    <dgm:pt modelId="{017D126F-09C7-F441-A83F-4B841694AC57}" type="parTrans" cxnId="{E175C1E0-1166-294F-8E62-46F898D9EDDD}">
      <dgm:prSet/>
      <dgm:spPr/>
      <dgm:t>
        <a:bodyPr/>
        <a:lstStyle/>
        <a:p>
          <a:endParaRPr lang="en-GB"/>
        </a:p>
      </dgm:t>
    </dgm:pt>
    <dgm:pt modelId="{0A3167EF-6B24-C34F-8BAD-29EADCA7B423}" type="sibTrans" cxnId="{E175C1E0-1166-294F-8E62-46F898D9EDDD}">
      <dgm:prSet/>
      <dgm:spPr/>
      <dgm:t>
        <a:bodyPr/>
        <a:lstStyle/>
        <a:p>
          <a:endParaRPr lang="en-GB"/>
        </a:p>
      </dgm:t>
    </dgm:pt>
    <dgm:pt modelId="{2B3AD075-4A79-4F46-841F-362EF407C819}">
      <dgm:prSet/>
      <dgm:spPr/>
      <dgm:t>
        <a:bodyPr/>
        <a:lstStyle/>
        <a:p>
          <a:r>
            <a:rPr lang="en-GB" dirty="0"/>
            <a:t>Rationale </a:t>
          </a:r>
          <a:r>
            <a:rPr lang="en-GB" dirty="0" err="1"/>
            <a:t>Funktionen</a:t>
          </a:r>
          <a:endParaRPr lang="en-GB" dirty="0"/>
        </a:p>
      </dgm:t>
    </dgm:pt>
    <dgm:pt modelId="{470D0F95-E943-494B-8F0D-1FB04264BFE0}" type="parTrans" cxnId="{F45CCA05-8DF5-304F-B2B2-FB06974B7D1C}">
      <dgm:prSet/>
      <dgm:spPr/>
      <dgm:t>
        <a:bodyPr/>
        <a:lstStyle/>
        <a:p>
          <a:endParaRPr lang="en-GB"/>
        </a:p>
      </dgm:t>
    </dgm:pt>
    <dgm:pt modelId="{33E2FD18-3CAD-FF4A-B5EB-EF447C83853F}" type="sibTrans" cxnId="{F45CCA05-8DF5-304F-B2B2-FB06974B7D1C}">
      <dgm:prSet/>
      <dgm:spPr/>
      <dgm:t>
        <a:bodyPr/>
        <a:lstStyle/>
        <a:p>
          <a:endParaRPr lang="en-GB"/>
        </a:p>
      </dgm:t>
    </dgm:pt>
    <dgm:pt modelId="{27ABD22C-5CA8-314C-A5A3-E16D4FF79FAA}">
      <dgm:prSet/>
      <dgm:spPr/>
      <dgm:t>
        <a:bodyPr/>
        <a:lstStyle/>
        <a:p>
          <a:r>
            <a:rPr lang="en-GB" dirty="0" err="1"/>
            <a:t>Irrationale</a:t>
          </a:r>
          <a:r>
            <a:rPr lang="en-GB" dirty="0"/>
            <a:t> </a:t>
          </a:r>
          <a:r>
            <a:rPr lang="en-GB" dirty="0" err="1"/>
            <a:t>Funktionen</a:t>
          </a:r>
          <a:endParaRPr lang="en-GB" dirty="0"/>
        </a:p>
      </dgm:t>
    </dgm:pt>
    <dgm:pt modelId="{C1556621-AF2B-F74F-86EE-2A395E223576}" type="parTrans" cxnId="{ABB7D87F-5E6C-714F-8531-753ECF13EB01}">
      <dgm:prSet/>
      <dgm:spPr/>
      <dgm:t>
        <a:bodyPr/>
        <a:lstStyle/>
        <a:p>
          <a:endParaRPr lang="en-GB"/>
        </a:p>
      </dgm:t>
    </dgm:pt>
    <dgm:pt modelId="{0BAEEA08-AF20-A544-9781-8DAD68770781}" type="sibTrans" cxnId="{ABB7D87F-5E6C-714F-8531-753ECF13EB01}">
      <dgm:prSet/>
      <dgm:spPr/>
      <dgm:t>
        <a:bodyPr/>
        <a:lstStyle/>
        <a:p>
          <a:endParaRPr lang="en-GB"/>
        </a:p>
      </dgm:t>
    </dgm:pt>
    <dgm:pt modelId="{C5674BD9-D13D-FC4D-B7C3-F1B54E151C2E}">
      <dgm:prSet/>
      <dgm:spPr/>
      <dgm:t>
        <a:bodyPr/>
        <a:lstStyle/>
        <a:p>
          <a:r>
            <a:rPr lang="en-GB" dirty="0" err="1"/>
            <a:t>Ganzrationale</a:t>
          </a:r>
          <a:r>
            <a:rPr lang="en-GB" dirty="0"/>
            <a:t> </a:t>
          </a:r>
          <a:r>
            <a:rPr lang="en-GB" dirty="0" err="1"/>
            <a:t>Funktionen</a:t>
          </a:r>
          <a:r>
            <a:rPr lang="en-GB" dirty="0"/>
            <a:t> (</a:t>
          </a:r>
          <a:r>
            <a:rPr lang="en-GB" dirty="0" err="1"/>
            <a:t>auch</a:t>
          </a:r>
          <a:r>
            <a:rPr lang="en-GB" dirty="0"/>
            <a:t> </a:t>
          </a:r>
          <a:r>
            <a:rPr lang="en-GB" i="1" dirty="0" err="1"/>
            <a:t>Polynomfunktionen</a:t>
          </a:r>
          <a:r>
            <a:rPr lang="en-GB" i="0" dirty="0"/>
            <a:t>)</a:t>
          </a:r>
          <a:endParaRPr lang="en-GB" dirty="0"/>
        </a:p>
      </dgm:t>
    </dgm:pt>
    <dgm:pt modelId="{816DD194-FE45-AE44-BEF7-168DFDC4CFA9}" type="parTrans" cxnId="{A601AED2-0CCE-C544-BFD8-472C914FB405}">
      <dgm:prSet/>
      <dgm:spPr/>
      <dgm:t>
        <a:bodyPr/>
        <a:lstStyle/>
        <a:p>
          <a:endParaRPr lang="en-GB"/>
        </a:p>
      </dgm:t>
    </dgm:pt>
    <dgm:pt modelId="{4F73081A-CBDE-C742-8C49-B5719B733D73}" type="sibTrans" cxnId="{A601AED2-0CCE-C544-BFD8-472C914FB405}">
      <dgm:prSet/>
      <dgm:spPr/>
      <dgm:t>
        <a:bodyPr/>
        <a:lstStyle/>
        <a:p>
          <a:endParaRPr lang="en-GB"/>
        </a:p>
      </dgm:t>
    </dgm:pt>
    <dgm:pt modelId="{2745DD04-B182-3E4F-8676-FD0F3143C2C8}">
      <dgm:prSet/>
      <dgm:spPr/>
      <dgm:t>
        <a:bodyPr/>
        <a:lstStyle/>
        <a:p>
          <a:r>
            <a:rPr lang="en-GB" dirty="0" err="1"/>
            <a:t>Gebrochen</a:t>
          </a:r>
          <a:r>
            <a:rPr lang="en-GB" dirty="0"/>
            <a:t> rationale </a:t>
          </a:r>
          <a:r>
            <a:rPr lang="en-GB" dirty="0" err="1"/>
            <a:t>Funktionen</a:t>
          </a:r>
          <a:endParaRPr lang="en-GB" dirty="0"/>
        </a:p>
      </dgm:t>
    </dgm:pt>
    <dgm:pt modelId="{4E91478E-6BFC-E140-9F47-D0B9AAABE808}" type="parTrans" cxnId="{910FAE14-B833-D641-B4A1-102487B45318}">
      <dgm:prSet/>
      <dgm:spPr/>
      <dgm:t>
        <a:bodyPr/>
        <a:lstStyle/>
        <a:p>
          <a:endParaRPr lang="en-GB"/>
        </a:p>
      </dgm:t>
    </dgm:pt>
    <dgm:pt modelId="{D16DBD59-1F14-4E49-A000-B357503DEEE7}" type="sibTrans" cxnId="{910FAE14-B833-D641-B4A1-102487B45318}">
      <dgm:prSet/>
      <dgm:spPr/>
      <dgm:t>
        <a:bodyPr/>
        <a:lstStyle/>
        <a:p>
          <a:endParaRPr lang="en-GB"/>
        </a:p>
      </dgm:t>
    </dgm:pt>
    <dgm:pt modelId="{AB6AD7F6-F75C-8A41-900B-AD7279408A8A}" type="pres">
      <dgm:prSet presAssocID="{DB6EFC5F-47BC-5644-B3B8-B53019419A4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EE6F9E1-F6E7-5044-B750-DF686A5EDCCE}" type="pres">
      <dgm:prSet presAssocID="{02735205-881B-2140-8B31-4203E8C89E4A}" presName="hierRoot1" presStyleCnt="0">
        <dgm:presLayoutVars>
          <dgm:hierBranch val="init"/>
        </dgm:presLayoutVars>
      </dgm:prSet>
      <dgm:spPr/>
    </dgm:pt>
    <dgm:pt modelId="{0C981599-AC68-BD41-9D54-3EE56A0C6C38}" type="pres">
      <dgm:prSet presAssocID="{02735205-881B-2140-8B31-4203E8C89E4A}" presName="rootComposite1" presStyleCnt="0"/>
      <dgm:spPr/>
    </dgm:pt>
    <dgm:pt modelId="{4461CDCB-66C5-BD49-A82F-74E191E9D479}" type="pres">
      <dgm:prSet presAssocID="{02735205-881B-2140-8B31-4203E8C89E4A}" presName="rootText1" presStyleLbl="node0" presStyleIdx="0" presStyleCnt="1">
        <dgm:presLayoutVars>
          <dgm:chPref val="3"/>
        </dgm:presLayoutVars>
      </dgm:prSet>
      <dgm:spPr/>
    </dgm:pt>
    <dgm:pt modelId="{D5FEEAB7-121D-5046-BC07-EC8F273F48D3}" type="pres">
      <dgm:prSet presAssocID="{02735205-881B-2140-8B31-4203E8C89E4A}" presName="rootConnector1" presStyleLbl="node1" presStyleIdx="0" presStyleCnt="0"/>
      <dgm:spPr/>
    </dgm:pt>
    <dgm:pt modelId="{7331EED9-CF51-0440-818A-EA1CE5A5A328}" type="pres">
      <dgm:prSet presAssocID="{02735205-881B-2140-8B31-4203E8C89E4A}" presName="hierChild2" presStyleCnt="0"/>
      <dgm:spPr/>
    </dgm:pt>
    <dgm:pt modelId="{1D5EF6D8-60E6-3B4E-A92F-6682555D9C89}" type="pres">
      <dgm:prSet presAssocID="{E56591CE-F610-2047-BAFF-FE0D8CE58877}" presName="Name37" presStyleLbl="parChTrans1D2" presStyleIdx="0" presStyleCnt="2"/>
      <dgm:spPr/>
    </dgm:pt>
    <dgm:pt modelId="{2456DDF0-B015-4C48-8828-4A8FC75B04A1}" type="pres">
      <dgm:prSet presAssocID="{B086C53B-8414-2845-A247-C5AC39DE1780}" presName="hierRoot2" presStyleCnt="0">
        <dgm:presLayoutVars>
          <dgm:hierBranch val="init"/>
        </dgm:presLayoutVars>
      </dgm:prSet>
      <dgm:spPr/>
    </dgm:pt>
    <dgm:pt modelId="{59F33C72-36F9-9F4E-92EC-C0639DFD332E}" type="pres">
      <dgm:prSet presAssocID="{B086C53B-8414-2845-A247-C5AC39DE1780}" presName="rootComposite" presStyleCnt="0"/>
      <dgm:spPr/>
    </dgm:pt>
    <dgm:pt modelId="{BA914C1C-47D7-F443-9DB8-CD07BA85E8BD}" type="pres">
      <dgm:prSet presAssocID="{B086C53B-8414-2845-A247-C5AC39DE1780}" presName="rootText" presStyleLbl="node2" presStyleIdx="0" presStyleCnt="2" custLinFactNeighborX="-91993" custLinFactNeighborY="-4182">
        <dgm:presLayoutVars>
          <dgm:chPref val="3"/>
        </dgm:presLayoutVars>
      </dgm:prSet>
      <dgm:spPr/>
    </dgm:pt>
    <dgm:pt modelId="{9488AEAC-75F4-8949-A1D3-DE9B49D5CF7A}" type="pres">
      <dgm:prSet presAssocID="{B086C53B-8414-2845-A247-C5AC39DE1780}" presName="rootConnector" presStyleLbl="node2" presStyleIdx="0" presStyleCnt="2"/>
      <dgm:spPr/>
    </dgm:pt>
    <dgm:pt modelId="{2E493AAC-4508-4A41-AC0C-2D6F06E914F4}" type="pres">
      <dgm:prSet presAssocID="{B086C53B-8414-2845-A247-C5AC39DE1780}" presName="hierChild4" presStyleCnt="0"/>
      <dgm:spPr/>
    </dgm:pt>
    <dgm:pt modelId="{913B027A-2E09-B74B-A362-A2B70C13833C}" type="pres">
      <dgm:prSet presAssocID="{470D0F95-E943-494B-8F0D-1FB04264BFE0}" presName="Name37" presStyleLbl="parChTrans1D3" presStyleIdx="0" presStyleCnt="2"/>
      <dgm:spPr/>
    </dgm:pt>
    <dgm:pt modelId="{6AB5DBDF-EA5C-B24E-AE17-700532A305EC}" type="pres">
      <dgm:prSet presAssocID="{2B3AD075-4A79-4F46-841F-362EF407C819}" presName="hierRoot2" presStyleCnt="0">
        <dgm:presLayoutVars>
          <dgm:hierBranch val="init"/>
        </dgm:presLayoutVars>
      </dgm:prSet>
      <dgm:spPr/>
    </dgm:pt>
    <dgm:pt modelId="{6A259CA6-2E11-B24C-B0E1-BAD9DAE23958}" type="pres">
      <dgm:prSet presAssocID="{2B3AD075-4A79-4F46-841F-362EF407C819}" presName="rootComposite" presStyleCnt="0"/>
      <dgm:spPr/>
    </dgm:pt>
    <dgm:pt modelId="{DCE14701-212E-1E4C-A662-054F54C6296D}" type="pres">
      <dgm:prSet presAssocID="{2B3AD075-4A79-4F46-841F-362EF407C819}" presName="rootText" presStyleLbl="node3" presStyleIdx="0" presStyleCnt="2" custLinFactX="-29626" custLinFactNeighborX="-100000">
        <dgm:presLayoutVars>
          <dgm:chPref val="3"/>
        </dgm:presLayoutVars>
      </dgm:prSet>
      <dgm:spPr/>
    </dgm:pt>
    <dgm:pt modelId="{212A16D5-9045-264B-94A0-843DE462DC12}" type="pres">
      <dgm:prSet presAssocID="{2B3AD075-4A79-4F46-841F-362EF407C819}" presName="rootConnector" presStyleLbl="node3" presStyleIdx="0" presStyleCnt="2"/>
      <dgm:spPr/>
    </dgm:pt>
    <dgm:pt modelId="{BE7D94F8-7ABC-9141-8F90-94D518AF9D0E}" type="pres">
      <dgm:prSet presAssocID="{2B3AD075-4A79-4F46-841F-362EF407C819}" presName="hierChild4" presStyleCnt="0"/>
      <dgm:spPr/>
    </dgm:pt>
    <dgm:pt modelId="{7E482A53-3871-634A-B75D-ED1904A9B60D}" type="pres">
      <dgm:prSet presAssocID="{816DD194-FE45-AE44-BEF7-168DFDC4CFA9}" presName="Name37" presStyleLbl="parChTrans1D4" presStyleIdx="0" presStyleCnt="2"/>
      <dgm:spPr/>
    </dgm:pt>
    <dgm:pt modelId="{2894B675-56FF-9642-B501-71969FD21B66}" type="pres">
      <dgm:prSet presAssocID="{C5674BD9-D13D-FC4D-B7C3-F1B54E151C2E}" presName="hierRoot2" presStyleCnt="0">
        <dgm:presLayoutVars>
          <dgm:hierBranch val="init"/>
        </dgm:presLayoutVars>
      </dgm:prSet>
      <dgm:spPr/>
    </dgm:pt>
    <dgm:pt modelId="{C4F776EB-13F4-8742-9E75-916D4B8E3248}" type="pres">
      <dgm:prSet presAssocID="{C5674BD9-D13D-FC4D-B7C3-F1B54E151C2E}" presName="rootComposite" presStyleCnt="0"/>
      <dgm:spPr/>
    </dgm:pt>
    <dgm:pt modelId="{EFEA50E7-5189-E148-B20B-2369F69CDF22}" type="pres">
      <dgm:prSet presAssocID="{C5674BD9-D13D-FC4D-B7C3-F1B54E151C2E}" presName="rootText" presStyleLbl="node4" presStyleIdx="0" presStyleCnt="2" custLinFactNeighborX="-26482" custLinFactNeighborY="82235">
        <dgm:presLayoutVars>
          <dgm:chPref val="3"/>
        </dgm:presLayoutVars>
      </dgm:prSet>
      <dgm:spPr/>
    </dgm:pt>
    <dgm:pt modelId="{ACEA356F-6C8F-7C45-AEBC-CC9DFB1298CE}" type="pres">
      <dgm:prSet presAssocID="{C5674BD9-D13D-FC4D-B7C3-F1B54E151C2E}" presName="rootConnector" presStyleLbl="node4" presStyleIdx="0" presStyleCnt="2"/>
      <dgm:spPr/>
    </dgm:pt>
    <dgm:pt modelId="{974EFF8B-9933-8A4F-9DDE-4A2B3E4568B4}" type="pres">
      <dgm:prSet presAssocID="{C5674BD9-D13D-FC4D-B7C3-F1B54E151C2E}" presName="hierChild4" presStyleCnt="0"/>
      <dgm:spPr/>
    </dgm:pt>
    <dgm:pt modelId="{5995279E-5D23-5445-A7F3-7B38A04C6307}" type="pres">
      <dgm:prSet presAssocID="{C5674BD9-D13D-FC4D-B7C3-F1B54E151C2E}" presName="hierChild5" presStyleCnt="0"/>
      <dgm:spPr/>
    </dgm:pt>
    <dgm:pt modelId="{A15DC73F-14A0-C845-9551-1CFCCAEBD8E4}" type="pres">
      <dgm:prSet presAssocID="{4E91478E-6BFC-E140-9F47-D0B9AAABE808}" presName="Name37" presStyleLbl="parChTrans1D4" presStyleIdx="1" presStyleCnt="2"/>
      <dgm:spPr/>
    </dgm:pt>
    <dgm:pt modelId="{ECDD546A-E923-374F-938F-B59086A9F41E}" type="pres">
      <dgm:prSet presAssocID="{2745DD04-B182-3E4F-8676-FD0F3143C2C8}" presName="hierRoot2" presStyleCnt="0">
        <dgm:presLayoutVars>
          <dgm:hierBranch val="init"/>
        </dgm:presLayoutVars>
      </dgm:prSet>
      <dgm:spPr/>
    </dgm:pt>
    <dgm:pt modelId="{3D4C2B19-AFAB-2043-B884-D898A2BD48C1}" type="pres">
      <dgm:prSet presAssocID="{2745DD04-B182-3E4F-8676-FD0F3143C2C8}" presName="rootComposite" presStyleCnt="0"/>
      <dgm:spPr/>
    </dgm:pt>
    <dgm:pt modelId="{64EC3626-6D98-B84E-8135-2AB3DFAC6392}" type="pres">
      <dgm:prSet presAssocID="{2745DD04-B182-3E4F-8676-FD0F3143C2C8}" presName="rootText" presStyleLbl="node4" presStyleIdx="1" presStyleCnt="2" custLinFactX="-60939" custLinFactNeighborX="-100000" custLinFactNeighborY="-68298">
        <dgm:presLayoutVars>
          <dgm:chPref val="3"/>
        </dgm:presLayoutVars>
      </dgm:prSet>
      <dgm:spPr/>
    </dgm:pt>
    <dgm:pt modelId="{A25A598C-644D-014A-A417-204B61FA68DE}" type="pres">
      <dgm:prSet presAssocID="{2745DD04-B182-3E4F-8676-FD0F3143C2C8}" presName="rootConnector" presStyleLbl="node4" presStyleIdx="1" presStyleCnt="2"/>
      <dgm:spPr/>
    </dgm:pt>
    <dgm:pt modelId="{E4C35F63-FA2B-B24B-A6BA-084B4434468B}" type="pres">
      <dgm:prSet presAssocID="{2745DD04-B182-3E4F-8676-FD0F3143C2C8}" presName="hierChild4" presStyleCnt="0"/>
      <dgm:spPr/>
    </dgm:pt>
    <dgm:pt modelId="{A3938175-9711-ED49-A013-1C9110F71C54}" type="pres">
      <dgm:prSet presAssocID="{2745DD04-B182-3E4F-8676-FD0F3143C2C8}" presName="hierChild5" presStyleCnt="0"/>
      <dgm:spPr/>
    </dgm:pt>
    <dgm:pt modelId="{3EF35FAE-2258-3243-AD93-C5539040964B}" type="pres">
      <dgm:prSet presAssocID="{2B3AD075-4A79-4F46-841F-362EF407C819}" presName="hierChild5" presStyleCnt="0"/>
      <dgm:spPr/>
    </dgm:pt>
    <dgm:pt modelId="{812BBFFD-221B-8449-B9DD-8A8C66CB3A51}" type="pres">
      <dgm:prSet presAssocID="{C1556621-AF2B-F74F-86EE-2A395E223576}" presName="Name37" presStyleLbl="parChTrans1D3" presStyleIdx="1" presStyleCnt="2"/>
      <dgm:spPr/>
    </dgm:pt>
    <dgm:pt modelId="{76D5EF14-12E8-9C4C-B541-FE5882CD37ED}" type="pres">
      <dgm:prSet presAssocID="{27ABD22C-5CA8-314C-A5A3-E16D4FF79FAA}" presName="hierRoot2" presStyleCnt="0">
        <dgm:presLayoutVars>
          <dgm:hierBranch val="init"/>
        </dgm:presLayoutVars>
      </dgm:prSet>
      <dgm:spPr/>
    </dgm:pt>
    <dgm:pt modelId="{1B4A0CC4-9D68-B54E-B76E-063D71D09780}" type="pres">
      <dgm:prSet presAssocID="{27ABD22C-5CA8-314C-A5A3-E16D4FF79FAA}" presName="rootComposite" presStyleCnt="0"/>
      <dgm:spPr/>
    </dgm:pt>
    <dgm:pt modelId="{3A569200-E6E0-1D48-9F7B-D574E59D7E3C}" type="pres">
      <dgm:prSet presAssocID="{27ABD22C-5CA8-314C-A5A3-E16D4FF79FAA}" presName="rootText" presStyleLbl="node3" presStyleIdx="1" presStyleCnt="2" custLinFactNeighborX="-70493">
        <dgm:presLayoutVars>
          <dgm:chPref val="3"/>
        </dgm:presLayoutVars>
      </dgm:prSet>
      <dgm:spPr/>
    </dgm:pt>
    <dgm:pt modelId="{831C8FED-EBF6-F440-957D-011F30440AC7}" type="pres">
      <dgm:prSet presAssocID="{27ABD22C-5CA8-314C-A5A3-E16D4FF79FAA}" presName="rootConnector" presStyleLbl="node3" presStyleIdx="1" presStyleCnt="2"/>
      <dgm:spPr/>
    </dgm:pt>
    <dgm:pt modelId="{96AA6B40-6632-274E-8F5A-76E9EFB0ACA7}" type="pres">
      <dgm:prSet presAssocID="{27ABD22C-5CA8-314C-A5A3-E16D4FF79FAA}" presName="hierChild4" presStyleCnt="0"/>
      <dgm:spPr/>
    </dgm:pt>
    <dgm:pt modelId="{2ED61585-EEE9-8740-8CC6-9DCA166D6103}" type="pres">
      <dgm:prSet presAssocID="{27ABD22C-5CA8-314C-A5A3-E16D4FF79FAA}" presName="hierChild5" presStyleCnt="0"/>
      <dgm:spPr/>
    </dgm:pt>
    <dgm:pt modelId="{087655D1-C2DF-2740-8B2B-67156210F61A}" type="pres">
      <dgm:prSet presAssocID="{B086C53B-8414-2845-A247-C5AC39DE1780}" presName="hierChild5" presStyleCnt="0"/>
      <dgm:spPr/>
    </dgm:pt>
    <dgm:pt modelId="{1C6181AE-A96E-054D-9CA9-56D39593E5FC}" type="pres">
      <dgm:prSet presAssocID="{017D126F-09C7-F441-A83F-4B841694AC57}" presName="Name37" presStyleLbl="parChTrans1D2" presStyleIdx="1" presStyleCnt="2"/>
      <dgm:spPr/>
    </dgm:pt>
    <dgm:pt modelId="{8BC362C4-1DC0-F743-AA2E-4D15995AF63B}" type="pres">
      <dgm:prSet presAssocID="{54BAE407-CB6D-BB4B-8626-344D609FE813}" presName="hierRoot2" presStyleCnt="0">
        <dgm:presLayoutVars>
          <dgm:hierBranch val="init"/>
        </dgm:presLayoutVars>
      </dgm:prSet>
      <dgm:spPr/>
    </dgm:pt>
    <dgm:pt modelId="{1BB5215F-6F30-5B46-97FB-B552AB7B8F2A}" type="pres">
      <dgm:prSet presAssocID="{54BAE407-CB6D-BB4B-8626-344D609FE813}" presName="rootComposite" presStyleCnt="0"/>
      <dgm:spPr/>
    </dgm:pt>
    <dgm:pt modelId="{FC0FDDE5-BAE7-784A-9DDA-3554D5897ABC}" type="pres">
      <dgm:prSet presAssocID="{54BAE407-CB6D-BB4B-8626-344D609FE813}" presName="rootText" presStyleLbl="node2" presStyleIdx="1" presStyleCnt="2" custLinFactX="1750" custLinFactNeighborX="100000" custLinFactNeighborY="12545">
        <dgm:presLayoutVars>
          <dgm:chPref val="3"/>
        </dgm:presLayoutVars>
      </dgm:prSet>
      <dgm:spPr/>
    </dgm:pt>
    <dgm:pt modelId="{EBD4F2DE-B4C8-5846-AD2D-5D4061D7DB10}" type="pres">
      <dgm:prSet presAssocID="{54BAE407-CB6D-BB4B-8626-344D609FE813}" presName="rootConnector" presStyleLbl="node2" presStyleIdx="1" presStyleCnt="2"/>
      <dgm:spPr/>
    </dgm:pt>
    <dgm:pt modelId="{3E0049BA-73D1-FF4A-8192-FD384D3CC2F0}" type="pres">
      <dgm:prSet presAssocID="{54BAE407-CB6D-BB4B-8626-344D609FE813}" presName="hierChild4" presStyleCnt="0"/>
      <dgm:spPr/>
    </dgm:pt>
    <dgm:pt modelId="{CA8196CA-B36F-284B-AB36-5602FB92C5A9}" type="pres">
      <dgm:prSet presAssocID="{54BAE407-CB6D-BB4B-8626-344D609FE813}" presName="hierChild5" presStyleCnt="0"/>
      <dgm:spPr/>
    </dgm:pt>
    <dgm:pt modelId="{5DE1B3F9-D451-FE40-B392-179573CFAC9F}" type="pres">
      <dgm:prSet presAssocID="{02735205-881B-2140-8B31-4203E8C89E4A}" presName="hierChild3" presStyleCnt="0"/>
      <dgm:spPr/>
    </dgm:pt>
  </dgm:ptLst>
  <dgm:cxnLst>
    <dgm:cxn modelId="{EDA24603-5FAF-0A46-9564-52568102876F}" type="presOf" srcId="{C5674BD9-D13D-FC4D-B7C3-F1B54E151C2E}" destId="{ACEA356F-6C8F-7C45-AEBC-CC9DFB1298CE}" srcOrd="1" destOrd="0" presId="urn:microsoft.com/office/officeart/2005/8/layout/orgChart1"/>
    <dgm:cxn modelId="{F45CCA05-8DF5-304F-B2B2-FB06974B7D1C}" srcId="{B086C53B-8414-2845-A247-C5AC39DE1780}" destId="{2B3AD075-4A79-4F46-841F-362EF407C819}" srcOrd="0" destOrd="0" parTransId="{470D0F95-E943-494B-8F0D-1FB04264BFE0}" sibTransId="{33E2FD18-3CAD-FF4A-B5EB-EF447C83853F}"/>
    <dgm:cxn modelId="{910FAE14-B833-D641-B4A1-102487B45318}" srcId="{2B3AD075-4A79-4F46-841F-362EF407C819}" destId="{2745DD04-B182-3E4F-8676-FD0F3143C2C8}" srcOrd="1" destOrd="0" parTransId="{4E91478E-6BFC-E140-9F47-D0B9AAABE808}" sibTransId="{D16DBD59-1F14-4E49-A000-B357503DEEE7}"/>
    <dgm:cxn modelId="{D5442A1F-FA33-894A-B896-941BE840B5A5}" type="presOf" srcId="{2745DD04-B182-3E4F-8676-FD0F3143C2C8}" destId="{64EC3626-6D98-B84E-8135-2AB3DFAC6392}" srcOrd="0" destOrd="0" presId="urn:microsoft.com/office/officeart/2005/8/layout/orgChart1"/>
    <dgm:cxn modelId="{99D51036-FCF7-3842-854B-2DC98B0895D6}" srcId="{DB6EFC5F-47BC-5644-B3B8-B53019419A4E}" destId="{02735205-881B-2140-8B31-4203E8C89E4A}" srcOrd="0" destOrd="0" parTransId="{FF0CF675-69D0-BE44-BA8A-7F693B49D905}" sibTransId="{3576AEFD-313A-2B45-8220-F9C1806235E0}"/>
    <dgm:cxn modelId="{73E0F839-988D-E045-AD01-F0959FC70D62}" type="presOf" srcId="{816DD194-FE45-AE44-BEF7-168DFDC4CFA9}" destId="{7E482A53-3871-634A-B75D-ED1904A9B60D}" srcOrd="0" destOrd="0" presId="urn:microsoft.com/office/officeart/2005/8/layout/orgChart1"/>
    <dgm:cxn modelId="{B1B58743-6B9A-DC4F-8194-C6CB04E2BDA0}" type="presOf" srcId="{C1556621-AF2B-F74F-86EE-2A395E223576}" destId="{812BBFFD-221B-8449-B9DD-8A8C66CB3A51}" srcOrd="0" destOrd="0" presId="urn:microsoft.com/office/officeart/2005/8/layout/orgChart1"/>
    <dgm:cxn modelId="{43F08850-3D3F-5D41-9D26-83E268D725E1}" type="presOf" srcId="{E56591CE-F610-2047-BAFF-FE0D8CE58877}" destId="{1D5EF6D8-60E6-3B4E-A92F-6682555D9C89}" srcOrd="0" destOrd="0" presId="urn:microsoft.com/office/officeart/2005/8/layout/orgChart1"/>
    <dgm:cxn modelId="{5668F46F-7337-C44F-AC31-826FF7D50C6B}" type="presOf" srcId="{54BAE407-CB6D-BB4B-8626-344D609FE813}" destId="{EBD4F2DE-B4C8-5846-AD2D-5D4061D7DB10}" srcOrd="1" destOrd="0" presId="urn:microsoft.com/office/officeart/2005/8/layout/orgChart1"/>
    <dgm:cxn modelId="{D7EBF87A-3992-2749-9145-91295454CAA4}" type="presOf" srcId="{2745DD04-B182-3E4F-8676-FD0F3143C2C8}" destId="{A25A598C-644D-014A-A417-204B61FA68DE}" srcOrd="1" destOrd="0" presId="urn:microsoft.com/office/officeart/2005/8/layout/orgChart1"/>
    <dgm:cxn modelId="{3E851A7B-EF97-1A45-BC4E-335BB38F9945}" type="presOf" srcId="{C5674BD9-D13D-FC4D-B7C3-F1B54E151C2E}" destId="{EFEA50E7-5189-E148-B20B-2369F69CDF22}" srcOrd="0" destOrd="0" presId="urn:microsoft.com/office/officeart/2005/8/layout/orgChart1"/>
    <dgm:cxn modelId="{7D5D5E7D-E4E5-A242-B4BC-B6400514342A}" type="presOf" srcId="{54BAE407-CB6D-BB4B-8626-344D609FE813}" destId="{FC0FDDE5-BAE7-784A-9DDA-3554D5897ABC}" srcOrd="0" destOrd="0" presId="urn:microsoft.com/office/officeart/2005/8/layout/orgChart1"/>
    <dgm:cxn modelId="{30FDC27E-CE29-254A-91A4-A011030F0536}" type="presOf" srcId="{2B3AD075-4A79-4F46-841F-362EF407C819}" destId="{DCE14701-212E-1E4C-A662-054F54C6296D}" srcOrd="0" destOrd="0" presId="urn:microsoft.com/office/officeart/2005/8/layout/orgChart1"/>
    <dgm:cxn modelId="{ABB7D87F-5E6C-714F-8531-753ECF13EB01}" srcId="{B086C53B-8414-2845-A247-C5AC39DE1780}" destId="{27ABD22C-5CA8-314C-A5A3-E16D4FF79FAA}" srcOrd="1" destOrd="0" parTransId="{C1556621-AF2B-F74F-86EE-2A395E223576}" sibTransId="{0BAEEA08-AF20-A544-9781-8DAD68770781}"/>
    <dgm:cxn modelId="{E6F0F27F-E913-D248-BA23-B62DFE563BD7}" type="presOf" srcId="{27ABD22C-5CA8-314C-A5A3-E16D4FF79FAA}" destId="{3A569200-E6E0-1D48-9F7B-D574E59D7E3C}" srcOrd="0" destOrd="0" presId="urn:microsoft.com/office/officeart/2005/8/layout/orgChart1"/>
    <dgm:cxn modelId="{55C68581-87B0-3F48-B7C1-075C688B9759}" type="presOf" srcId="{4E91478E-6BFC-E140-9F47-D0B9AAABE808}" destId="{A15DC73F-14A0-C845-9551-1CFCCAEBD8E4}" srcOrd="0" destOrd="0" presId="urn:microsoft.com/office/officeart/2005/8/layout/orgChart1"/>
    <dgm:cxn modelId="{C1D5C981-04DA-654F-90A6-7CF4A8BF3A99}" type="presOf" srcId="{02735205-881B-2140-8B31-4203E8C89E4A}" destId="{4461CDCB-66C5-BD49-A82F-74E191E9D479}" srcOrd="0" destOrd="0" presId="urn:microsoft.com/office/officeart/2005/8/layout/orgChart1"/>
    <dgm:cxn modelId="{EDB5F499-E725-DC43-80D6-AD83809A660D}" type="presOf" srcId="{2B3AD075-4A79-4F46-841F-362EF407C819}" destId="{212A16D5-9045-264B-94A0-843DE462DC12}" srcOrd="1" destOrd="0" presId="urn:microsoft.com/office/officeart/2005/8/layout/orgChart1"/>
    <dgm:cxn modelId="{06C8D6A0-DEF0-AF48-B4E9-48FFF1C838EE}" type="presOf" srcId="{470D0F95-E943-494B-8F0D-1FB04264BFE0}" destId="{913B027A-2E09-B74B-A362-A2B70C13833C}" srcOrd="0" destOrd="0" presId="urn:microsoft.com/office/officeart/2005/8/layout/orgChart1"/>
    <dgm:cxn modelId="{599613C7-B8CB-2D4A-9853-CDB1274647AE}" type="presOf" srcId="{017D126F-09C7-F441-A83F-4B841694AC57}" destId="{1C6181AE-A96E-054D-9CA9-56D39593E5FC}" srcOrd="0" destOrd="0" presId="urn:microsoft.com/office/officeart/2005/8/layout/orgChart1"/>
    <dgm:cxn modelId="{5B9362CA-1546-A042-88A4-50EC4960CC99}" type="presOf" srcId="{02735205-881B-2140-8B31-4203E8C89E4A}" destId="{D5FEEAB7-121D-5046-BC07-EC8F273F48D3}" srcOrd="1" destOrd="0" presId="urn:microsoft.com/office/officeart/2005/8/layout/orgChart1"/>
    <dgm:cxn modelId="{2B784FCB-E352-274A-B586-D4D74FFE767B}" type="presOf" srcId="{B086C53B-8414-2845-A247-C5AC39DE1780}" destId="{9488AEAC-75F4-8949-A1D3-DE9B49D5CF7A}" srcOrd="1" destOrd="0" presId="urn:microsoft.com/office/officeart/2005/8/layout/orgChart1"/>
    <dgm:cxn modelId="{A601AED2-0CCE-C544-BFD8-472C914FB405}" srcId="{2B3AD075-4A79-4F46-841F-362EF407C819}" destId="{C5674BD9-D13D-FC4D-B7C3-F1B54E151C2E}" srcOrd="0" destOrd="0" parTransId="{816DD194-FE45-AE44-BEF7-168DFDC4CFA9}" sibTransId="{4F73081A-CBDE-C742-8C49-B5719B733D73}"/>
    <dgm:cxn modelId="{8A9F45DC-3B73-5B4F-84ED-25D0334A2DCB}" type="presOf" srcId="{DB6EFC5F-47BC-5644-B3B8-B53019419A4E}" destId="{AB6AD7F6-F75C-8A41-900B-AD7279408A8A}" srcOrd="0" destOrd="0" presId="urn:microsoft.com/office/officeart/2005/8/layout/orgChart1"/>
    <dgm:cxn modelId="{8D9A9CE0-AB4B-E54D-AB6D-110F215AF86B}" type="presOf" srcId="{B086C53B-8414-2845-A247-C5AC39DE1780}" destId="{BA914C1C-47D7-F443-9DB8-CD07BA85E8BD}" srcOrd="0" destOrd="0" presId="urn:microsoft.com/office/officeart/2005/8/layout/orgChart1"/>
    <dgm:cxn modelId="{E175C1E0-1166-294F-8E62-46F898D9EDDD}" srcId="{02735205-881B-2140-8B31-4203E8C89E4A}" destId="{54BAE407-CB6D-BB4B-8626-344D609FE813}" srcOrd="1" destOrd="0" parTransId="{017D126F-09C7-F441-A83F-4B841694AC57}" sibTransId="{0A3167EF-6B24-C34F-8BAD-29EADCA7B423}"/>
    <dgm:cxn modelId="{9AAC2EE1-F43A-224A-A1EC-69C9E926F69C}" srcId="{02735205-881B-2140-8B31-4203E8C89E4A}" destId="{B086C53B-8414-2845-A247-C5AC39DE1780}" srcOrd="0" destOrd="0" parTransId="{E56591CE-F610-2047-BAFF-FE0D8CE58877}" sibTransId="{FAC83448-D8AB-9447-AE56-B73682177635}"/>
    <dgm:cxn modelId="{573407E3-77C6-8C40-A9F5-98C838911D02}" type="presOf" srcId="{27ABD22C-5CA8-314C-A5A3-E16D4FF79FAA}" destId="{831C8FED-EBF6-F440-957D-011F30440AC7}" srcOrd="1" destOrd="0" presId="urn:microsoft.com/office/officeart/2005/8/layout/orgChart1"/>
    <dgm:cxn modelId="{8B580067-41BE-CF4A-BBC6-C3C424C4B1CF}" type="presParOf" srcId="{AB6AD7F6-F75C-8A41-900B-AD7279408A8A}" destId="{8EE6F9E1-F6E7-5044-B750-DF686A5EDCCE}" srcOrd="0" destOrd="0" presId="urn:microsoft.com/office/officeart/2005/8/layout/orgChart1"/>
    <dgm:cxn modelId="{0CD152E1-FF0A-0543-981A-07B5934C549B}" type="presParOf" srcId="{8EE6F9E1-F6E7-5044-B750-DF686A5EDCCE}" destId="{0C981599-AC68-BD41-9D54-3EE56A0C6C38}" srcOrd="0" destOrd="0" presId="urn:microsoft.com/office/officeart/2005/8/layout/orgChart1"/>
    <dgm:cxn modelId="{B4346233-2E26-E04A-B287-F9EF19110F0D}" type="presParOf" srcId="{0C981599-AC68-BD41-9D54-3EE56A0C6C38}" destId="{4461CDCB-66C5-BD49-A82F-74E191E9D479}" srcOrd="0" destOrd="0" presId="urn:microsoft.com/office/officeart/2005/8/layout/orgChart1"/>
    <dgm:cxn modelId="{5F8A6B52-1FAB-4740-AF45-274A306EBC05}" type="presParOf" srcId="{0C981599-AC68-BD41-9D54-3EE56A0C6C38}" destId="{D5FEEAB7-121D-5046-BC07-EC8F273F48D3}" srcOrd="1" destOrd="0" presId="urn:microsoft.com/office/officeart/2005/8/layout/orgChart1"/>
    <dgm:cxn modelId="{FCE0AA89-B1F0-C942-A987-482235310F6B}" type="presParOf" srcId="{8EE6F9E1-F6E7-5044-B750-DF686A5EDCCE}" destId="{7331EED9-CF51-0440-818A-EA1CE5A5A328}" srcOrd="1" destOrd="0" presId="urn:microsoft.com/office/officeart/2005/8/layout/orgChart1"/>
    <dgm:cxn modelId="{731C9C29-B127-DE42-ABF9-A358BAACC643}" type="presParOf" srcId="{7331EED9-CF51-0440-818A-EA1CE5A5A328}" destId="{1D5EF6D8-60E6-3B4E-A92F-6682555D9C89}" srcOrd="0" destOrd="0" presId="urn:microsoft.com/office/officeart/2005/8/layout/orgChart1"/>
    <dgm:cxn modelId="{E7A0C2DB-05C2-E94E-9179-37F352C570C1}" type="presParOf" srcId="{7331EED9-CF51-0440-818A-EA1CE5A5A328}" destId="{2456DDF0-B015-4C48-8828-4A8FC75B04A1}" srcOrd="1" destOrd="0" presId="urn:microsoft.com/office/officeart/2005/8/layout/orgChart1"/>
    <dgm:cxn modelId="{D5600AC0-B5B3-084B-BE35-CF0D17D89EA8}" type="presParOf" srcId="{2456DDF0-B015-4C48-8828-4A8FC75B04A1}" destId="{59F33C72-36F9-9F4E-92EC-C0639DFD332E}" srcOrd="0" destOrd="0" presId="urn:microsoft.com/office/officeart/2005/8/layout/orgChart1"/>
    <dgm:cxn modelId="{E58B8E18-9EE8-8A44-A266-FE41CC0F02BC}" type="presParOf" srcId="{59F33C72-36F9-9F4E-92EC-C0639DFD332E}" destId="{BA914C1C-47D7-F443-9DB8-CD07BA85E8BD}" srcOrd="0" destOrd="0" presId="urn:microsoft.com/office/officeart/2005/8/layout/orgChart1"/>
    <dgm:cxn modelId="{B062BE77-14A6-2C43-9BCD-E9A5B0C5B1DE}" type="presParOf" srcId="{59F33C72-36F9-9F4E-92EC-C0639DFD332E}" destId="{9488AEAC-75F4-8949-A1D3-DE9B49D5CF7A}" srcOrd="1" destOrd="0" presId="urn:microsoft.com/office/officeart/2005/8/layout/orgChart1"/>
    <dgm:cxn modelId="{A43C967B-C118-F54F-8AE1-149001075636}" type="presParOf" srcId="{2456DDF0-B015-4C48-8828-4A8FC75B04A1}" destId="{2E493AAC-4508-4A41-AC0C-2D6F06E914F4}" srcOrd="1" destOrd="0" presId="urn:microsoft.com/office/officeart/2005/8/layout/orgChart1"/>
    <dgm:cxn modelId="{F23F35D2-F679-A34C-A1B3-F86FCE318EC5}" type="presParOf" srcId="{2E493AAC-4508-4A41-AC0C-2D6F06E914F4}" destId="{913B027A-2E09-B74B-A362-A2B70C13833C}" srcOrd="0" destOrd="0" presId="urn:microsoft.com/office/officeart/2005/8/layout/orgChart1"/>
    <dgm:cxn modelId="{338ABD17-6EC4-E248-A1B5-C3C9C73541AD}" type="presParOf" srcId="{2E493AAC-4508-4A41-AC0C-2D6F06E914F4}" destId="{6AB5DBDF-EA5C-B24E-AE17-700532A305EC}" srcOrd="1" destOrd="0" presId="urn:microsoft.com/office/officeart/2005/8/layout/orgChart1"/>
    <dgm:cxn modelId="{3278AFBD-158E-574B-8FD3-30D48D60B8FF}" type="presParOf" srcId="{6AB5DBDF-EA5C-B24E-AE17-700532A305EC}" destId="{6A259CA6-2E11-B24C-B0E1-BAD9DAE23958}" srcOrd="0" destOrd="0" presId="urn:microsoft.com/office/officeart/2005/8/layout/orgChart1"/>
    <dgm:cxn modelId="{C847EB77-1265-714B-BC4E-35191F7975FC}" type="presParOf" srcId="{6A259CA6-2E11-B24C-B0E1-BAD9DAE23958}" destId="{DCE14701-212E-1E4C-A662-054F54C6296D}" srcOrd="0" destOrd="0" presId="urn:microsoft.com/office/officeart/2005/8/layout/orgChart1"/>
    <dgm:cxn modelId="{09E24280-B9D4-CB4F-A0FC-34E849FA486F}" type="presParOf" srcId="{6A259CA6-2E11-B24C-B0E1-BAD9DAE23958}" destId="{212A16D5-9045-264B-94A0-843DE462DC12}" srcOrd="1" destOrd="0" presId="urn:microsoft.com/office/officeart/2005/8/layout/orgChart1"/>
    <dgm:cxn modelId="{A70036FD-7C3A-4445-95D2-42511A3529FE}" type="presParOf" srcId="{6AB5DBDF-EA5C-B24E-AE17-700532A305EC}" destId="{BE7D94F8-7ABC-9141-8F90-94D518AF9D0E}" srcOrd="1" destOrd="0" presId="urn:microsoft.com/office/officeart/2005/8/layout/orgChart1"/>
    <dgm:cxn modelId="{B0EC4D9D-A846-134B-A4A3-2B676A1991DA}" type="presParOf" srcId="{BE7D94F8-7ABC-9141-8F90-94D518AF9D0E}" destId="{7E482A53-3871-634A-B75D-ED1904A9B60D}" srcOrd="0" destOrd="0" presId="urn:microsoft.com/office/officeart/2005/8/layout/orgChart1"/>
    <dgm:cxn modelId="{1A8E9FAD-7914-9044-B068-2ED966303E1F}" type="presParOf" srcId="{BE7D94F8-7ABC-9141-8F90-94D518AF9D0E}" destId="{2894B675-56FF-9642-B501-71969FD21B66}" srcOrd="1" destOrd="0" presId="urn:microsoft.com/office/officeart/2005/8/layout/orgChart1"/>
    <dgm:cxn modelId="{4D977005-7740-124B-9FC8-0F41C54993A0}" type="presParOf" srcId="{2894B675-56FF-9642-B501-71969FD21B66}" destId="{C4F776EB-13F4-8742-9E75-916D4B8E3248}" srcOrd="0" destOrd="0" presId="urn:microsoft.com/office/officeart/2005/8/layout/orgChart1"/>
    <dgm:cxn modelId="{71C215A6-F3EB-BB4D-89AE-4FD35B5F8A30}" type="presParOf" srcId="{C4F776EB-13F4-8742-9E75-916D4B8E3248}" destId="{EFEA50E7-5189-E148-B20B-2369F69CDF22}" srcOrd="0" destOrd="0" presId="urn:microsoft.com/office/officeart/2005/8/layout/orgChart1"/>
    <dgm:cxn modelId="{12CFD85B-67C7-F249-B8E0-163630D02316}" type="presParOf" srcId="{C4F776EB-13F4-8742-9E75-916D4B8E3248}" destId="{ACEA356F-6C8F-7C45-AEBC-CC9DFB1298CE}" srcOrd="1" destOrd="0" presId="urn:microsoft.com/office/officeart/2005/8/layout/orgChart1"/>
    <dgm:cxn modelId="{B08A798E-7D9F-E842-9B9F-A766934C7D63}" type="presParOf" srcId="{2894B675-56FF-9642-B501-71969FD21B66}" destId="{974EFF8B-9933-8A4F-9DDE-4A2B3E4568B4}" srcOrd="1" destOrd="0" presId="urn:microsoft.com/office/officeart/2005/8/layout/orgChart1"/>
    <dgm:cxn modelId="{3E7052BF-B444-5048-8773-23A51BCB9A38}" type="presParOf" srcId="{2894B675-56FF-9642-B501-71969FD21B66}" destId="{5995279E-5D23-5445-A7F3-7B38A04C6307}" srcOrd="2" destOrd="0" presId="urn:microsoft.com/office/officeart/2005/8/layout/orgChart1"/>
    <dgm:cxn modelId="{181A2E14-5484-3A47-BEAA-15E1A0FDF677}" type="presParOf" srcId="{BE7D94F8-7ABC-9141-8F90-94D518AF9D0E}" destId="{A15DC73F-14A0-C845-9551-1CFCCAEBD8E4}" srcOrd="2" destOrd="0" presId="urn:microsoft.com/office/officeart/2005/8/layout/orgChart1"/>
    <dgm:cxn modelId="{0128F810-B577-D841-8AC8-1A43C19E56A2}" type="presParOf" srcId="{BE7D94F8-7ABC-9141-8F90-94D518AF9D0E}" destId="{ECDD546A-E923-374F-938F-B59086A9F41E}" srcOrd="3" destOrd="0" presId="urn:microsoft.com/office/officeart/2005/8/layout/orgChart1"/>
    <dgm:cxn modelId="{CDCA45D0-052C-2644-950A-DB9C2C80079D}" type="presParOf" srcId="{ECDD546A-E923-374F-938F-B59086A9F41E}" destId="{3D4C2B19-AFAB-2043-B884-D898A2BD48C1}" srcOrd="0" destOrd="0" presId="urn:microsoft.com/office/officeart/2005/8/layout/orgChart1"/>
    <dgm:cxn modelId="{384B7AA3-5DEE-534F-BCD9-031DD629E266}" type="presParOf" srcId="{3D4C2B19-AFAB-2043-B884-D898A2BD48C1}" destId="{64EC3626-6D98-B84E-8135-2AB3DFAC6392}" srcOrd="0" destOrd="0" presId="urn:microsoft.com/office/officeart/2005/8/layout/orgChart1"/>
    <dgm:cxn modelId="{C46BAD6A-AA7E-4D41-A807-1FB624E0A33A}" type="presParOf" srcId="{3D4C2B19-AFAB-2043-B884-D898A2BD48C1}" destId="{A25A598C-644D-014A-A417-204B61FA68DE}" srcOrd="1" destOrd="0" presId="urn:microsoft.com/office/officeart/2005/8/layout/orgChart1"/>
    <dgm:cxn modelId="{47CA1049-7190-0C48-9B3B-993B540CB9C3}" type="presParOf" srcId="{ECDD546A-E923-374F-938F-B59086A9F41E}" destId="{E4C35F63-FA2B-B24B-A6BA-084B4434468B}" srcOrd="1" destOrd="0" presId="urn:microsoft.com/office/officeart/2005/8/layout/orgChart1"/>
    <dgm:cxn modelId="{140EEA87-3FCD-5E44-B027-591F8D53DA72}" type="presParOf" srcId="{ECDD546A-E923-374F-938F-B59086A9F41E}" destId="{A3938175-9711-ED49-A013-1C9110F71C54}" srcOrd="2" destOrd="0" presId="urn:microsoft.com/office/officeart/2005/8/layout/orgChart1"/>
    <dgm:cxn modelId="{341AB6FF-6FDC-D543-8ADE-41D050F309D3}" type="presParOf" srcId="{6AB5DBDF-EA5C-B24E-AE17-700532A305EC}" destId="{3EF35FAE-2258-3243-AD93-C5539040964B}" srcOrd="2" destOrd="0" presId="urn:microsoft.com/office/officeart/2005/8/layout/orgChart1"/>
    <dgm:cxn modelId="{054F059E-BA42-AD44-910F-CFE40192C54C}" type="presParOf" srcId="{2E493AAC-4508-4A41-AC0C-2D6F06E914F4}" destId="{812BBFFD-221B-8449-B9DD-8A8C66CB3A51}" srcOrd="2" destOrd="0" presId="urn:microsoft.com/office/officeart/2005/8/layout/orgChart1"/>
    <dgm:cxn modelId="{F1680D2E-775A-B34E-9561-A79A386ECFB8}" type="presParOf" srcId="{2E493AAC-4508-4A41-AC0C-2D6F06E914F4}" destId="{76D5EF14-12E8-9C4C-B541-FE5882CD37ED}" srcOrd="3" destOrd="0" presId="urn:microsoft.com/office/officeart/2005/8/layout/orgChart1"/>
    <dgm:cxn modelId="{51DDC3CD-6C9A-2940-BDE5-FE0F4761E12A}" type="presParOf" srcId="{76D5EF14-12E8-9C4C-B541-FE5882CD37ED}" destId="{1B4A0CC4-9D68-B54E-B76E-063D71D09780}" srcOrd="0" destOrd="0" presId="urn:microsoft.com/office/officeart/2005/8/layout/orgChart1"/>
    <dgm:cxn modelId="{36533EC7-4EAE-D44F-9479-D0FBABFCF7D6}" type="presParOf" srcId="{1B4A0CC4-9D68-B54E-B76E-063D71D09780}" destId="{3A569200-E6E0-1D48-9F7B-D574E59D7E3C}" srcOrd="0" destOrd="0" presId="urn:microsoft.com/office/officeart/2005/8/layout/orgChart1"/>
    <dgm:cxn modelId="{31AA6894-14DD-BB42-B4FF-E8A9E0BC2024}" type="presParOf" srcId="{1B4A0CC4-9D68-B54E-B76E-063D71D09780}" destId="{831C8FED-EBF6-F440-957D-011F30440AC7}" srcOrd="1" destOrd="0" presId="urn:microsoft.com/office/officeart/2005/8/layout/orgChart1"/>
    <dgm:cxn modelId="{56FBF4E7-72E5-2642-B323-123D7DE8D4EB}" type="presParOf" srcId="{76D5EF14-12E8-9C4C-B541-FE5882CD37ED}" destId="{96AA6B40-6632-274E-8F5A-76E9EFB0ACA7}" srcOrd="1" destOrd="0" presId="urn:microsoft.com/office/officeart/2005/8/layout/orgChart1"/>
    <dgm:cxn modelId="{47EAEC1A-07A2-5D4D-80ED-6B571964B39E}" type="presParOf" srcId="{76D5EF14-12E8-9C4C-B541-FE5882CD37ED}" destId="{2ED61585-EEE9-8740-8CC6-9DCA166D6103}" srcOrd="2" destOrd="0" presId="urn:microsoft.com/office/officeart/2005/8/layout/orgChart1"/>
    <dgm:cxn modelId="{C3EFED19-7B3B-8147-AC18-E1887ECE2196}" type="presParOf" srcId="{2456DDF0-B015-4C48-8828-4A8FC75B04A1}" destId="{087655D1-C2DF-2740-8B2B-67156210F61A}" srcOrd="2" destOrd="0" presId="urn:microsoft.com/office/officeart/2005/8/layout/orgChart1"/>
    <dgm:cxn modelId="{1A82A5CB-5256-DF4A-A1B6-698E16AC8B67}" type="presParOf" srcId="{7331EED9-CF51-0440-818A-EA1CE5A5A328}" destId="{1C6181AE-A96E-054D-9CA9-56D39593E5FC}" srcOrd="2" destOrd="0" presId="urn:microsoft.com/office/officeart/2005/8/layout/orgChart1"/>
    <dgm:cxn modelId="{F11E52CE-3E9A-1B4B-BE82-12BA9AF4A68C}" type="presParOf" srcId="{7331EED9-CF51-0440-818A-EA1CE5A5A328}" destId="{8BC362C4-1DC0-F743-AA2E-4D15995AF63B}" srcOrd="3" destOrd="0" presId="urn:microsoft.com/office/officeart/2005/8/layout/orgChart1"/>
    <dgm:cxn modelId="{7AAD5092-17EB-B946-828F-C92F2561F0D2}" type="presParOf" srcId="{8BC362C4-1DC0-F743-AA2E-4D15995AF63B}" destId="{1BB5215F-6F30-5B46-97FB-B552AB7B8F2A}" srcOrd="0" destOrd="0" presId="urn:microsoft.com/office/officeart/2005/8/layout/orgChart1"/>
    <dgm:cxn modelId="{A4FAC187-1D6D-374E-8788-391D78BDA7DA}" type="presParOf" srcId="{1BB5215F-6F30-5B46-97FB-B552AB7B8F2A}" destId="{FC0FDDE5-BAE7-784A-9DDA-3554D5897ABC}" srcOrd="0" destOrd="0" presId="urn:microsoft.com/office/officeart/2005/8/layout/orgChart1"/>
    <dgm:cxn modelId="{A27980BE-DA1B-8A48-B8C2-4426ECCCE038}" type="presParOf" srcId="{1BB5215F-6F30-5B46-97FB-B552AB7B8F2A}" destId="{EBD4F2DE-B4C8-5846-AD2D-5D4061D7DB10}" srcOrd="1" destOrd="0" presId="urn:microsoft.com/office/officeart/2005/8/layout/orgChart1"/>
    <dgm:cxn modelId="{2D222483-1116-4F4C-AB27-00BC38737C39}" type="presParOf" srcId="{8BC362C4-1DC0-F743-AA2E-4D15995AF63B}" destId="{3E0049BA-73D1-FF4A-8192-FD384D3CC2F0}" srcOrd="1" destOrd="0" presId="urn:microsoft.com/office/officeart/2005/8/layout/orgChart1"/>
    <dgm:cxn modelId="{7FF613AA-EE65-3C46-B840-B48236889363}" type="presParOf" srcId="{8BC362C4-1DC0-F743-AA2E-4D15995AF63B}" destId="{CA8196CA-B36F-284B-AB36-5602FB92C5A9}" srcOrd="2" destOrd="0" presId="urn:microsoft.com/office/officeart/2005/8/layout/orgChart1"/>
    <dgm:cxn modelId="{39E4AF91-19C9-4E40-8B41-A8D4306FC23B}" type="presParOf" srcId="{8EE6F9E1-F6E7-5044-B750-DF686A5EDCCE}" destId="{5DE1B3F9-D451-FE40-B392-179573CFAC9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181AE-A96E-054D-9CA9-56D39593E5FC}">
      <dsp:nvSpPr>
        <dsp:cNvPr id="0" name=""/>
        <dsp:cNvSpPr/>
      </dsp:nvSpPr>
      <dsp:spPr>
        <a:xfrm>
          <a:off x="6716157" y="1030374"/>
          <a:ext cx="3326299" cy="5591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854"/>
              </a:lnTo>
              <a:lnTo>
                <a:pt x="3326299" y="343854"/>
              </a:lnTo>
              <a:lnTo>
                <a:pt x="3326299" y="5591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2BBFFD-221B-8449-B9DD-8A8C66CB3A51}">
      <dsp:nvSpPr>
        <dsp:cNvPr id="0" name=""/>
        <dsp:cNvSpPr/>
      </dsp:nvSpPr>
      <dsp:spPr>
        <a:xfrm>
          <a:off x="3589887" y="2443082"/>
          <a:ext cx="1681088" cy="473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129"/>
              </a:lnTo>
              <a:lnTo>
                <a:pt x="1681088" y="258129"/>
              </a:lnTo>
              <a:lnTo>
                <a:pt x="1681088" y="4733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DC73F-14A0-C845-9551-1CFCCAEBD8E4}">
      <dsp:nvSpPr>
        <dsp:cNvPr id="0" name=""/>
        <dsp:cNvSpPr/>
      </dsp:nvSpPr>
      <dsp:spPr>
        <a:xfrm>
          <a:off x="423578" y="3941526"/>
          <a:ext cx="334434" cy="1698534"/>
        </a:xfrm>
        <a:custGeom>
          <a:avLst/>
          <a:gdLst/>
          <a:ahLst/>
          <a:cxnLst/>
          <a:rect l="0" t="0" r="0" b="0"/>
          <a:pathLst>
            <a:path>
              <a:moveTo>
                <a:pt x="334434" y="0"/>
              </a:moveTo>
              <a:lnTo>
                <a:pt x="0" y="1698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482A53-3871-634A-B75D-ED1904A9B60D}">
      <dsp:nvSpPr>
        <dsp:cNvPr id="0" name=""/>
        <dsp:cNvSpPr/>
      </dsp:nvSpPr>
      <dsp:spPr>
        <a:xfrm>
          <a:off x="758012" y="3941526"/>
          <a:ext cx="2422078" cy="1786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6002"/>
              </a:lnTo>
              <a:lnTo>
                <a:pt x="2422078" y="17860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3B027A-2E09-B74B-A362-A2B70C13833C}">
      <dsp:nvSpPr>
        <dsp:cNvPr id="0" name=""/>
        <dsp:cNvSpPr/>
      </dsp:nvSpPr>
      <dsp:spPr>
        <a:xfrm>
          <a:off x="1578055" y="2443082"/>
          <a:ext cx="2011831" cy="473390"/>
        </a:xfrm>
        <a:custGeom>
          <a:avLst/>
          <a:gdLst/>
          <a:ahLst/>
          <a:cxnLst/>
          <a:rect l="0" t="0" r="0" b="0"/>
          <a:pathLst>
            <a:path>
              <a:moveTo>
                <a:pt x="2011831" y="0"/>
              </a:moveTo>
              <a:lnTo>
                <a:pt x="2011831" y="258129"/>
              </a:lnTo>
              <a:lnTo>
                <a:pt x="0" y="258129"/>
              </a:lnTo>
              <a:lnTo>
                <a:pt x="0" y="4733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5EF6D8-60E6-3B4E-A92F-6682555D9C89}">
      <dsp:nvSpPr>
        <dsp:cNvPr id="0" name=""/>
        <dsp:cNvSpPr/>
      </dsp:nvSpPr>
      <dsp:spPr>
        <a:xfrm>
          <a:off x="3589887" y="1030374"/>
          <a:ext cx="3126270" cy="387654"/>
        </a:xfrm>
        <a:custGeom>
          <a:avLst/>
          <a:gdLst/>
          <a:ahLst/>
          <a:cxnLst/>
          <a:rect l="0" t="0" r="0" b="0"/>
          <a:pathLst>
            <a:path>
              <a:moveTo>
                <a:pt x="3126270" y="0"/>
              </a:moveTo>
              <a:lnTo>
                <a:pt x="3126270" y="172393"/>
              </a:lnTo>
              <a:lnTo>
                <a:pt x="0" y="172393"/>
              </a:lnTo>
              <a:lnTo>
                <a:pt x="0" y="3876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1CDCB-66C5-BD49-A82F-74E191E9D479}">
      <dsp:nvSpPr>
        <dsp:cNvPr id="0" name=""/>
        <dsp:cNvSpPr/>
      </dsp:nvSpPr>
      <dsp:spPr>
        <a:xfrm>
          <a:off x="5691103" y="5320"/>
          <a:ext cx="2050107" cy="10250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Elementare</a:t>
          </a:r>
          <a:r>
            <a:rPr lang="en-GB" sz="1900" kern="1200" dirty="0"/>
            <a:t> </a:t>
          </a:r>
          <a:r>
            <a:rPr lang="en-GB" sz="1900" kern="1200" dirty="0" err="1"/>
            <a:t>Funktionen</a:t>
          </a:r>
          <a:endParaRPr lang="en-GB" sz="1900" kern="1200" dirty="0"/>
        </a:p>
      </dsp:txBody>
      <dsp:txXfrm>
        <a:off x="5691103" y="5320"/>
        <a:ext cx="2050107" cy="1025053"/>
      </dsp:txXfrm>
    </dsp:sp>
    <dsp:sp modelId="{BA914C1C-47D7-F443-9DB8-CD07BA85E8BD}">
      <dsp:nvSpPr>
        <dsp:cNvPr id="0" name=""/>
        <dsp:cNvSpPr/>
      </dsp:nvSpPr>
      <dsp:spPr>
        <a:xfrm>
          <a:off x="2564833" y="1418029"/>
          <a:ext cx="2050107" cy="10250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Algebraische</a:t>
          </a:r>
          <a:r>
            <a:rPr lang="en-GB" sz="1900" kern="1200" dirty="0"/>
            <a:t> </a:t>
          </a:r>
          <a:r>
            <a:rPr lang="en-GB" sz="1900" kern="1200" dirty="0" err="1"/>
            <a:t>Funktionen</a:t>
          </a:r>
          <a:endParaRPr lang="en-GB" sz="1900" kern="1200" dirty="0"/>
        </a:p>
      </dsp:txBody>
      <dsp:txXfrm>
        <a:off x="2564833" y="1418029"/>
        <a:ext cx="2050107" cy="1025053"/>
      </dsp:txXfrm>
    </dsp:sp>
    <dsp:sp modelId="{DCE14701-212E-1E4C-A662-054F54C6296D}">
      <dsp:nvSpPr>
        <dsp:cNvPr id="0" name=""/>
        <dsp:cNvSpPr/>
      </dsp:nvSpPr>
      <dsp:spPr>
        <a:xfrm>
          <a:off x="553001" y="2916473"/>
          <a:ext cx="2050107" cy="10250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Rationale </a:t>
          </a:r>
          <a:r>
            <a:rPr lang="en-GB" sz="1900" kern="1200" dirty="0" err="1"/>
            <a:t>Funktionen</a:t>
          </a:r>
          <a:endParaRPr lang="en-GB" sz="1900" kern="1200" dirty="0"/>
        </a:p>
      </dsp:txBody>
      <dsp:txXfrm>
        <a:off x="553001" y="2916473"/>
        <a:ext cx="2050107" cy="1025053"/>
      </dsp:txXfrm>
    </dsp:sp>
    <dsp:sp modelId="{EFEA50E7-5189-E148-B20B-2369F69CDF22}">
      <dsp:nvSpPr>
        <dsp:cNvPr id="0" name=""/>
        <dsp:cNvSpPr/>
      </dsp:nvSpPr>
      <dsp:spPr>
        <a:xfrm>
          <a:off x="3180091" y="5215002"/>
          <a:ext cx="2050107" cy="10250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Ganzrationale</a:t>
          </a:r>
          <a:r>
            <a:rPr lang="en-GB" sz="1900" kern="1200" dirty="0"/>
            <a:t> </a:t>
          </a:r>
          <a:r>
            <a:rPr lang="en-GB" sz="1900" kern="1200" dirty="0" err="1"/>
            <a:t>Funktionen</a:t>
          </a:r>
          <a:r>
            <a:rPr lang="en-GB" sz="1900" kern="1200" dirty="0"/>
            <a:t> (</a:t>
          </a:r>
          <a:r>
            <a:rPr lang="en-GB" sz="1900" kern="1200" dirty="0" err="1"/>
            <a:t>auch</a:t>
          </a:r>
          <a:r>
            <a:rPr lang="en-GB" sz="1900" kern="1200" dirty="0"/>
            <a:t> </a:t>
          </a:r>
          <a:r>
            <a:rPr lang="en-GB" sz="1900" i="1" kern="1200" dirty="0" err="1"/>
            <a:t>Polynomfunktionen</a:t>
          </a:r>
          <a:r>
            <a:rPr lang="en-GB" sz="1900" i="0" kern="1200" dirty="0"/>
            <a:t>)</a:t>
          </a:r>
          <a:endParaRPr lang="en-GB" sz="1900" kern="1200" dirty="0"/>
        </a:p>
      </dsp:txBody>
      <dsp:txXfrm>
        <a:off x="3180091" y="5215002"/>
        <a:ext cx="2050107" cy="1025053"/>
      </dsp:txXfrm>
    </dsp:sp>
    <dsp:sp modelId="{64EC3626-6D98-B84E-8135-2AB3DFAC6392}">
      <dsp:nvSpPr>
        <dsp:cNvPr id="0" name=""/>
        <dsp:cNvSpPr/>
      </dsp:nvSpPr>
      <dsp:spPr>
        <a:xfrm>
          <a:off x="423578" y="5127534"/>
          <a:ext cx="2050107" cy="10250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Gebrochen</a:t>
          </a:r>
          <a:r>
            <a:rPr lang="en-GB" sz="1900" kern="1200" dirty="0"/>
            <a:t> rationale </a:t>
          </a:r>
          <a:r>
            <a:rPr lang="en-GB" sz="1900" kern="1200" dirty="0" err="1"/>
            <a:t>Funktionen</a:t>
          </a:r>
          <a:endParaRPr lang="en-GB" sz="1900" kern="1200" dirty="0"/>
        </a:p>
      </dsp:txBody>
      <dsp:txXfrm>
        <a:off x="423578" y="5127534"/>
        <a:ext cx="2050107" cy="1025053"/>
      </dsp:txXfrm>
    </dsp:sp>
    <dsp:sp modelId="{3A569200-E6E0-1D48-9F7B-D574E59D7E3C}">
      <dsp:nvSpPr>
        <dsp:cNvPr id="0" name=""/>
        <dsp:cNvSpPr/>
      </dsp:nvSpPr>
      <dsp:spPr>
        <a:xfrm>
          <a:off x="4245921" y="2916473"/>
          <a:ext cx="2050107" cy="10250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Irrationale</a:t>
          </a:r>
          <a:r>
            <a:rPr lang="en-GB" sz="1900" kern="1200" dirty="0"/>
            <a:t> </a:t>
          </a:r>
          <a:r>
            <a:rPr lang="en-GB" sz="1900" kern="1200" dirty="0" err="1"/>
            <a:t>Funktionen</a:t>
          </a:r>
          <a:endParaRPr lang="en-GB" sz="1900" kern="1200" dirty="0"/>
        </a:p>
      </dsp:txBody>
      <dsp:txXfrm>
        <a:off x="4245921" y="2916473"/>
        <a:ext cx="2050107" cy="1025053"/>
      </dsp:txXfrm>
    </dsp:sp>
    <dsp:sp modelId="{FC0FDDE5-BAE7-784A-9DDA-3554D5897ABC}">
      <dsp:nvSpPr>
        <dsp:cNvPr id="0" name=""/>
        <dsp:cNvSpPr/>
      </dsp:nvSpPr>
      <dsp:spPr>
        <a:xfrm>
          <a:off x="9017403" y="1589489"/>
          <a:ext cx="2050107" cy="10250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Transzendente</a:t>
          </a:r>
          <a:r>
            <a:rPr lang="en-GB" sz="1900" kern="1200" dirty="0"/>
            <a:t> </a:t>
          </a:r>
          <a:r>
            <a:rPr lang="en-GB" sz="1900" kern="1200" dirty="0" err="1"/>
            <a:t>Funktionen</a:t>
          </a:r>
          <a:endParaRPr lang="en-GB" sz="1900" kern="1200" dirty="0"/>
        </a:p>
      </dsp:txBody>
      <dsp:txXfrm>
        <a:off x="9017403" y="1589489"/>
        <a:ext cx="2050107" cy="1025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83C3-AC34-D643-8B4F-D604B50A7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68985-CEDC-4444-B1E3-1BAEEF667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B3F8C-8E8E-544F-B8E8-5624FE20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A0C0-2162-2F4D-BB1F-60D6BF7F1159}" type="datetimeFigureOut">
              <a:rPr lang="en-DE" smtClean="0"/>
              <a:t>03.04.20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82743-1C8B-094B-8456-A0729436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326BD-390E-A942-892A-BBBFBA4A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A3DE-BD49-664E-82D1-193B524103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62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D31C-7B22-6C4F-A040-2C444CE6D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E1583-B787-9344-97E1-BE17CB3BF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936A6-52D8-E744-99CC-84BA0F05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A0C0-2162-2F4D-BB1F-60D6BF7F1159}" type="datetimeFigureOut">
              <a:rPr lang="en-DE" smtClean="0"/>
              <a:t>03.04.20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6875D-AC29-C341-B5DF-E1B1BD19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2FCAC-D3B0-9C47-8180-77FAB19D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A3DE-BD49-664E-82D1-193B524103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242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32802-6367-6A41-BE18-58C9F8D54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6B808-53E8-9243-81C6-4E091AACD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A17EE-880F-F34B-A0B1-64ECB2330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A0C0-2162-2F4D-BB1F-60D6BF7F1159}" type="datetimeFigureOut">
              <a:rPr lang="en-DE" smtClean="0"/>
              <a:t>03.04.20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9D897-EE66-6D4B-B3F5-4DBAFCA1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4D66B-8325-5341-A7DD-565B94DC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A3DE-BD49-664E-82D1-193B524103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752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2A40-A51E-8F40-9481-DC2EFAD6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D0835-707C-6F4D-ACEB-AF047D47B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BE62A-05C0-7242-A105-D4C85EB3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A0C0-2162-2F4D-BB1F-60D6BF7F1159}" type="datetimeFigureOut">
              <a:rPr lang="en-DE" smtClean="0"/>
              <a:t>03.04.20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2C345-B0C2-954E-8CD7-8F64BE9E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82FFD-B04D-8547-BD67-4DBB82E4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A3DE-BD49-664E-82D1-193B524103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0199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3376-FF12-D341-A337-5C247EA9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30734-9974-CB4E-BE6B-3BC86D215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6E9D7-C325-1C49-9F33-5D112329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A0C0-2162-2F4D-BB1F-60D6BF7F1159}" type="datetimeFigureOut">
              <a:rPr lang="en-DE" smtClean="0"/>
              <a:t>03.04.20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4F620-7509-9744-980D-1C054C0B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BE7DE-893F-A44F-9861-14C82A23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A3DE-BD49-664E-82D1-193B524103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432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7124-D760-CA49-A4AB-48CCA755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84AB-8A05-0942-8DF9-46E57958C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72EF4-C87F-6042-A063-553E7C495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86552-CF00-DC44-ADFB-E09D84B8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A0C0-2162-2F4D-BB1F-60D6BF7F1159}" type="datetimeFigureOut">
              <a:rPr lang="en-DE" smtClean="0"/>
              <a:t>03.04.20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46280-F7C5-F848-9C17-DE4FAB64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D6E52-7938-BA41-924A-D264C561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A3DE-BD49-664E-82D1-193B524103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133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5F74C-67CF-E74E-B31D-3506D413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CB450-0259-4244-9BD9-C421CB421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F3CAF-E607-4441-A58B-C462E461A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30BF6-A849-814D-8D94-7DA2E3B13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CD3ECC-6F65-594A-A6EB-637F46124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7087C-15FC-474B-9564-1C9B2B67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A0C0-2162-2F4D-BB1F-60D6BF7F1159}" type="datetimeFigureOut">
              <a:rPr lang="en-DE" smtClean="0"/>
              <a:t>03.04.20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F142A-801B-BD46-A1D2-14A7ABC4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17520-FC1A-4E43-B2AC-6367368B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A3DE-BD49-664E-82D1-193B524103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271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486F-D8EF-8D4F-90C3-1AC50BB8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1E9DD-CC5F-4845-847A-AA7FA012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A0C0-2162-2F4D-BB1F-60D6BF7F1159}" type="datetimeFigureOut">
              <a:rPr lang="en-DE" smtClean="0"/>
              <a:t>03.04.20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4E441-B875-B14D-AB76-F726F34D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3DB6-F5AE-A148-8CDA-C5DC114E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A3DE-BD49-664E-82D1-193B524103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055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35D043-13BC-974C-BD3E-72F56D4E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A0C0-2162-2F4D-BB1F-60D6BF7F1159}" type="datetimeFigureOut">
              <a:rPr lang="en-DE" smtClean="0"/>
              <a:t>03.04.20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7518D-81D0-6F45-A851-A678DDB5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1FEEB-E4C9-6443-98B2-2453F7D5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A3DE-BD49-664E-82D1-193B524103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581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2CBA-E936-B341-9D90-0C81C5716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E2D11-C22F-6D45-9AA4-B058BFB12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6978B-177A-1D47-A3E2-8D4B0FECD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66BDB-3AE5-C140-89FF-E7F9965A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A0C0-2162-2F4D-BB1F-60D6BF7F1159}" type="datetimeFigureOut">
              <a:rPr lang="en-DE" smtClean="0"/>
              <a:t>03.04.20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ACE5F-8093-6D41-9445-64F660C8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AA513-AABA-FA4A-AA4A-4462DD27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A3DE-BD49-664E-82D1-193B524103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0303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897C-1286-B448-9766-C37D32A8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AF2E5-725D-0D44-BBC7-F3F552575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6FAE1-50F9-E642-A638-D2F7DF9E4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A82A5-CF76-8443-AD47-B60D8651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A0C0-2162-2F4D-BB1F-60D6BF7F1159}" type="datetimeFigureOut">
              <a:rPr lang="en-DE" smtClean="0"/>
              <a:t>03.04.20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06E8A-746B-D94B-A1FF-A7CA2F2B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7813B-B351-A94F-9AB6-E29FDB36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A3DE-BD49-664E-82D1-193B524103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106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2AA4AC-7043-1C49-AB1A-D9B342C1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81A42-4761-444A-B54C-4C4D9B88B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E2086-2FD9-DE47-BCEA-FFA389D9C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EA0C0-2162-2F4D-BB1F-60D6BF7F1159}" type="datetimeFigureOut">
              <a:rPr lang="en-DE" smtClean="0"/>
              <a:t>03.04.20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02EE8-BF22-3D49-9193-8B73EA0EC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0728D-345A-5649-BFEF-8556773E8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FA3DE-BD49-664E-82D1-193B524103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4025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15C13F-9A2C-4A4B-A894-8B26D86B0A1F}"/>
              </a:ext>
            </a:extLst>
          </p:cNvPr>
          <p:cNvSpPr txBox="1"/>
          <p:nvPr/>
        </p:nvSpPr>
        <p:spPr>
          <a:xfrm>
            <a:off x="4927258" y="99313"/>
            <a:ext cx="1782462" cy="83099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DE" sz="2400" b="1" dirty="0">
                <a:latin typeface="Helvetica" pitchFamily="2" charset="0"/>
              </a:rPr>
              <a:t>Funktionen</a:t>
            </a:r>
            <a:endParaRPr lang="en-DE" b="1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79FF5-F9B9-0543-B752-0C902C500C75}"/>
              </a:ext>
            </a:extLst>
          </p:cNvPr>
          <p:cNvSpPr txBox="1"/>
          <p:nvPr/>
        </p:nvSpPr>
        <p:spPr>
          <a:xfrm>
            <a:off x="279058" y="1029387"/>
            <a:ext cx="2575353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DE" b="1" dirty="0">
                <a:latin typeface="Helvetica" pitchFamily="2" charset="0"/>
              </a:rPr>
              <a:t>Rationale Funktionen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F1303-D22F-1D42-ADAC-D42D46328310}"/>
              </a:ext>
            </a:extLst>
          </p:cNvPr>
          <p:cNvSpPr txBox="1"/>
          <p:nvPr/>
        </p:nvSpPr>
        <p:spPr>
          <a:xfrm>
            <a:off x="5542522" y="1664046"/>
            <a:ext cx="3695699" cy="46166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DE" sz="2400" b="1" dirty="0">
                <a:latin typeface="Helvetica" pitchFamily="2" charset="0"/>
              </a:rPr>
              <a:t>Irrationale Funktionen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D15FDA-729C-864A-9B82-73BFE45B9B0B}"/>
              </a:ext>
            </a:extLst>
          </p:cNvPr>
          <p:cNvSpPr txBox="1"/>
          <p:nvPr/>
        </p:nvSpPr>
        <p:spPr>
          <a:xfrm>
            <a:off x="177629" y="2714368"/>
            <a:ext cx="1960090" cy="132343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DE" sz="2000" b="1" dirty="0">
                <a:latin typeface="Helvetica" pitchFamily="2" charset="0"/>
              </a:rPr>
              <a:t>Ganzrationale Funktionen /</a:t>
            </a:r>
          </a:p>
          <a:p>
            <a:r>
              <a:rPr lang="en-DE" sz="2000" i="1" dirty="0">
                <a:latin typeface="Helvetica" pitchFamily="2" charset="0"/>
              </a:rPr>
              <a:t>Polynom- </a:t>
            </a:r>
          </a:p>
          <a:p>
            <a:r>
              <a:rPr lang="en-DE" sz="2000" i="1" dirty="0">
                <a:latin typeface="Helvetica" pitchFamily="2" charset="0"/>
              </a:rPr>
              <a:t>funktionen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AD94B-B6C0-4F45-91A0-CDAC8C3BA9F5}"/>
              </a:ext>
            </a:extLst>
          </p:cNvPr>
          <p:cNvSpPr txBox="1"/>
          <p:nvPr/>
        </p:nvSpPr>
        <p:spPr>
          <a:xfrm>
            <a:off x="2697893" y="2714368"/>
            <a:ext cx="2103737" cy="101566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DE" sz="2000" b="1" dirty="0">
                <a:latin typeface="Helvetica" pitchFamily="2" charset="0"/>
              </a:rPr>
              <a:t>Gebrochen- rationale Funktionen</a:t>
            </a:r>
            <a:endParaRPr lang="en-DE" sz="20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72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A634E6C-62D1-F348-8BE2-83D7461A1B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928055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875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32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s337437</dc:creator>
  <cp:lastModifiedBy>s337437</cp:lastModifiedBy>
  <cp:revision>8</cp:revision>
  <dcterms:created xsi:type="dcterms:W3CDTF">2020-04-03T09:25:07Z</dcterms:created>
  <dcterms:modified xsi:type="dcterms:W3CDTF">2020-04-03T15:31:58Z</dcterms:modified>
</cp:coreProperties>
</file>