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13" r:id="rId3"/>
    <p:sldId id="334" r:id="rId4"/>
    <p:sldId id="286" r:id="rId5"/>
    <p:sldId id="352" r:id="rId6"/>
    <p:sldId id="354" r:id="rId7"/>
    <p:sldId id="355" r:id="rId8"/>
    <p:sldId id="290" r:id="rId9"/>
    <p:sldId id="291" r:id="rId10"/>
    <p:sldId id="377" r:id="rId11"/>
    <p:sldId id="281" r:id="rId12"/>
    <p:sldId id="378" r:id="rId13"/>
    <p:sldId id="282" r:id="rId14"/>
    <p:sldId id="283" r:id="rId15"/>
    <p:sldId id="335" r:id="rId16"/>
    <p:sldId id="370" r:id="rId17"/>
    <p:sldId id="368" r:id="rId18"/>
    <p:sldId id="369" r:id="rId19"/>
    <p:sldId id="393" r:id="rId20"/>
    <p:sldId id="397" r:id="rId21"/>
    <p:sldId id="337" r:id="rId22"/>
    <p:sldId id="338" r:id="rId23"/>
    <p:sldId id="339" r:id="rId24"/>
    <p:sldId id="344" r:id="rId25"/>
    <p:sldId id="398" r:id="rId26"/>
    <p:sldId id="340" r:id="rId27"/>
    <p:sldId id="341" r:id="rId28"/>
    <p:sldId id="342" r:id="rId29"/>
    <p:sldId id="379" r:id="rId30"/>
    <p:sldId id="380" r:id="rId31"/>
    <p:sldId id="367" r:id="rId32"/>
    <p:sldId id="356" r:id="rId33"/>
    <p:sldId id="414" r:id="rId34"/>
    <p:sldId id="41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41" autoAdjust="0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10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3C184-8B00-E34D-9C73-D252A04B5412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37416-1D20-6145-83BA-B60FF3B0DC5B}">
      <dgm:prSet phldrT="[Text]"/>
      <dgm:spPr/>
      <dgm:t>
        <a:bodyPr/>
        <a:lstStyle/>
        <a:p>
          <a:r>
            <a:rPr lang="en-US" dirty="0"/>
            <a:t>&lt;TEI&gt;</a:t>
          </a:r>
        </a:p>
      </dgm:t>
    </dgm:pt>
    <dgm:pt modelId="{38F6DC1D-9578-904B-A0F1-53BF38B9C4EB}" type="parTrans" cxnId="{082200C3-C2F1-D943-99BC-E3D6FF46F443}">
      <dgm:prSet/>
      <dgm:spPr/>
      <dgm:t>
        <a:bodyPr/>
        <a:lstStyle/>
        <a:p>
          <a:endParaRPr lang="en-US"/>
        </a:p>
      </dgm:t>
    </dgm:pt>
    <dgm:pt modelId="{33CA2F2E-09AD-BC41-BCB5-BACE8543A977}" type="sibTrans" cxnId="{082200C3-C2F1-D943-99BC-E3D6FF46F443}">
      <dgm:prSet/>
      <dgm:spPr/>
      <dgm:t>
        <a:bodyPr/>
        <a:lstStyle/>
        <a:p>
          <a:endParaRPr lang="en-US"/>
        </a:p>
      </dgm:t>
    </dgm:pt>
    <dgm:pt modelId="{7E8D2EF9-583B-2240-AD2B-380FF7A22EB0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TEIHeader</a:t>
          </a:r>
          <a:r>
            <a:rPr lang="en-US" dirty="0"/>
            <a:t>&gt;</a:t>
          </a:r>
        </a:p>
      </dgm:t>
    </dgm:pt>
    <dgm:pt modelId="{BC802782-6E00-474C-8A7E-7B4E33A05101}" type="parTrans" cxnId="{A7C6C251-2C91-904C-903B-C14E8B72857F}">
      <dgm:prSet/>
      <dgm:spPr/>
      <dgm:t>
        <a:bodyPr/>
        <a:lstStyle/>
        <a:p>
          <a:endParaRPr lang="en-US"/>
        </a:p>
      </dgm:t>
    </dgm:pt>
    <dgm:pt modelId="{8DBBD1C3-DBD8-634F-8C80-1375386F0DC8}" type="sibTrans" cxnId="{A7C6C251-2C91-904C-903B-C14E8B72857F}">
      <dgm:prSet/>
      <dgm:spPr/>
      <dgm:t>
        <a:bodyPr/>
        <a:lstStyle/>
        <a:p>
          <a:endParaRPr lang="en-US"/>
        </a:p>
      </dgm:t>
    </dgm:pt>
    <dgm:pt modelId="{53F2A326-AD69-474B-8247-368925887880}">
      <dgm:prSet phldrT="[Text]"/>
      <dgm:spPr/>
      <dgm:t>
        <a:bodyPr/>
        <a:lstStyle/>
        <a:p>
          <a:r>
            <a:rPr lang="en-US" dirty="0"/>
            <a:t>&lt;text&gt;</a:t>
          </a:r>
        </a:p>
      </dgm:t>
    </dgm:pt>
    <dgm:pt modelId="{615422DC-3B21-D244-9836-A5661475B8EE}" type="parTrans" cxnId="{1E142A29-EBA9-8B44-BAEC-9B59D492294B}">
      <dgm:prSet/>
      <dgm:spPr/>
      <dgm:t>
        <a:bodyPr/>
        <a:lstStyle/>
        <a:p>
          <a:endParaRPr lang="en-US"/>
        </a:p>
      </dgm:t>
    </dgm:pt>
    <dgm:pt modelId="{F7189A2E-7A7C-4B4D-9DBF-6E3885CBE8BB}" type="sibTrans" cxnId="{1E142A29-EBA9-8B44-BAEC-9B59D492294B}">
      <dgm:prSet/>
      <dgm:spPr/>
      <dgm:t>
        <a:bodyPr/>
        <a:lstStyle/>
        <a:p>
          <a:endParaRPr lang="en-US"/>
        </a:p>
      </dgm:t>
    </dgm:pt>
    <dgm:pt modelId="{81065938-283D-BD48-AAAF-EC85FBFF983C}">
      <dgm:prSet phldrT="[Text]"/>
      <dgm:spPr/>
      <dgm:t>
        <a:bodyPr/>
        <a:lstStyle/>
        <a:p>
          <a:r>
            <a:rPr lang="en-US" dirty="0"/>
            <a:t>{additional components}</a:t>
          </a:r>
        </a:p>
      </dgm:t>
    </dgm:pt>
    <dgm:pt modelId="{38CB0267-C73B-874A-881A-35E7CF46FA5E}" type="parTrans" cxnId="{B6E9D01D-9C92-0E48-8285-5DD0782CCA76}">
      <dgm:prSet/>
      <dgm:spPr/>
      <dgm:t>
        <a:bodyPr/>
        <a:lstStyle/>
        <a:p>
          <a:endParaRPr lang="en-US"/>
        </a:p>
      </dgm:t>
    </dgm:pt>
    <dgm:pt modelId="{9C11C552-6D38-1341-9B5F-37485967D835}" type="sibTrans" cxnId="{B6E9D01D-9C92-0E48-8285-5DD0782CCA76}">
      <dgm:prSet/>
      <dgm:spPr/>
      <dgm:t>
        <a:bodyPr/>
        <a:lstStyle/>
        <a:p>
          <a:endParaRPr lang="en-US"/>
        </a:p>
      </dgm:t>
    </dgm:pt>
    <dgm:pt modelId="{FA31C12A-3E94-484D-937E-E1219D40F02B}">
      <dgm:prSet phldrT="[Text]"/>
      <dgm:spPr/>
      <dgm:t>
        <a:bodyPr/>
        <a:lstStyle/>
        <a:p>
          <a:r>
            <a:rPr lang="en-US" dirty="0"/>
            <a:t>&lt;front&gt;</a:t>
          </a:r>
        </a:p>
      </dgm:t>
    </dgm:pt>
    <dgm:pt modelId="{F7A8C2CF-AE88-AE44-AFC1-5E7166788EEB}" type="parTrans" cxnId="{FFC39CFB-F2C3-154E-8411-D7BE40B487E2}">
      <dgm:prSet/>
      <dgm:spPr/>
      <dgm:t>
        <a:bodyPr/>
        <a:lstStyle/>
        <a:p>
          <a:endParaRPr lang="en-US"/>
        </a:p>
      </dgm:t>
    </dgm:pt>
    <dgm:pt modelId="{6BD351D0-8AAA-E64D-A4AC-0393DCF48396}" type="sibTrans" cxnId="{FFC39CFB-F2C3-154E-8411-D7BE40B487E2}">
      <dgm:prSet/>
      <dgm:spPr/>
      <dgm:t>
        <a:bodyPr/>
        <a:lstStyle/>
        <a:p>
          <a:endParaRPr lang="en-US"/>
        </a:p>
      </dgm:t>
    </dgm:pt>
    <dgm:pt modelId="{F8F997A3-8C87-B444-89C1-45F55ADD09EB}">
      <dgm:prSet phldrT="[Text]"/>
      <dgm:spPr/>
      <dgm:t>
        <a:bodyPr/>
        <a:lstStyle/>
        <a:p>
          <a:r>
            <a:rPr lang="en-US" dirty="0"/>
            <a:t>&lt;body&gt;</a:t>
          </a:r>
        </a:p>
      </dgm:t>
    </dgm:pt>
    <dgm:pt modelId="{84B29F36-EEC7-704D-8BBC-27B37193DF0E}" type="parTrans" cxnId="{A3394C68-B1A6-9545-BE97-7108C2FFB1A1}">
      <dgm:prSet/>
      <dgm:spPr/>
      <dgm:t>
        <a:bodyPr/>
        <a:lstStyle/>
        <a:p>
          <a:endParaRPr lang="en-US"/>
        </a:p>
      </dgm:t>
    </dgm:pt>
    <dgm:pt modelId="{0753E67C-E81F-4144-814A-730F847BB13A}" type="sibTrans" cxnId="{A3394C68-B1A6-9545-BE97-7108C2FFB1A1}">
      <dgm:prSet/>
      <dgm:spPr/>
      <dgm:t>
        <a:bodyPr/>
        <a:lstStyle/>
        <a:p>
          <a:endParaRPr lang="en-US"/>
        </a:p>
      </dgm:t>
    </dgm:pt>
    <dgm:pt modelId="{997A4BBD-E827-C74E-9364-A585FD2B9BED}">
      <dgm:prSet phldrT="[Text]"/>
      <dgm:spPr/>
      <dgm:t>
        <a:bodyPr/>
        <a:lstStyle/>
        <a:p>
          <a:r>
            <a:rPr lang="en-US" dirty="0"/>
            <a:t>&lt;back&gt;</a:t>
          </a:r>
        </a:p>
      </dgm:t>
    </dgm:pt>
    <dgm:pt modelId="{C71BB944-D07D-624E-B592-FCC45FEB56B2}" type="parTrans" cxnId="{0ADDADF2-3CE7-7541-B954-09178D6A6903}">
      <dgm:prSet/>
      <dgm:spPr/>
      <dgm:t>
        <a:bodyPr/>
        <a:lstStyle/>
        <a:p>
          <a:endParaRPr lang="en-US"/>
        </a:p>
      </dgm:t>
    </dgm:pt>
    <dgm:pt modelId="{616460B4-A5DE-6949-8861-F743814D1904}" type="sibTrans" cxnId="{0ADDADF2-3CE7-7541-B954-09178D6A6903}">
      <dgm:prSet/>
      <dgm:spPr/>
      <dgm:t>
        <a:bodyPr/>
        <a:lstStyle/>
        <a:p>
          <a:endParaRPr lang="en-US"/>
        </a:p>
      </dgm:t>
    </dgm:pt>
    <dgm:pt modelId="{003EC5FC-0A27-2742-89EE-0C1C751AE080}" type="pres">
      <dgm:prSet presAssocID="{CCC3C184-8B00-E34D-9C73-D252A04B54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982553-B3C6-5A43-8011-B5D47D3E442E}" type="pres">
      <dgm:prSet presAssocID="{20537416-1D20-6145-83BA-B60FF3B0DC5B}" presName="root1" presStyleCnt="0"/>
      <dgm:spPr/>
    </dgm:pt>
    <dgm:pt modelId="{EB5F8388-5302-7C49-BAE0-025D4B497AA5}" type="pres">
      <dgm:prSet presAssocID="{20537416-1D20-6145-83BA-B60FF3B0DC5B}" presName="LevelOneTextNode" presStyleLbl="node0" presStyleIdx="0" presStyleCnt="1">
        <dgm:presLayoutVars>
          <dgm:chPref val="3"/>
        </dgm:presLayoutVars>
      </dgm:prSet>
      <dgm:spPr/>
    </dgm:pt>
    <dgm:pt modelId="{F72FD333-C859-4943-907D-5F5359959032}" type="pres">
      <dgm:prSet presAssocID="{20537416-1D20-6145-83BA-B60FF3B0DC5B}" presName="level2hierChild" presStyleCnt="0"/>
      <dgm:spPr/>
    </dgm:pt>
    <dgm:pt modelId="{40E19DAE-F8F6-3844-9895-83F0C6DAA923}" type="pres">
      <dgm:prSet presAssocID="{BC802782-6E00-474C-8A7E-7B4E33A05101}" presName="conn2-1" presStyleLbl="parChTrans1D2" presStyleIdx="0" presStyleCnt="3"/>
      <dgm:spPr/>
    </dgm:pt>
    <dgm:pt modelId="{FA79B697-7479-804F-973D-5F61F0D23C5F}" type="pres">
      <dgm:prSet presAssocID="{BC802782-6E00-474C-8A7E-7B4E33A05101}" presName="connTx" presStyleLbl="parChTrans1D2" presStyleIdx="0" presStyleCnt="3"/>
      <dgm:spPr/>
    </dgm:pt>
    <dgm:pt modelId="{8D0F994C-279E-9448-AABD-1BDFF86F4B41}" type="pres">
      <dgm:prSet presAssocID="{7E8D2EF9-583B-2240-AD2B-380FF7A22EB0}" presName="root2" presStyleCnt="0"/>
      <dgm:spPr/>
    </dgm:pt>
    <dgm:pt modelId="{44DE9D12-A684-DC46-87BC-F1CF03BCF7AB}" type="pres">
      <dgm:prSet presAssocID="{7E8D2EF9-583B-2240-AD2B-380FF7A22EB0}" presName="LevelTwoTextNode" presStyleLbl="node2" presStyleIdx="0" presStyleCnt="3">
        <dgm:presLayoutVars>
          <dgm:chPref val="3"/>
        </dgm:presLayoutVars>
      </dgm:prSet>
      <dgm:spPr/>
    </dgm:pt>
    <dgm:pt modelId="{74C20AF6-E6CD-4342-8958-F0B8A4E9CCA5}" type="pres">
      <dgm:prSet presAssocID="{7E8D2EF9-583B-2240-AD2B-380FF7A22EB0}" presName="level3hierChild" presStyleCnt="0"/>
      <dgm:spPr/>
    </dgm:pt>
    <dgm:pt modelId="{24D7F35C-7B5B-2345-A532-74C6D88A16BB}" type="pres">
      <dgm:prSet presAssocID="{38CB0267-C73B-874A-881A-35E7CF46FA5E}" presName="conn2-1" presStyleLbl="parChTrans1D2" presStyleIdx="1" presStyleCnt="3"/>
      <dgm:spPr/>
    </dgm:pt>
    <dgm:pt modelId="{21513D75-F43D-204C-B615-FBC63D768DC6}" type="pres">
      <dgm:prSet presAssocID="{38CB0267-C73B-874A-881A-35E7CF46FA5E}" presName="connTx" presStyleLbl="parChTrans1D2" presStyleIdx="1" presStyleCnt="3"/>
      <dgm:spPr/>
    </dgm:pt>
    <dgm:pt modelId="{8A9AE595-D8B1-9348-86D3-68FA5F5ECBC8}" type="pres">
      <dgm:prSet presAssocID="{81065938-283D-BD48-AAAF-EC85FBFF983C}" presName="root2" presStyleCnt="0"/>
      <dgm:spPr/>
    </dgm:pt>
    <dgm:pt modelId="{0D14DFAE-3E1C-EB4D-92F8-C03C0287239C}" type="pres">
      <dgm:prSet presAssocID="{81065938-283D-BD48-AAAF-EC85FBFF983C}" presName="LevelTwoTextNode" presStyleLbl="node2" presStyleIdx="1" presStyleCnt="3">
        <dgm:presLayoutVars>
          <dgm:chPref val="3"/>
        </dgm:presLayoutVars>
      </dgm:prSet>
      <dgm:spPr/>
    </dgm:pt>
    <dgm:pt modelId="{6E0BFFED-4BC3-CB45-996F-235FBB5E9F66}" type="pres">
      <dgm:prSet presAssocID="{81065938-283D-BD48-AAAF-EC85FBFF983C}" presName="level3hierChild" presStyleCnt="0"/>
      <dgm:spPr/>
    </dgm:pt>
    <dgm:pt modelId="{B37FEFB8-F1FB-B24F-8853-54E16BBC2EA8}" type="pres">
      <dgm:prSet presAssocID="{615422DC-3B21-D244-9836-A5661475B8EE}" presName="conn2-1" presStyleLbl="parChTrans1D2" presStyleIdx="2" presStyleCnt="3"/>
      <dgm:spPr/>
    </dgm:pt>
    <dgm:pt modelId="{A79570D6-0BEE-2447-9EEE-0F1D2C35E3AF}" type="pres">
      <dgm:prSet presAssocID="{615422DC-3B21-D244-9836-A5661475B8EE}" presName="connTx" presStyleLbl="parChTrans1D2" presStyleIdx="2" presStyleCnt="3"/>
      <dgm:spPr/>
    </dgm:pt>
    <dgm:pt modelId="{31D5ADCE-C823-604F-94B2-EA5CAC7B7496}" type="pres">
      <dgm:prSet presAssocID="{53F2A326-AD69-474B-8247-368925887880}" presName="root2" presStyleCnt="0"/>
      <dgm:spPr/>
    </dgm:pt>
    <dgm:pt modelId="{70925922-4FB1-EA4A-9C31-208AD53E64CD}" type="pres">
      <dgm:prSet presAssocID="{53F2A326-AD69-474B-8247-368925887880}" presName="LevelTwoTextNode" presStyleLbl="node2" presStyleIdx="2" presStyleCnt="3">
        <dgm:presLayoutVars>
          <dgm:chPref val="3"/>
        </dgm:presLayoutVars>
      </dgm:prSet>
      <dgm:spPr/>
    </dgm:pt>
    <dgm:pt modelId="{6C65A3AE-6EE9-FF42-A49D-19E2F7FB6A88}" type="pres">
      <dgm:prSet presAssocID="{53F2A326-AD69-474B-8247-368925887880}" presName="level3hierChild" presStyleCnt="0"/>
      <dgm:spPr/>
    </dgm:pt>
    <dgm:pt modelId="{B47EC133-3C45-4140-A3EA-C06AADFEAC9A}" type="pres">
      <dgm:prSet presAssocID="{F7A8C2CF-AE88-AE44-AFC1-5E7166788EEB}" presName="conn2-1" presStyleLbl="parChTrans1D3" presStyleIdx="0" presStyleCnt="3"/>
      <dgm:spPr/>
    </dgm:pt>
    <dgm:pt modelId="{05D0A774-99F0-8E4A-956B-F66D03E87E65}" type="pres">
      <dgm:prSet presAssocID="{F7A8C2CF-AE88-AE44-AFC1-5E7166788EEB}" presName="connTx" presStyleLbl="parChTrans1D3" presStyleIdx="0" presStyleCnt="3"/>
      <dgm:spPr/>
    </dgm:pt>
    <dgm:pt modelId="{A2FB68A7-C75C-424F-94D9-995F84C8CEE2}" type="pres">
      <dgm:prSet presAssocID="{FA31C12A-3E94-484D-937E-E1219D40F02B}" presName="root2" presStyleCnt="0"/>
      <dgm:spPr/>
    </dgm:pt>
    <dgm:pt modelId="{75B3624F-B5F3-2944-8153-2197A774014C}" type="pres">
      <dgm:prSet presAssocID="{FA31C12A-3E94-484D-937E-E1219D40F02B}" presName="LevelTwoTextNode" presStyleLbl="node3" presStyleIdx="0" presStyleCnt="3">
        <dgm:presLayoutVars>
          <dgm:chPref val="3"/>
        </dgm:presLayoutVars>
      </dgm:prSet>
      <dgm:spPr/>
    </dgm:pt>
    <dgm:pt modelId="{BAE92BD0-CDAF-6144-A620-F05AD1AFC843}" type="pres">
      <dgm:prSet presAssocID="{FA31C12A-3E94-484D-937E-E1219D40F02B}" presName="level3hierChild" presStyleCnt="0"/>
      <dgm:spPr/>
    </dgm:pt>
    <dgm:pt modelId="{47B38585-23D6-6048-87D7-79A3500EDA47}" type="pres">
      <dgm:prSet presAssocID="{84B29F36-EEC7-704D-8BBC-27B37193DF0E}" presName="conn2-1" presStyleLbl="parChTrans1D3" presStyleIdx="1" presStyleCnt="3"/>
      <dgm:spPr/>
    </dgm:pt>
    <dgm:pt modelId="{D26D99AA-CA3D-0E47-B512-E1B2507A0EA8}" type="pres">
      <dgm:prSet presAssocID="{84B29F36-EEC7-704D-8BBC-27B37193DF0E}" presName="connTx" presStyleLbl="parChTrans1D3" presStyleIdx="1" presStyleCnt="3"/>
      <dgm:spPr/>
    </dgm:pt>
    <dgm:pt modelId="{C0EB475A-017D-5F4A-BEF7-8F2CADD623D4}" type="pres">
      <dgm:prSet presAssocID="{F8F997A3-8C87-B444-89C1-45F55ADD09EB}" presName="root2" presStyleCnt="0"/>
      <dgm:spPr/>
    </dgm:pt>
    <dgm:pt modelId="{D9A50CC0-9FEF-A844-ACBD-BE440B268B18}" type="pres">
      <dgm:prSet presAssocID="{F8F997A3-8C87-B444-89C1-45F55ADD09EB}" presName="LevelTwoTextNode" presStyleLbl="node3" presStyleIdx="1" presStyleCnt="3">
        <dgm:presLayoutVars>
          <dgm:chPref val="3"/>
        </dgm:presLayoutVars>
      </dgm:prSet>
      <dgm:spPr/>
    </dgm:pt>
    <dgm:pt modelId="{722ADD77-B466-9349-968D-03ACF4A64E1E}" type="pres">
      <dgm:prSet presAssocID="{F8F997A3-8C87-B444-89C1-45F55ADD09EB}" presName="level3hierChild" presStyleCnt="0"/>
      <dgm:spPr/>
    </dgm:pt>
    <dgm:pt modelId="{5C8E0CE5-7594-5346-95CA-22658105C463}" type="pres">
      <dgm:prSet presAssocID="{C71BB944-D07D-624E-B592-FCC45FEB56B2}" presName="conn2-1" presStyleLbl="parChTrans1D3" presStyleIdx="2" presStyleCnt="3"/>
      <dgm:spPr/>
    </dgm:pt>
    <dgm:pt modelId="{360EE1A9-9EA7-534A-919A-38B47867502E}" type="pres">
      <dgm:prSet presAssocID="{C71BB944-D07D-624E-B592-FCC45FEB56B2}" presName="connTx" presStyleLbl="parChTrans1D3" presStyleIdx="2" presStyleCnt="3"/>
      <dgm:spPr/>
    </dgm:pt>
    <dgm:pt modelId="{BD512382-40C7-8043-B1B4-E11334F1B9C5}" type="pres">
      <dgm:prSet presAssocID="{997A4BBD-E827-C74E-9364-A585FD2B9BED}" presName="root2" presStyleCnt="0"/>
      <dgm:spPr/>
    </dgm:pt>
    <dgm:pt modelId="{43C34BAF-9C51-9F4F-BFD7-7DC23803864E}" type="pres">
      <dgm:prSet presAssocID="{997A4BBD-E827-C74E-9364-A585FD2B9BED}" presName="LevelTwoTextNode" presStyleLbl="node3" presStyleIdx="2" presStyleCnt="3">
        <dgm:presLayoutVars>
          <dgm:chPref val="3"/>
        </dgm:presLayoutVars>
      </dgm:prSet>
      <dgm:spPr/>
    </dgm:pt>
    <dgm:pt modelId="{0792944F-0ECE-1445-9D18-80D4E1FD14F2}" type="pres">
      <dgm:prSet presAssocID="{997A4BBD-E827-C74E-9364-A585FD2B9BED}" presName="level3hierChild" presStyleCnt="0"/>
      <dgm:spPr/>
    </dgm:pt>
  </dgm:ptLst>
  <dgm:cxnLst>
    <dgm:cxn modelId="{A7FDA80F-3D91-F34F-83A7-467068D765D1}" type="presOf" srcId="{20537416-1D20-6145-83BA-B60FF3B0DC5B}" destId="{EB5F8388-5302-7C49-BAE0-025D4B497AA5}" srcOrd="0" destOrd="0" presId="urn:microsoft.com/office/officeart/2005/8/layout/hierarchy2"/>
    <dgm:cxn modelId="{A7293512-AEC8-7342-9E5E-823A81F4906A}" type="presOf" srcId="{CCC3C184-8B00-E34D-9C73-D252A04B5412}" destId="{003EC5FC-0A27-2742-89EE-0C1C751AE080}" srcOrd="0" destOrd="0" presId="urn:microsoft.com/office/officeart/2005/8/layout/hierarchy2"/>
    <dgm:cxn modelId="{F150C41B-EBB5-3F4C-89B9-C1328C974338}" type="presOf" srcId="{53F2A326-AD69-474B-8247-368925887880}" destId="{70925922-4FB1-EA4A-9C31-208AD53E64CD}" srcOrd="0" destOrd="0" presId="urn:microsoft.com/office/officeart/2005/8/layout/hierarchy2"/>
    <dgm:cxn modelId="{B6E9D01D-9C92-0E48-8285-5DD0782CCA76}" srcId="{20537416-1D20-6145-83BA-B60FF3B0DC5B}" destId="{81065938-283D-BD48-AAAF-EC85FBFF983C}" srcOrd="1" destOrd="0" parTransId="{38CB0267-C73B-874A-881A-35E7CF46FA5E}" sibTransId="{9C11C552-6D38-1341-9B5F-37485967D835}"/>
    <dgm:cxn modelId="{37A25121-28CA-1945-9B6E-FA11D19C71D1}" type="presOf" srcId="{38CB0267-C73B-874A-881A-35E7CF46FA5E}" destId="{21513D75-F43D-204C-B615-FBC63D768DC6}" srcOrd="1" destOrd="0" presId="urn:microsoft.com/office/officeart/2005/8/layout/hierarchy2"/>
    <dgm:cxn modelId="{1E142A29-EBA9-8B44-BAEC-9B59D492294B}" srcId="{20537416-1D20-6145-83BA-B60FF3B0DC5B}" destId="{53F2A326-AD69-474B-8247-368925887880}" srcOrd="2" destOrd="0" parTransId="{615422DC-3B21-D244-9836-A5661475B8EE}" sibTransId="{F7189A2E-7A7C-4B4D-9DBF-6E3885CBE8BB}"/>
    <dgm:cxn modelId="{E81EE029-0C9E-AC40-883A-EB4C9F89A18F}" type="presOf" srcId="{84B29F36-EEC7-704D-8BBC-27B37193DF0E}" destId="{D26D99AA-CA3D-0E47-B512-E1B2507A0EA8}" srcOrd="1" destOrd="0" presId="urn:microsoft.com/office/officeart/2005/8/layout/hierarchy2"/>
    <dgm:cxn modelId="{84A5343F-4D64-DF49-9B89-C4B58AADDC02}" type="presOf" srcId="{615422DC-3B21-D244-9836-A5661475B8EE}" destId="{B37FEFB8-F1FB-B24F-8853-54E16BBC2EA8}" srcOrd="0" destOrd="0" presId="urn:microsoft.com/office/officeart/2005/8/layout/hierarchy2"/>
    <dgm:cxn modelId="{C0C8E944-E0C9-2B4E-9E0B-1DD235D2F13C}" type="presOf" srcId="{615422DC-3B21-D244-9836-A5661475B8EE}" destId="{A79570D6-0BEE-2447-9EEE-0F1D2C35E3AF}" srcOrd="1" destOrd="0" presId="urn:microsoft.com/office/officeart/2005/8/layout/hierarchy2"/>
    <dgm:cxn modelId="{8A25E948-519B-7B41-80EC-FB4432338648}" type="presOf" srcId="{F8F997A3-8C87-B444-89C1-45F55ADD09EB}" destId="{D9A50CC0-9FEF-A844-ACBD-BE440B268B18}" srcOrd="0" destOrd="0" presId="urn:microsoft.com/office/officeart/2005/8/layout/hierarchy2"/>
    <dgm:cxn modelId="{5497F549-F83A-874A-8C48-227CFDE80B5E}" type="presOf" srcId="{F7A8C2CF-AE88-AE44-AFC1-5E7166788EEB}" destId="{B47EC133-3C45-4140-A3EA-C06AADFEAC9A}" srcOrd="0" destOrd="0" presId="urn:microsoft.com/office/officeart/2005/8/layout/hierarchy2"/>
    <dgm:cxn modelId="{A7C6C251-2C91-904C-903B-C14E8B72857F}" srcId="{20537416-1D20-6145-83BA-B60FF3B0DC5B}" destId="{7E8D2EF9-583B-2240-AD2B-380FF7A22EB0}" srcOrd="0" destOrd="0" parTransId="{BC802782-6E00-474C-8A7E-7B4E33A05101}" sibTransId="{8DBBD1C3-DBD8-634F-8C80-1375386F0DC8}"/>
    <dgm:cxn modelId="{56DD9A54-4C42-1C44-8C3B-7BD5C1EAE724}" type="presOf" srcId="{C71BB944-D07D-624E-B592-FCC45FEB56B2}" destId="{5C8E0CE5-7594-5346-95CA-22658105C463}" srcOrd="0" destOrd="0" presId="urn:microsoft.com/office/officeart/2005/8/layout/hierarchy2"/>
    <dgm:cxn modelId="{0903D356-A4B4-1C4B-A44D-CCDF55DAAE3D}" type="presOf" srcId="{81065938-283D-BD48-AAAF-EC85FBFF983C}" destId="{0D14DFAE-3E1C-EB4D-92F8-C03C0287239C}" srcOrd="0" destOrd="0" presId="urn:microsoft.com/office/officeart/2005/8/layout/hierarchy2"/>
    <dgm:cxn modelId="{A3394C68-B1A6-9545-BE97-7108C2FFB1A1}" srcId="{53F2A326-AD69-474B-8247-368925887880}" destId="{F8F997A3-8C87-B444-89C1-45F55ADD09EB}" srcOrd="1" destOrd="0" parTransId="{84B29F36-EEC7-704D-8BBC-27B37193DF0E}" sibTransId="{0753E67C-E81F-4144-814A-730F847BB13A}"/>
    <dgm:cxn modelId="{EE99607D-8E19-8347-8205-5997066C0C62}" type="presOf" srcId="{84B29F36-EEC7-704D-8BBC-27B37193DF0E}" destId="{47B38585-23D6-6048-87D7-79A3500EDA47}" srcOrd="0" destOrd="0" presId="urn:microsoft.com/office/officeart/2005/8/layout/hierarchy2"/>
    <dgm:cxn modelId="{E3B8D783-846D-E746-B614-5EDFD5152DC6}" type="presOf" srcId="{FA31C12A-3E94-484D-937E-E1219D40F02B}" destId="{75B3624F-B5F3-2944-8153-2197A774014C}" srcOrd="0" destOrd="0" presId="urn:microsoft.com/office/officeart/2005/8/layout/hierarchy2"/>
    <dgm:cxn modelId="{21802E91-000F-BC40-9914-6FD4DE0777C5}" type="presOf" srcId="{BC802782-6E00-474C-8A7E-7B4E33A05101}" destId="{FA79B697-7479-804F-973D-5F61F0D23C5F}" srcOrd="1" destOrd="0" presId="urn:microsoft.com/office/officeart/2005/8/layout/hierarchy2"/>
    <dgm:cxn modelId="{02BB55B2-F2EB-2A45-9B81-40D8980A056E}" type="presOf" srcId="{C71BB944-D07D-624E-B592-FCC45FEB56B2}" destId="{360EE1A9-9EA7-534A-919A-38B47867502E}" srcOrd="1" destOrd="0" presId="urn:microsoft.com/office/officeart/2005/8/layout/hierarchy2"/>
    <dgm:cxn modelId="{D56630B5-0F35-0B46-A2BC-C157DDDE2BE5}" type="presOf" srcId="{7E8D2EF9-583B-2240-AD2B-380FF7A22EB0}" destId="{44DE9D12-A684-DC46-87BC-F1CF03BCF7AB}" srcOrd="0" destOrd="0" presId="urn:microsoft.com/office/officeart/2005/8/layout/hierarchy2"/>
    <dgm:cxn modelId="{082200C3-C2F1-D943-99BC-E3D6FF46F443}" srcId="{CCC3C184-8B00-E34D-9C73-D252A04B5412}" destId="{20537416-1D20-6145-83BA-B60FF3B0DC5B}" srcOrd="0" destOrd="0" parTransId="{38F6DC1D-9578-904B-A0F1-53BF38B9C4EB}" sibTransId="{33CA2F2E-09AD-BC41-BCB5-BACE8543A977}"/>
    <dgm:cxn modelId="{874189C6-248F-BD42-BB32-A52A481163CC}" type="presOf" srcId="{997A4BBD-E827-C74E-9364-A585FD2B9BED}" destId="{43C34BAF-9C51-9F4F-BFD7-7DC23803864E}" srcOrd="0" destOrd="0" presId="urn:microsoft.com/office/officeart/2005/8/layout/hierarchy2"/>
    <dgm:cxn modelId="{37E86FDE-02C5-294D-83A1-85348165CBB8}" type="presOf" srcId="{38CB0267-C73B-874A-881A-35E7CF46FA5E}" destId="{24D7F35C-7B5B-2345-A532-74C6D88A16BB}" srcOrd="0" destOrd="0" presId="urn:microsoft.com/office/officeart/2005/8/layout/hierarchy2"/>
    <dgm:cxn modelId="{082343EA-4AD5-B541-9552-2F9DE0963BF5}" type="presOf" srcId="{BC802782-6E00-474C-8A7E-7B4E33A05101}" destId="{40E19DAE-F8F6-3844-9895-83F0C6DAA923}" srcOrd="0" destOrd="0" presId="urn:microsoft.com/office/officeart/2005/8/layout/hierarchy2"/>
    <dgm:cxn modelId="{0ADDADF2-3CE7-7541-B954-09178D6A6903}" srcId="{53F2A326-AD69-474B-8247-368925887880}" destId="{997A4BBD-E827-C74E-9364-A585FD2B9BED}" srcOrd="2" destOrd="0" parTransId="{C71BB944-D07D-624E-B592-FCC45FEB56B2}" sibTransId="{616460B4-A5DE-6949-8861-F743814D1904}"/>
    <dgm:cxn modelId="{0C777DFA-C64A-E74C-88F9-950E4512B286}" type="presOf" srcId="{F7A8C2CF-AE88-AE44-AFC1-5E7166788EEB}" destId="{05D0A774-99F0-8E4A-956B-F66D03E87E65}" srcOrd="1" destOrd="0" presId="urn:microsoft.com/office/officeart/2005/8/layout/hierarchy2"/>
    <dgm:cxn modelId="{FFC39CFB-F2C3-154E-8411-D7BE40B487E2}" srcId="{53F2A326-AD69-474B-8247-368925887880}" destId="{FA31C12A-3E94-484D-937E-E1219D40F02B}" srcOrd="0" destOrd="0" parTransId="{F7A8C2CF-AE88-AE44-AFC1-5E7166788EEB}" sibTransId="{6BD351D0-8AAA-E64D-A4AC-0393DCF48396}"/>
    <dgm:cxn modelId="{E80BB706-C0B7-474A-BCA1-42818C316BBA}" type="presParOf" srcId="{003EC5FC-0A27-2742-89EE-0C1C751AE080}" destId="{9F982553-B3C6-5A43-8011-B5D47D3E442E}" srcOrd="0" destOrd="0" presId="urn:microsoft.com/office/officeart/2005/8/layout/hierarchy2"/>
    <dgm:cxn modelId="{53BCDC1D-38EF-E444-9345-9CAC1B0402C8}" type="presParOf" srcId="{9F982553-B3C6-5A43-8011-B5D47D3E442E}" destId="{EB5F8388-5302-7C49-BAE0-025D4B497AA5}" srcOrd="0" destOrd="0" presId="urn:microsoft.com/office/officeart/2005/8/layout/hierarchy2"/>
    <dgm:cxn modelId="{D7F00EBF-4A8D-2A42-B55A-C3F800193DB8}" type="presParOf" srcId="{9F982553-B3C6-5A43-8011-B5D47D3E442E}" destId="{F72FD333-C859-4943-907D-5F5359959032}" srcOrd="1" destOrd="0" presId="urn:microsoft.com/office/officeart/2005/8/layout/hierarchy2"/>
    <dgm:cxn modelId="{FE8B2CD4-8B74-864F-A51F-25EC2F64F880}" type="presParOf" srcId="{F72FD333-C859-4943-907D-5F5359959032}" destId="{40E19DAE-F8F6-3844-9895-83F0C6DAA923}" srcOrd="0" destOrd="0" presId="urn:microsoft.com/office/officeart/2005/8/layout/hierarchy2"/>
    <dgm:cxn modelId="{B1A3D72E-01E6-3C44-97C1-5D6E1A5379CC}" type="presParOf" srcId="{40E19DAE-F8F6-3844-9895-83F0C6DAA923}" destId="{FA79B697-7479-804F-973D-5F61F0D23C5F}" srcOrd="0" destOrd="0" presId="urn:microsoft.com/office/officeart/2005/8/layout/hierarchy2"/>
    <dgm:cxn modelId="{6292418A-03F0-B142-8B64-4EC9FBC73947}" type="presParOf" srcId="{F72FD333-C859-4943-907D-5F5359959032}" destId="{8D0F994C-279E-9448-AABD-1BDFF86F4B41}" srcOrd="1" destOrd="0" presId="urn:microsoft.com/office/officeart/2005/8/layout/hierarchy2"/>
    <dgm:cxn modelId="{56FBAE31-DF95-1B4E-B058-259E0E5A5A14}" type="presParOf" srcId="{8D0F994C-279E-9448-AABD-1BDFF86F4B41}" destId="{44DE9D12-A684-DC46-87BC-F1CF03BCF7AB}" srcOrd="0" destOrd="0" presId="urn:microsoft.com/office/officeart/2005/8/layout/hierarchy2"/>
    <dgm:cxn modelId="{A9F61EAA-9F42-3E4C-B8EB-0321CB9FBE16}" type="presParOf" srcId="{8D0F994C-279E-9448-AABD-1BDFF86F4B41}" destId="{74C20AF6-E6CD-4342-8958-F0B8A4E9CCA5}" srcOrd="1" destOrd="0" presId="urn:microsoft.com/office/officeart/2005/8/layout/hierarchy2"/>
    <dgm:cxn modelId="{9A9268DC-57B8-B240-A3F2-1B3B9D9C8040}" type="presParOf" srcId="{F72FD333-C859-4943-907D-5F5359959032}" destId="{24D7F35C-7B5B-2345-A532-74C6D88A16BB}" srcOrd="2" destOrd="0" presId="urn:microsoft.com/office/officeart/2005/8/layout/hierarchy2"/>
    <dgm:cxn modelId="{EA4A32E4-1133-CD4D-9FC5-32779F047F28}" type="presParOf" srcId="{24D7F35C-7B5B-2345-A532-74C6D88A16BB}" destId="{21513D75-F43D-204C-B615-FBC63D768DC6}" srcOrd="0" destOrd="0" presId="urn:microsoft.com/office/officeart/2005/8/layout/hierarchy2"/>
    <dgm:cxn modelId="{1886D866-1DFA-7D4F-8348-60F7FD813A60}" type="presParOf" srcId="{F72FD333-C859-4943-907D-5F5359959032}" destId="{8A9AE595-D8B1-9348-86D3-68FA5F5ECBC8}" srcOrd="3" destOrd="0" presId="urn:microsoft.com/office/officeart/2005/8/layout/hierarchy2"/>
    <dgm:cxn modelId="{77751F62-F18E-284B-81B7-1FDEA9741CE4}" type="presParOf" srcId="{8A9AE595-D8B1-9348-86D3-68FA5F5ECBC8}" destId="{0D14DFAE-3E1C-EB4D-92F8-C03C0287239C}" srcOrd="0" destOrd="0" presId="urn:microsoft.com/office/officeart/2005/8/layout/hierarchy2"/>
    <dgm:cxn modelId="{8A222DD2-A340-044F-93D7-A5B7719D3EED}" type="presParOf" srcId="{8A9AE595-D8B1-9348-86D3-68FA5F5ECBC8}" destId="{6E0BFFED-4BC3-CB45-996F-235FBB5E9F66}" srcOrd="1" destOrd="0" presId="urn:microsoft.com/office/officeart/2005/8/layout/hierarchy2"/>
    <dgm:cxn modelId="{F7BBA7CB-C440-B34C-9690-B588160E9C24}" type="presParOf" srcId="{F72FD333-C859-4943-907D-5F5359959032}" destId="{B37FEFB8-F1FB-B24F-8853-54E16BBC2EA8}" srcOrd="4" destOrd="0" presId="urn:microsoft.com/office/officeart/2005/8/layout/hierarchy2"/>
    <dgm:cxn modelId="{4D50E2B9-0624-E948-A96A-C942B6C661A7}" type="presParOf" srcId="{B37FEFB8-F1FB-B24F-8853-54E16BBC2EA8}" destId="{A79570D6-0BEE-2447-9EEE-0F1D2C35E3AF}" srcOrd="0" destOrd="0" presId="urn:microsoft.com/office/officeart/2005/8/layout/hierarchy2"/>
    <dgm:cxn modelId="{6EE3A6CB-C8EF-6144-BC53-B066E7FC9984}" type="presParOf" srcId="{F72FD333-C859-4943-907D-5F5359959032}" destId="{31D5ADCE-C823-604F-94B2-EA5CAC7B7496}" srcOrd="5" destOrd="0" presId="urn:microsoft.com/office/officeart/2005/8/layout/hierarchy2"/>
    <dgm:cxn modelId="{8BBA8025-B37A-8D42-B479-51F9AAE20A7C}" type="presParOf" srcId="{31D5ADCE-C823-604F-94B2-EA5CAC7B7496}" destId="{70925922-4FB1-EA4A-9C31-208AD53E64CD}" srcOrd="0" destOrd="0" presId="urn:microsoft.com/office/officeart/2005/8/layout/hierarchy2"/>
    <dgm:cxn modelId="{0F2583DD-BC1D-3541-A9EE-42407F2B33B7}" type="presParOf" srcId="{31D5ADCE-C823-604F-94B2-EA5CAC7B7496}" destId="{6C65A3AE-6EE9-FF42-A49D-19E2F7FB6A88}" srcOrd="1" destOrd="0" presId="urn:microsoft.com/office/officeart/2005/8/layout/hierarchy2"/>
    <dgm:cxn modelId="{E5944A01-16F9-EF4A-8632-E4ADF135B80F}" type="presParOf" srcId="{6C65A3AE-6EE9-FF42-A49D-19E2F7FB6A88}" destId="{B47EC133-3C45-4140-A3EA-C06AADFEAC9A}" srcOrd="0" destOrd="0" presId="urn:microsoft.com/office/officeart/2005/8/layout/hierarchy2"/>
    <dgm:cxn modelId="{44DA49A6-9E74-404C-B446-A65A9A812AA0}" type="presParOf" srcId="{B47EC133-3C45-4140-A3EA-C06AADFEAC9A}" destId="{05D0A774-99F0-8E4A-956B-F66D03E87E65}" srcOrd="0" destOrd="0" presId="urn:microsoft.com/office/officeart/2005/8/layout/hierarchy2"/>
    <dgm:cxn modelId="{5DA637EC-47BE-0847-83C3-5E54CF56BDCF}" type="presParOf" srcId="{6C65A3AE-6EE9-FF42-A49D-19E2F7FB6A88}" destId="{A2FB68A7-C75C-424F-94D9-995F84C8CEE2}" srcOrd="1" destOrd="0" presId="urn:microsoft.com/office/officeart/2005/8/layout/hierarchy2"/>
    <dgm:cxn modelId="{8A19C771-8D37-5445-8182-1F6D7BB4D7A1}" type="presParOf" srcId="{A2FB68A7-C75C-424F-94D9-995F84C8CEE2}" destId="{75B3624F-B5F3-2944-8153-2197A774014C}" srcOrd="0" destOrd="0" presId="urn:microsoft.com/office/officeart/2005/8/layout/hierarchy2"/>
    <dgm:cxn modelId="{DF3A4BFF-D86D-D347-A30D-8C74F98A3AD6}" type="presParOf" srcId="{A2FB68A7-C75C-424F-94D9-995F84C8CEE2}" destId="{BAE92BD0-CDAF-6144-A620-F05AD1AFC843}" srcOrd="1" destOrd="0" presId="urn:microsoft.com/office/officeart/2005/8/layout/hierarchy2"/>
    <dgm:cxn modelId="{48DE74B1-17F0-8E46-815D-E0E766837E41}" type="presParOf" srcId="{6C65A3AE-6EE9-FF42-A49D-19E2F7FB6A88}" destId="{47B38585-23D6-6048-87D7-79A3500EDA47}" srcOrd="2" destOrd="0" presId="urn:microsoft.com/office/officeart/2005/8/layout/hierarchy2"/>
    <dgm:cxn modelId="{78FEF52E-29C7-3842-B679-18CED48FD37A}" type="presParOf" srcId="{47B38585-23D6-6048-87D7-79A3500EDA47}" destId="{D26D99AA-CA3D-0E47-B512-E1B2507A0EA8}" srcOrd="0" destOrd="0" presId="urn:microsoft.com/office/officeart/2005/8/layout/hierarchy2"/>
    <dgm:cxn modelId="{DD38AD96-899F-754E-B4E3-95D864EF341E}" type="presParOf" srcId="{6C65A3AE-6EE9-FF42-A49D-19E2F7FB6A88}" destId="{C0EB475A-017D-5F4A-BEF7-8F2CADD623D4}" srcOrd="3" destOrd="0" presId="urn:microsoft.com/office/officeart/2005/8/layout/hierarchy2"/>
    <dgm:cxn modelId="{449F2EB9-9F3F-4445-AD3B-6CFEB9F38CFC}" type="presParOf" srcId="{C0EB475A-017D-5F4A-BEF7-8F2CADD623D4}" destId="{D9A50CC0-9FEF-A844-ACBD-BE440B268B18}" srcOrd="0" destOrd="0" presId="urn:microsoft.com/office/officeart/2005/8/layout/hierarchy2"/>
    <dgm:cxn modelId="{BFBEF458-EDBB-BF46-A1B4-AFF75533D36F}" type="presParOf" srcId="{C0EB475A-017D-5F4A-BEF7-8F2CADD623D4}" destId="{722ADD77-B466-9349-968D-03ACF4A64E1E}" srcOrd="1" destOrd="0" presId="urn:microsoft.com/office/officeart/2005/8/layout/hierarchy2"/>
    <dgm:cxn modelId="{521CE1B3-DC59-B644-B1EB-2F774F8C65F5}" type="presParOf" srcId="{6C65A3AE-6EE9-FF42-A49D-19E2F7FB6A88}" destId="{5C8E0CE5-7594-5346-95CA-22658105C463}" srcOrd="4" destOrd="0" presId="urn:microsoft.com/office/officeart/2005/8/layout/hierarchy2"/>
    <dgm:cxn modelId="{4F5929C4-ED4C-6B46-962A-D61AF7B57D22}" type="presParOf" srcId="{5C8E0CE5-7594-5346-95CA-22658105C463}" destId="{360EE1A9-9EA7-534A-919A-38B47867502E}" srcOrd="0" destOrd="0" presId="urn:microsoft.com/office/officeart/2005/8/layout/hierarchy2"/>
    <dgm:cxn modelId="{B0A5CCE3-4867-1649-8828-B2FE5A25ECB1}" type="presParOf" srcId="{6C65A3AE-6EE9-FF42-A49D-19E2F7FB6A88}" destId="{BD512382-40C7-8043-B1B4-E11334F1B9C5}" srcOrd="5" destOrd="0" presId="urn:microsoft.com/office/officeart/2005/8/layout/hierarchy2"/>
    <dgm:cxn modelId="{894D5B33-BF3A-C042-9441-169F78C3DD86}" type="presParOf" srcId="{BD512382-40C7-8043-B1B4-E11334F1B9C5}" destId="{43C34BAF-9C51-9F4F-BFD7-7DC23803864E}" srcOrd="0" destOrd="0" presId="urn:microsoft.com/office/officeart/2005/8/layout/hierarchy2"/>
    <dgm:cxn modelId="{B014B770-CCD2-EB40-8594-48ABE9C5A676}" type="presParOf" srcId="{BD512382-40C7-8043-B1B4-E11334F1B9C5}" destId="{0792944F-0ECE-1445-9D18-80D4E1FD14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C1032-13B9-C84B-87F4-706713C823BC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442E40-E0D6-9444-9666-EBD504BC2EF1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teiHeader</a:t>
          </a:r>
          <a:r>
            <a:rPr lang="en-US" dirty="0"/>
            <a:t>&gt;</a:t>
          </a:r>
        </a:p>
      </dgm:t>
    </dgm:pt>
    <dgm:pt modelId="{332D9BB5-16E7-C148-AE5A-CA408BF70675}" type="parTrans" cxnId="{8233071D-E048-ED40-A603-358A4A21B2DA}">
      <dgm:prSet/>
      <dgm:spPr/>
      <dgm:t>
        <a:bodyPr/>
        <a:lstStyle/>
        <a:p>
          <a:endParaRPr lang="en-US"/>
        </a:p>
      </dgm:t>
    </dgm:pt>
    <dgm:pt modelId="{6AEFA764-CF18-2D48-BCB4-9D4C51C9BCFB}" type="sibTrans" cxnId="{8233071D-E048-ED40-A603-358A4A21B2DA}">
      <dgm:prSet/>
      <dgm:spPr/>
      <dgm:t>
        <a:bodyPr/>
        <a:lstStyle/>
        <a:p>
          <a:endParaRPr lang="en-US"/>
        </a:p>
      </dgm:t>
    </dgm:pt>
    <dgm:pt modelId="{1BC87CCF-183A-534E-AD5B-44734D88EA75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fileDesc</a:t>
          </a:r>
          <a:r>
            <a:rPr lang="en-US" dirty="0"/>
            <a:t>&gt;</a:t>
          </a:r>
        </a:p>
      </dgm:t>
    </dgm:pt>
    <dgm:pt modelId="{52AEAB74-A4D6-7B4C-922C-004A3670818C}" type="parTrans" cxnId="{C3AD572B-51A1-564B-B2D3-B66FEC59E8E7}">
      <dgm:prSet/>
      <dgm:spPr/>
      <dgm:t>
        <a:bodyPr/>
        <a:lstStyle/>
        <a:p>
          <a:endParaRPr lang="en-US"/>
        </a:p>
      </dgm:t>
    </dgm:pt>
    <dgm:pt modelId="{FB4DDEBE-DF4A-8A45-A67E-4954892BD2E9}" type="sibTrans" cxnId="{C3AD572B-51A1-564B-B2D3-B66FEC59E8E7}">
      <dgm:prSet/>
      <dgm:spPr/>
      <dgm:t>
        <a:bodyPr/>
        <a:lstStyle/>
        <a:p>
          <a:endParaRPr lang="en-US"/>
        </a:p>
      </dgm:t>
    </dgm:pt>
    <dgm:pt modelId="{C8F84234-5598-1A41-8966-DFD1E02FB3B5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profileDesc</a:t>
          </a:r>
          <a:r>
            <a:rPr lang="en-US" dirty="0"/>
            <a:t>&gt;</a:t>
          </a:r>
        </a:p>
      </dgm:t>
    </dgm:pt>
    <dgm:pt modelId="{29E00414-A95F-CD4E-BE82-CACAF8DB734D}" type="parTrans" cxnId="{39C7CE80-251D-D941-B071-74FFDBE066DB}">
      <dgm:prSet/>
      <dgm:spPr/>
      <dgm:t>
        <a:bodyPr/>
        <a:lstStyle/>
        <a:p>
          <a:endParaRPr lang="en-US"/>
        </a:p>
      </dgm:t>
    </dgm:pt>
    <dgm:pt modelId="{3020096E-DFBA-FC4C-8463-FE68310814F0}" type="sibTrans" cxnId="{39C7CE80-251D-D941-B071-74FFDBE066DB}">
      <dgm:prSet/>
      <dgm:spPr/>
      <dgm:t>
        <a:bodyPr/>
        <a:lstStyle/>
        <a:p>
          <a:endParaRPr lang="en-US"/>
        </a:p>
      </dgm:t>
    </dgm:pt>
    <dgm:pt modelId="{9EFD3E39-E33F-F445-94F0-871AC1B98E21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err="1"/>
            <a:t>revisionDesc</a:t>
          </a:r>
          <a:r>
            <a:rPr lang="en-US"/>
            <a:t>&gt;</a:t>
          </a:r>
          <a:endParaRPr lang="en-US" dirty="0"/>
        </a:p>
      </dgm:t>
    </dgm:pt>
    <dgm:pt modelId="{29853619-1D04-564A-990A-B739046BDA99}" type="parTrans" cxnId="{7AB6A318-1FC3-7141-A33F-8BA96C17F53E}">
      <dgm:prSet/>
      <dgm:spPr/>
      <dgm:t>
        <a:bodyPr/>
        <a:lstStyle/>
        <a:p>
          <a:endParaRPr lang="en-US"/>
        </a:p>
      </dgm:t>
    </dgm:pt>
    <dgm:pt modelId="{E2BB47A2-D4A4-1B4C-BFB5-E267DCF18F7C}" type="sibTrans" cxnId="{7AB6A318-1FC3-7141-A33F-8BA96C17F53E}">
      <dgm:prSet/>
      <dgm:spPr/>
      <dgm:t>
        <a:bodyPr/>
        <a:lstStyle/>
        <a:p>
          <a:endParaRPr lang="en-US"/>
        </a:p>
      </dgm:t>
    </dgm:pt>
    <dgm:pt modelId="{388EC2B3-412A-444D-B720-B351123EB3E2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encodingDesc</a:t>
          </a:r>
          <a:r>
            <a:rPr lang="en-US" dirty="0"/>
            <a:t>&gt; </a:t>
          </a:r>
        </a:p>
      </dgm:t>
    </dgm:pt>
    <dgm:pt modelId="{A699BAA7-D11E-E446-A589-9AE0EDDF1EE3}" type="parTrans" cxnId="{1BF70C0C-8D29-8649-B6F4-E0B3E386F1EA}">
      <dgm:prSet/>
      <dgm:spPr/>
      <dgm:t>
        <a:bodyPr/>
        <a:lstStyle/>
        <a:p>
          <a:endParaRPr lang="en-US"/>
        </a:p>
      </dgm:t>
    </dgm:pt>
    <dgm:pt modelId="{72C1CD73-5BDD-EA4E-862C-33A0D9593DCB}" type="sibTrans" cxnId="{1BF70C0C-8D29-8649-B6F4-E0B3E386F1EA}">
      <dgm:prSet/>
      <dgm:spPr/>
      <dgm:t>
        <a:bodyPr/>
        <a:lstStyle/>
        <a:p>
          <a:endParaRPr lang="en-US"/>
        </a:p>
      </dgm:t>
    </dgm:pt>
    <dgm:pt modelId="{DE31FEDD-BA49-E643-9AC3-8C69ED1F42A9}" type="pres">
      <dgm:prSet presAssocID="{3B7C1032-13B9-C84B-87F4-706713C823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6F3E14-6C86-8B4D-9BBC-5AC10EA28922}" type="pres">
      <dgm:prSet presAssocID="{BB442E40-E0D6-9444-9666-EBD504BC2EF1}" presName="root1" presStyleCnt="0"/>
      <dgm:spPr/>
    </dgm:pt>
    <dgm:pt modelId="{0FC6E94C-444D-6B4A-97F8-4CEF98E3C5F6}" type="pres">
      <dgm:prSet presAssocID="{BB442E40-E0D6-9444-9666-EBD504BC2EF1}" presName="LevelOneTextNode" presStyleLbl="node0" presStyleIdx="0" presStyleCnt="1">
        <dgm:presLayoutVars>
          <dgm:chPref val="3"/>
        </dgm:presLayoutVars>
      </dgm:prSet>
      <dgm:spPr/>
    </dgm:pt>
    <dgm:pt modelId="{D3822EE8-595D-0E4A-8829-96F468E8F72C}" type="pres">
      <dgm:prSet presAssocID="{BB442E40-E0D6-9444-9666-EBD504BC2EF1}" presName="level2hierChild" presStyleCnt="0"/>
      <dgm:spPr/>
    </dgm:pt>
    <dgm:pt modelId="{39550EC9-18BD-AF46-B93C-74900CB52975}" type="pres">
      <dgm:prSet presAssocID="{52AEAB74-A4D6-7B4C-922C-004A3670818C}" presName="conn2-1" presStyleLbl="parChTrans1D2" presStyleIdx="0" presStyleCnt="4"/>
      <dgm:spPr/>
    </dgm:pt>
    <dgm:pt modelId="{015256D0-E76A-4141-B0A6-B8B3045D0337}" type="pres">
      <dgm:prSet presAssocID="{52AEAB74-A4D6-7B4C-922C-004A3670818C}" presName="connTx" presStyleLbl="parChTrans1D2" presStyleIdx="0" presStyleCnt="4"/>
      <dgm:spPr/>
    </dgm:pt>
    <dgm:pt modelId="{EC67C7D0-EB80-CB45-BEA1-40F1CA517F5E}" type="pres">
      <dgm:prSet presAssocID="{1BC87CCF-183A-534E-AD5B-44734D88EA75}" presName="root2" presStyleCnt="0"/>
      <dgm:spPr/>
    </dgm:pt>
    <dgm:pt modelId="{7335BAE5-C9B2-F548-B35C-F588513D8CC6}" type="pres">
      <dgm:prSet presAssocID="{1BC87CCF-183A-534E-AD5B-44734D88EA75}" presName="LevelTwoTextNode" presStyleLbl="node2" presStyleIdx="0" presStyleCnt="4">
        <dgm:presLayoutVars>
          <dgm:chPref val="3"/>
        </dgm:presLayoutVars>
      </dgm:prSet>
      <dgm:spPr/>
    </dgm:pt>
    <dgm:pt modelId="{4E202DFA-A5C9-7D4C-B9F7-F428AA94F514}" type="pres">
      <dgm:prSet presAssocID="{1BC87CCF-183A-534E-AD5B-44734D88EA75}" presName="level3hierChild" presStyleCnt="0"/>
      <dgm:spPr/>
    </dgm:pt>
    <dgm:pt modelId="{9D347F49-8E5B-7944-BFC7-549CF603D106}" type="pres">
      <dgm:prSet presAssocID="{A699BAA7-D11E-E446-A589-9AE0EDDF1EE3}" presName="conn2-1" presStyleLbl="parChTrans1D2" presStyleIdx="1" presStyleCnt="4"/>
      <dgm:spPr/>
    </dgm:pt>
    <dgm:pt modelId="{AB5CE005-6901-8B45-AD69-F90634A09E7C}" type="pres">
      <dgm:prSet presAssocID="{A699BAA7-D11E-E446-A589-9AE0EDDF1EE3}" presName="connTx" presStyleLbl="parChTrans1D2" presStyleIdx="1" presStyleCnt="4"/>
      <dgm:spPr/>
    </dgm:pt>
    <dgm:pt modelId="{6BE03270-848E-FD4C-9E45-1D633E79E6B5}" type="pres">
      <dgm:prSet presAssocID="{388EC2B3-412A-444D-B720-B351123EB3E2}" presName="root2" presStyleCnt="0"/>
      <dgm:spPr/>
    </dgm:pt>
    <dgm:pt modelId="{005591FC-722A-FF40-8880-9EE7F23D5379}" type="pres">
      <dgm:prSet presAssocID="{388EC2B3-412A-444D-B720-B351123EB3E2}" presName="LevelTwoTextNode" presStyleLbl="node2" presStyleIdx="1" presStyleCnt="4">
        <dgm:presLayoutVars>
          <dgm:chPref val="3"/>
        </dgm:presLayoutVars>
      </dgm:prSet>
      <dgm:spPr/>
    </dgm:pt>
    <dgm:pt modelId="{02F55875-8B84-DA40-AC9C-865F1FD51884}" type="pres">
      <dgm:prSet presAssocID="{388EC2B3-412A-444D-B720-B351123EB3E2}" presName="level3hierChild" presStyleCnt="0"/>
      <dgm:spPr/>
    </dgm:pt>
    <dgm:pt modelId="{0F459524-885A-6542-A42D-B1B3C4D1170B}" type="pres">
      <dgm:prSet presAssocID="{29E00414-A95F-CD4E-BE82-CACAF8DB734D}" presName="conn2-1" presStyleLbl="parChTrans1D2" presStyleIdx="2" presStyleCnt="4"/>
      <dgm:spPr/>
    </dgm:pt>
    <dgm:pt modelId="{60AF2D7B-5A77-B044-B1DE-6CC7A67E083F}" type="pres">
      <dgm:prSet presAssocID="{29E00414-A95F-CD4E-BE82-CACAF8DB734D}" presName="connTx" presStyleLbl="parChTrans1D2" presStyleIdx="2" presStyleCnt="4"/>
      <dgm:spPr/>
    </dgm:pt>
    <dgm:pt modelId="{7FBBD7A3-645B-D944-BEBB-0DCE7A358FF0}" type="pres">
      <dgm:prSet presAssocID="{C8F84234-5598-1A41-8966-DFD1E02FB3B5}" presName="root2" presStyleCnt="0"/>
      <dgm:spPr/>
    </dgm:pt>
    <dgm:pt modelId="{27BD080C-4ABE-394E-A982-CF72D7DB7098}" type="pres">
      <dgm:prSet presAssocID="{C8F84234-5598-1A41-8966-DFD1E02FB3B5}" presName="LevelTwoTextNode" presStyleLbl="node2" presStyleIdx="2" presStyleCnt="4">
        <dgm:presLayoutVars>
          <dgm:chPref val="3"/>
        </dgm:presLayoutVars>
      </dgm:prSet>
      <dgm:spPr/>
    </dgm:pt>
    <dgm:pt modelId="{6829AC63-C21B-0F4E-BCCD-85442FB39F1B}" type="pres">
      <dgm:prSet presAssocID="{C8F84234-5598-1A41-8966-DFD1E02FB3B5}" presName="level3hierChild" presStyleCnt="0"/>
      <dgm:spPr/>
    </dgm:pt>
    <dgm:pt modelId="{00FD6C1B-04C5-3B4B-B233-6EF2CAA0D858}" type="pres">
      <dgm:prSet presAssocID="{29853619-1D04-564A-990A-B739046BDA99}" presName="conn2-1" presStyleLbl="parChTrans1D2" presStyleIdx="3" presStyleCnt="4"/>
      <dgm:spPr/>
    </dgm:pt>
    <dgm:pt modelId="{53CE1400-2892-0A4D-A09B-9E5EBE3C67E6}" type="pres">
      <dgm:prSet presAssocID="{29853619-1D04-564A-990A-B739046BDA99}" presName="connTx" presStyleLbl="parChTrans1D2" presStyleIdx="3" presStyleCnt="4"/>
      <dgm:spPr/>
    </dgm:pt>
    <dgm:pt modelId="{6B2EDB7A-AD87-AB43-A793-78992F0E1538}" type="pres">
      <dgm:prSet presAssocID="{9EFD3E39-E33F-F445-94F0-871AC1B98E21}" presName="root2" presStyleCnt="0"/>
      <dgm:spPr/>
    </dgm:pt>
    <dgm:pt modelId="{1B9C5CE1-A953-CA45-9AC2-F2AD9A670B12}" type="pres">
      <dgm:prSet presAssocID="{9EFD3E39-E33F-F445-94F0-871AC1B98E21}" presName="LevelTwoTextNode" presStyleLbl="node2" presStyleIdx="3" presStyleCnt="4">
        <dgm:presLayoutVars>
          <dgm:chPref val="3"/>
        </dgm:presLayoutVars>
      </dgm:prSet>
      <dgm:spPr/>
    </dgm:pt>
    <dgm:pt modelId="{4426EE6C-A214-A94D-B07C-DF5DEA5C5BFE}" type="pres">
      <dgm:prSet presAssocID="{9EFD3E39-E33F-F445-94F0-871AC1B98E21}" presName="level3hierChild" presStyleCnt="0"/>
      <dgm:spPr/>
    </dgm:pt>
  </dgm:ptLst>
  <dgm:cxnLst>
    <dgm:cxn modelId="{1BF70C0C-8D29-8649-B6F4-E0B3E386F1EA}" srcId="{BB442E40-E0D6-9444-9666-EBD504BC2EF1}" destId="{388EC2B3-412A-444D-B720-B351123EB3E2}" srcOrd="1" destOrd="0" parTransId="{A699BAA7-D11E-E446-A589-9AE0EDDF1EE3}" sibTransId="{72C1CD73-5BDD-EA4E-862C-33A0D9593DCB}"/>
    <dgm:cxn modelId="{7AB6A318-1FC3-7141-A33F-8BA96C17F53E}" srcId="{BB442E40-E0D6-9444-9666-EBD504BC2EF1}" destId="{9EFD3E39-E33F-F445-94F0-871AC1B98E21}" srcOrd="3" destOrd="0" parTransId="{29853619-1D04-564A-990A-B739046BDA99}" sibTransId="{E2BB47A2-D4A4-1B4C-BFB5-E267DCF18F7C}"/>
    <dgm:cxn modelId="{194A131C-FEF2-C446-9AB8-BB20A03A64A4}" type="presOf" srcId="{3B7C1032-13B9-C84B-87F4-706713C823BC}" destId="{DE31FEDD-BA49-E643-9AC3-8C69ED1F42A9}" srcOrd="0" destOrd="0" presId="urn:microsoft.com/office/officeart/2005/8/layout/hierarchy2"/>
    <dgm:cxn modelId="{8233071D-E048-ED40-A603-358A4A21B2DA}" srcId="{3B7C1032-13B9-C84B-87F4-706713C823BC}" destId="{BB442E40-E0D6-9444-9666-EBD504BC2EF1}" srcOrd="0" destOrd="0" parTransId="{332D9BB5-16E7-C148-AE5A-CA408BF70675}" sibTransId="{6AEFA764-CF18-2D48-BCB4-9D4C51C9BCFB}"/>
    <dgm:cxn modelId="{C3AD572B-51A1-564B-B2D3-B66FEC59E8E7}" srcId="{BB442E40-E0D6-9444-9666-EBD504BC2EF1}" destId="{1BC87CCF-183A-534E-AD5B-44734D88EA75}" srcOrd="0" destOrd="0" parTransId="{52AEAB74-A4D6-7B4C-922C-004A3670818C}" sibTransId="{FB4DDEBE-DF4A-8A45-A67E-4954892BD2E9}"/>
    <dgm:cxn modelId="{FB603F3A-F6D1-4548-9C0B-4B7847C06B8F}" type="presOf" srcId="{52AEAB74-A4D6-7B4C-922C-004A3670818C}" destId="{39550EC9-18BD-AF46-B93C-74900CB52975}" srcOrd="0" destOrd="0" presId="urn:microsoft.com/office/officeart/2005/8/layout/hierarchy2"/>
    <dgm:cxn modelId="{B2F4C248-52E9-DE4A-ADC9-16A2FDA316EB}" type="presOf" srcId="{BB442E40-E0D6-9444-9666-EBD504BC2EF1}" destId="{0FC6E94C-444D-6B4A-97F8-4CEF98E3C5F6}" srcOrd="0" destOrd="0" presId="urn:microsoft.com/office/officeart/2005/8/layout/hierarchy2"/>
    <dgm:cxn modelId="{472FBF61-AD0B-9847-894B-89B9F085753D}" type="presOf" srcId="{388EC2B3-412A-444D-B720-B351123EB3E2}" destId="{005591FC-722A-FF40-8880-9EE7F23D5379}" srcOrd="0" destOrd="0" presId="urn:microsoft.com/office/officeart/2005/8/layout/hierarchy2"/>
    <dgm:cxn modelId="{00E49C68-60D5-AB45-ABEC-DDD71E388CB4}" type="presOf" srcId="{52AEAB74-A4D6-7B4C-922C-004A3670818C}" destId="{015256D0-E76A-4141-B0A6-B8B3045D0337}" srcOrd="1" destOrd="0" presId="urn:microsoft.com/office/officeart/2005/8/layout/hierarchy2"/>
    <dgm:cxn modelId="{C8DAE46A-1317-484D-9C32-BC05EFC47780}" type="presOf" srcId="{A699BAA7-D11E-E446-A589-9AE0EDDF1EE3}" destId="{AB5CE005-6901-8B45-AD69-F90634A09E7C}" srcOrd="1" destOrd="0" presId="urn:microsoft.com/office/officeart/2005/8/layout/hierarchy2"/>
    <dgm:cxn modelId="{D1C9826D-E6B5-9E4D-A871-F711304D4AB4}" type="presOf" srcId="{29853619-1D04-564A-990A-B739046BDA99}" destId="{53CE1400-2892-0A4D-A09B-9E5EBE3C67E6}" srcOrd="1" destOrd="0" presId="urn:microsoft.com/office/officeart/2005/8/layout/hierarchy2"/>
    <dgm:cxn modelId="{52A16A7D-65A2-214B-A242-F9F6A82E9209}" type="presOf" srcId="{1BC87CCF-183A-534E-AD5B-44734D88EA75}" destId="{7335BAE5-C9B2-F548-B35C-F588513D8CC6}" srcOrd="0" destOrd="0" presId="urn:microsoft.com/office/officeart/2005/8/layout/hierarchy2"/>
    <dgm:cxn modelId="{39C7CE80-251D-D941-B071-74FFDBE066DB}" srcId="{BB442E40-E0D6-9444-9666-EBD504BC2EF1}" destId="{C8F84234-5598-1A41-8966-DFD1E02FB3B5}" srcOrd="2" destOrd="0" parTransId="{29E00414-A95F-CD4E-BE82-CACAF8DB734D}" sibTransId="{3020096E-DFBA-FC4C-8463-FE68310814F0}"/>
    <dgm:cxn modelId="{905DDFD9-F930-E74F-8974-72046D18A476}" type="presOf" srcId="{9EFD3E39-E33F-F445-94F0-871AC1B98E21}" destId="{1B9C5CE1-A953-CA45-9AC2-F2AD9A670B12}" srcOrd="0" destOrd="0" presId="urn:microsoft.com/office/officeart/2005/8/layout/hierarchy2"/>
    <dgm:cxn modelId="{26EE12DB-F7E8-2A4A-BD02-6825167ACE09}" type="presOf" srcId="{29853619-1D04-564A-990A-B739046BDA99}" destId="{00FD6C1B-04C5-3B4B-B233-6EF2CAA0D858}" srcOrd="0" destOrd="0" presId="urn:microsoft.com/office/officeart/2005/8/layout/hierarchy2"/>
    <dgm:cxn modelId="{B81F8DE8-5ABF-344E-964F-607754121830}" type="presOf" srcId="{29E00414-A95F-CD4E-BE82-CACAF8DB734D}" destId="{0F459524-885A-6542-A42D-B1B3C4D1170B}" srcOrd="0" destOrd="0" presId="urn:microsoft.com/office/officeart/2005/8/layout/hierarchy2"/>
    <dgm:cxn modelId="{678118EA-6B6D-8A44-BB22-38C143D18001}" type="presOf" srcId="{A699BAA7-D11E-E446-A589-9AE0EDDF1EE3}" destId="{9D347F49-8E5B-7944-BFC7-549CF603D106}" srcOrd="0" destOrd="0" presId="urn:microsoft.com/office/officeart/2005/8/layout/hierarchy2"/>
    <dgm:cxn modelId="{9C2118F1-01B0-4B45-ACE4-D214914A9554}" type="presOf" srcId="{C8F84234-5598-1A41-8966-DFD1E02FB3B5}" destId="{27BD080C-4ABE-394E-A982-CF72D7DB7098}" srcOrd="0" destOrd="0" presId="urn:microsoft.com/office/officeart/2005/8/layout/hierarchy2"/>
    <dgm:cxn modelId="{4B8465FA-074B-1E41-8BAD-3D1CE8F2948E}" type="presOf" srcId="{29E00414-A95F-CD4E-BE82-CACAF8DB734D}" destId="{60AF2D7B-5A77-B044-B1DE-6CC7A67E083F}" srcOrd="1" destOrd="0" presId="urn:microsoft.com/office/officeart/2005/8/layout/hierarchy2"/>
    <dgm:cxn modelId="{C6C6E7EA-C64F-4248-BB68-D7AA52CAB777}" type="presParOf" srcId="{DE31FEDD-BA49-E643-9AC3-8C69ED1F42A9}" destId="{B46F3E14-6C86-8B4D-9BBC-5AC10EA28922}" srcOrd="0" destOrd="0" presId="urn:microsoft.com/office/officeart/2005/8/layout/hierarchy2"/>
    <dgm:cxn modelId="{7E800C6B-4EE9-614D-96E0-E0629170545A}" type="presParOf" srcId="{B46F3E14-6C86-8B4D-9BBC-5AC10EA28922}" destId="{0FC6E94C-444D-6B4A-97F8-4CEF98E3C5F6}" srcOrd="0" destOrd="0" presId="urn:microsoft.com/office/officeart/2005/8/layout/hierarchy2"/>
    <dgm:cxn modelId="{73DDDBEF-61F7-FD4F-8822-BF74F982962B}" type="presParOf" srcId="{B46F3E14-6C86-8B4D-9BBC-5AC10EA28922}" destId="{D3822EE8-595D-0E4A-8829-96F468E8F72C}" srcOrd="1" destOrd="0" presId="urn:microsoft.com/office/officeart/2005/8/layout/hierarchy2"/>
    <dgm:cxn modelId="{1B3C648A-EE19-814F-8E3E-30847D9EB9A6}" type="presParOf" srcId="{D3822EE8-595D-0E4A-8829-96F468E8F72C}" destId="{39550EC9-18BD-AF46-B93C-74900CB52975}" srcOrd="0" destOrd="0" presId="urn:microsoft.com/office/officeart/2005/8/layout/hierarchy2"/>
    <dgm:cxn modelId="{9D111B1D-2F0A-EC44-A969-42D2D30FDAEA}" type="presParOf" srcId="{39550EC9-18BD-AF46-B93C-74900CB52975}" destId="{015256D0-E76A-4141-B0A6-B8B3045D0337}" srcOrd="0" destOrd="0" presId="urn:microsoft.com/office/officeart/2005/8/layout/hierarchy2"/>
    <dgm:cxn modelId="{A3B8B984-BDD0-874E-B718-024EBE2AC37C}" type="presParOf" srcId="{D3822EE8-595D-0E4A-8829-96F468E8F72C}" destId="{EC67C7D0-EB80-CB45-BEA1-40F1CA517F5E}" srcOrd="1" destOrd="0" presId="urn:microsoft.com/office/officeart/2005/8/layout/hierarchy2"/>
    <dgm:cxn modelId="{4B44B779-630C-694E-B467-E5C1E73868BA}" type="presParOf" srcId="{EC67C7D0-EB80-CB45-BEA1-40F1CA517F5E}" destId="{7335BAE5-C9B2-F548-B35C-F588513D8CC6}" srcOrd="0" destOrd="0" presId="urn:microsoft.com/office/officeart/2005/8/layout/hierarchy2"/>
    <dgm:cxn modelId="{FB05176B-5378-A54A-A46B-291870A7F797}" type="presParOf" srcId="{EC67C7D0-EB80-CB45-BEA1-40F1CA517F5E}" destId="{4E202DFA-A5C9-7D4C-B9F7-F428AA94F514}" srcOrd="1" destOrd="0" presId="urn:microsoft.com/office/officeart/2005/8/layout/hierarchy2"/>
    <dgm:cxn modelId="{446B9BC9-84C9-4844-9C7A-8B7AFE937C9A}" type="presParOf" srcId="{D3822EE8-595D-0E4A-8829-96F468E8F72C}" destId="{9D347F49-8E5B-7944-BFC7-549CF603D106}" srcOrd="2" destOrd="0" presId="urn:microsoft.com/office/officeart/2005/8/layout/hierarchy2"/>
    <dgm:cxn modelId="{C237B6C2-57B2-9B41-9C2E-5F09F2DEAA28}" type="presParOf" srcId="{9D347F49-8E5B-7944-BFC7-549CF603D106}" destId="{AB5CE005-6901-8B45-AD69-F90634A09E7C}" srcOrd="0" destOrd="0" presId="urn:microsoft.com/office/officeart/2005/8/layout/hierarchy2"/>
    <dgm:cxn modelId="{EF7CFB68-A3D4-824B-BF95-CD4DA73AA172}" type="presParOf" srcId="{D3822EE8-595D-0E4A-8829-96F468E8F72C}" destId="{6BE03270-848E-FD4C-9E45-1D633E79E6B5}" srcOrd="3" destOrd="0" presId="urn:microsoft.com/office/officeart/2005/8/layout/hierarchy2"/>
    <dgm:cxn modelId="{47D53F02-AD36-FC4B-A0BA-4F3C1036BAE4}" type="presParOf" srcId="{6BE03270-848E-FD4C-9E45-1D633E79E6B5}" destId="{005591FC-722A-FF40-8880-9EE7F23D5379}" srcOrd="0" destOrd="0" presId="urn:microsoft.com/office/officeart/2005/8/layout/hierarchy2"/>
    <dgm:cxn modelId="{8286F2C8-C438-CF4F-9852-A429840DD6C5}" type="presParOf" srcId="{6BE03270-848E-FD4C-9E45-1D633E79E6B5}" destId="{02F55875-8B84-DA40-AC9C-865F1FD51884}" srcOrd="1" destOrd="0" presId="urn:microsoft.com/office/officeart/2005/8/layout/hierarchy2"/>
    <dgm:cxn modelId="{04B775C5-47A0-E84A-8303-68C9F352C3AD}" type="presParOf" srcId="{D3822EE8-595D-0E4A-8829-96F468E8F72C}" destId="{0F459524-885A-6542-A42D-B1B3C4D1170B}" srcOrd="4" destOrd="0" presId="urn:microsoft.com/office/officeart/2005/8/layout/hierarchy2"/>
    <dgm:cxn modelId="{0EFF2A6A-70DC-8E43-849D-085983BE75AE}" type="presParOf" srcId="{0F459524-885A-6542-A42D-B1B3C4D1170B}" destId="{60AF2D7B-5A77-B044-B1DE-6CC7A67E083F}" srcOrd="0" destOrd="0" presId="urn:microsoft.com/office/officeart/2005/8/layout/hierarchy2"/>
    <dgm:cxn modelId="{08BE00A9-609F-E649-9C9D-2E734D71327D}" type="presParOf" srcId="{D3822EE8-595D-0E4A-8829-96F468E8F72C}" destId="{7FBBD7A3-645B-D944-BEBB-0DCE7A358FF0}" srcOrd="5" destOrd="0" presId="urn:microsoft.com/office/officeart/2005/8/layout/hierarchy2"/>
    <dgm:cxn modelId="{FFB3FE5A-6EFE-D845-9F18-10CDB2CEAC45}" type="presParOf" srcId="{7FBBD7A3-645B-D944-BEBB-0DCE7A358FF0}" destId="{27BD080C-4ABE-394E-A982-CF72D7DB7098}" srcOrd="0" destOrd="0" presId="urn:microsoft.com/office/officeart/2005/8/layout/hierarchy2"/>
    <dgm:cxn modelId="{6F4B6029-560A-EB41-BF08-2980857CA5AD}" type="presParOf" srcId="{7FBBD7A3-645B-D944-BEBB-0DCE7A358FF0}" destId="{6829AC63-C21B-0F4E-BCCD-85442FB39F1B}" srcOrd="1" destOrd="0" presId="urn:microsoft.com/office/officeart/2005/8/layout/hierarchy2"/>
    <dgm:cxn modelId="{D98A80F5-9334-0245-9328-209E032C9D64}" type="presParOf" srcId="{D3822EE8-595D-0E4A-8829-96F468E8F72C}" destId="{00FD6C1B-04C5-3B4B-B233-6EF2CAA0D858}" srcOrd="6" destOrd="0" presId="urn:microsoft.com/office/officeart/2005/8/layout/hierarchy2"/>
    <dgm:cxn modelId="{F3B368EA-3501-BF4D-9C37-B7385DB87B04}" type="presParOf" srcId="{00FD6C1B-04C5-3B4B-B233-6EF2CAA0D858}" destId="{53CE1400-2892-0A4D-A09B-9E5EBE3C67E6}" srcOrd="0" destOrd="0" presId="urn:microsoft.com/office/officeart/2005/8/layout/hierarchy2"/>
    <dgm:cxn modelId="{EA483B00-E1ED-CD4A-A713-6E659282DB26}" type="presParOf" srcId="{D3822EE8-595D-0E4A-8829-96F468E8F72C}" destId="{6B2EDB7A-AD87-AB43-A793-78992F0E1538}" srcOrd="7" destOrd="0" presId="urn:microsoft.com/office/officeart/2005/8/layout/hierarchy2"/>
    <dgm:cxn modelId="{050F19C7-48B1-5946-9957-813F3E94C176}" type="presParOf" srcId="{6B2EDB7A-AD87-AB43-A793-78992F0E1538}" destId="{1B9C5CE1-A953-CA45-9AC2-F2AD9A670B12}" srcOrd="0" destOrd="0" presId="urn:microsoft.com/office/officeart/2005/8/layout/hierarchy2"/>
    <dgm:cxn modelId="{265369BC-C41C-FB4E-BEFF-CEC1DE90ACAF}" type="presParOf" srcId="{6B2EDB7A-AD87-AB43-A793-78992F0E1538}" destId="{4426EE6C-A214-A94D-B07C-DF5DEA5C5B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02A66B-33E3-5344-A71D-342FC7EF8C42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F1F3C-993F-794A-BAB9-5926E1449912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biblStruct</a:t>
          </a:r>
          <a:r>
            <a:rPr lang="en-US" dirty="0"/>
            <a:t>&gt;</a:t>
          </a:r>
        </a:p>
      </dgm:t>
    </dgm:pt>
    <dgm:pt modelId="{8DACE694-587A-7948-A81D-512DAD306B7E}" type="parTrans" cxnId="{6D73A2AF-AE00-3C48-A204-9828B05B7EC9}">
      <dgm:prSet/>
      <dgm:spPr/>
      <dgm:t>
        <a:bodyPr/>
        <a:lstStyle/>
        <a:p>
          <a:endParaRPr lang="en-US"/>
        </a:p>
      </dgm:t>
    </dgm:pt>
    <dgm:pt modelId="{7BAC3617-0D02-DB49-8EA4-CAC29C4C4228}" type="sibTrans" cxnId="{6D73A2AF-AE00-3C48-A204-9828B05B7EC9}">
      <dgm:prSet/>
      <dgm:spPr/>
      <dgm:t>
        <a:bodyPr/>
        <a:lstStyle/>
        <a:p>
          <a:endParaRPr lang="en-US"/>
        </a:p>
      </dgm:t>
    </dgm:pt>
    <dgm:pt modelId="{C46431CB-FEE7-DC4A-B825-759CD77BC928}">
      <dgm:prSet phldrT="[Text]"/>
      <dgm:spPr/>
      <dgm:t>
        <a:bodyPr/>
        <a:lstStyle/>
        <a:p>
          <a:r>
            <a:rPr lang="en-US" dirty="0"/>
            <a:t>&lt;analytic&gt;</a:t>
          </a:r>
        </a:p>
      </dgm:t>
    </dgm:pt>
    <dgm:pt modelId="{CE209469-720B-184D-9139-0AD4E1A08BCD}" type="parTrans" cxnId="{2E0CA790-1228-5F40-9BDC-81A1DFB5284F}">
      <dgm:prSet/>
      <dgm:spPr/>
      <dgm:t>
        <a:bodyPr/>
        <a:lstStyle/>
        <a:p>
          <a:endParaRPr lang="en-US"/>
        </a:p>
      </dgm:t>
    </dgm:pt>
    <dgm:pt modelId="{D7CB5F37-EF30-4246-8759-985A0E1C1155}" type="sibTrans" cxnId="{2E0CA790-1228-5F40-9BDC-81A1DFB5284F}">
      <dgm:prSet/>
      <dgm:spPr/>
      <dgm:t>
        <a:bodyPr/>
        <a:lstStyle/>
        <a:p>
          <a:endParaRPr lang="en-US"/>
        </a:p>
      </dgm:t>
    </dgm:pt>
    <dgm:pt modelId="{94256717-0E78-7742-9D8E-1CD02B4D935E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monogr</a:t>
          </a:r>
          <a:r>
            <a:rPr lang="en-US" dirty="0"/>
            <a:t>&gt;</a:t>
          </a:r>
        </a:p>
      </dgm:t>
    </dgm:pt>
    <dgm:pt modelId="{CD96467C-8CA9-9044-A7FC-4FEB7ADC455D}" type="parTrans" cxnId="{1C971E6F-74CE-7247-8CA7-C392EF974C01}">
      <dgm:prSet/>
      <dgm:spPr/>
      <dgm:t>
        <a:bodyPr/>
        <a:lstStyle/>
        <a:p>
          <a:endParaRPr lang="en-US"/>
        </a:p>
      </dgm:t>
    </dgm:pt>
    <dgm:pt modelId="{34E5A3D3-D48A-794B-B363-D98AC8867719}" type="sibTrans" cxnId="{1C971E6F-74CE-7247-8CA7-C392EF974C01}">
      <dgm:prSet/>
      <dgm:spPr/>
      <dgm:t>
        <a:bodyPr/>
        <a:lstStyle/>
        <a:p>
          <a:endParaRPr lang="en-US"/>
        </a:p>
      </dgm:t>
    </dgm:pt>
    <dgm:pt modelId="{952C3791-ED84-F64E-AB66-89EAD6B008E7}">
      <dgm:prSet phldrT="[Text]"/>
      <dgm:spPr/>
      <dgm:t>
        <a:bodyPr/>
        <a:lstStyle/>
        <a:p>
          <a:r>
            <a:rPr lang="en-US" dirty="0"/>
            <a:t>&lt;series&gt;</a:t>
          </a:r>
        </a:p>
      </dgm:t>
    </dgm:pt>
    <dgm:pt modelId="{C56094C7-8F43-BC4D-BAE0-F010943B40C0}" type="parTrans" cxnId="{64FEEEF2-E3FD-534D-8CA8-F20547CB1F42}">
      <dgm:prSet/>
      <dgm:spPr/>
      <dgm:t>
        <a:bodyPr/>
        <a:lstStyle/>
        <a:p>
          <a:endParaRPr lang="en-US"/>
        </a:p>
      </dgm:t>
    </dgm:pt>
    <dgm:pt modelId="{0A41B4A7-1B3C-274B-9B71-2DB138C376A8}" type="sibTrans" cxnId="{64FEEEF2-E3FD-534D-8CA8-F20547CB1F42}">
      <dgm:prSet/>
      <dgm:spPr/>
    </dgm:pt>
    <dgm:pt modelId="{905A1B82-C385-8F48-ABC6-3679AAFC350F}">
      <dgm:prSet phldrT="[Text]"/>
      <dgm:spPr/>
      <dgm:t>
        <a:bodyPr/>
        <a:lstStyle/>
        <a:p>
          <a:r>
            <a:rPr lang="en-US" dirty="0"/>
            <a:t>&lt;imprint&gt;</a:t>
          </a:r>
        </a:p>
      </dgm:t>
    </dgm:pt>
    <dgm:pt modelId="{09C3CE22-88BF-1F4C-8045-F4338A324704}" type="parTrans" cxnId="{B130B8FC-8971-C543-812F-805D67500AB3}">
      <dgm:prSet/>
      <dgm:spPr/>
      <dgm:t>
        <a:bodyPr/>
        <a:lstStyle/>
        <a:p>
          <a:endParaRPr lang="en-US"/>
        </a:p>
      </dgm:t>
    </dgm:pt>
    <dgm:pt modelId="{CD8B40CD-0EE0-D341-8EBD-29EA1C150F03}" type="sibTrans" cxnId="{B130B8FC-8971-C543-812F-805D67500AB3}">
      <dgm:prSet/>
      <dgm:spPr/>
    </dgm:pt>
    <dgm:pt modelId="{5DD4A95F-B36F-264D-AF35-83F0D014C960}" type="pres">
      <dgm:prSet presAssocID="{0A02A66B-33E3-5344-A71D-342FC7EF8C4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FE29850-B565-0247-90E1-FA6AD83920E1}" type="pres">
      <dgm:prSet presAssocID="{2EFF1F3C-993F-794A-BAB9-5926E1449912}" presName="root1" presStyleCnt="0"/>
      <dgm:spPr/>
    </dgm:pt>
    <dgm:pt modelId="{7DF9C7FF-5BC9-8F48-A78A-563FAAF7991C}" type="pres">
      <dgm:prSet presAssocID="{2EFF1F3C-993F-794A-BAB9-5926E1449912}" presName="LevelOneTextNode" presStyleLbl="node0" presStyleIdx="0" presStyleCnt="1">
        <dgm:presLayoutVars>
          <dgm:chPref val="3"/>
        </dgm:presLayoutVars>
      </dgm:prSet>
      <dgm:spPr/>
    </dgm:pt>
    <dgm:pt modelId="{ED859C70-FC22-6747-B5E5-359871B8B42D}" type="pres">
      <dgm:prSet presAssocID="{2EFF1F3C-993F-794A-BAB9-5926E1449912}" presName="level2hierChild" presStyleCnt="0"/>
      <dgm:spPr/>
    </dgm:pt>
    <dgm:pt modelId="{FD70B0A9-A821-9D44-8171-DB4949D008E8}" type="pres">
      <dgm:prSet presAssocID="{CE209469-720B-184D-9139-0AD4E1A08BCD}" presName="conn2-1" presStyleLbl="parChTrans1D2" presStyleIdx="0" presStyleCnt="3"/>
      <dgm:spPr/>
    </dgm:pt>
    <dgm:pt modelId="{94D674BC-B0FC-4C4C-8273-976DBE1FA822}" type="pres">
      <dgm:prSet presAssocID="{CE209469-720B-184D-9139-0AD4E1A08BCD}" presName="connTx" presStyleLbl="parChTrans1D2" presStyleIdx="0" presStyleCnt="3"/>
      <dgm:spPr/>
    </dgm:pt>
    <dgm:pt modelId="{CE4A6F97-A8E7-B444-8E31-97171702833B}" type="pres">
      <dgm:prSet presAssocID="{C46431CB-FEE7-DC4A-B825-759CD77BC928}" presName="root2" presStyleCnt="0"/>
      <dgm:spPr/>
    </dgm:pt>
    <dgm:pt modelId="{0DFD38C7-14BE-E842-9FB2-665CE8A269CE}" type="pres">
      <dgm:prSet presAssocID="{C46431CB-FEE7-DC4A-B825-759CD77BC928}" presName="LevelTwoTextNode" presStyleLbl="node2" presStyleIdx="0" presStyleCnt="3">
        <dgm:presLayoutVars>
          <dgm:chPref val="3"/>
        </dgm:presLayoutVars>
      </dgm:prSet>
      <dgm:spPr/>
    </dgm:pt>
    <dgm:pt modelId="{9E9DA3E9-1BD5-594A-AD02-E8285FF5A027}" type="pres">
      <dgm:prSet presAssocID="{C46431CB-FEE7-DC4A-B825-759CD77BC928}" presName="level3hierChild" presStyleCnt="0"/>
      <dgm:spPr/>
    </dgm:pt>
    <dgm:pt modelId="{A1809D2E-5C78-E345-ADCE-163C3785E4B5}" type="pres">
      <dgm:prSet presAssocID="{CD96467C-8CA9-9044-A7FC-4FEB7ADC455D}" presName="conn2-1" presStyleLbl="parChTrans1D2" presStyleIdx="1" presStyleCnt="3"/>
      <dgm:spPr/>
    </dgm:pt>
    <dgm:pt modelId="{2C05A285-DB82-D142-B843-59DE4EB7A6B8}" type="pres">
      <dgm:prSet presAssocID="{CD96467C-8CA9-9044-A7FC-4FEB7ADC455D}" presName="connTx" presStyleLbl="parChTrans1D2" presStyleIdx="1" presStyleCnt="3"/>
      <dgm:spPr/>
    </dgm:pt>
    <dgm:pt modelId="{2F9734D3-63C9-464C-A305-ECCE090F56C8}" type="pres">
      <dgm:prSet presAssocID="{94256717-0E78-7742-9D8E-1CD02B4D935E}" presName="root2" presStyleCnt="0"/>
      <dgm:spPr/>
    </dgm:pt>
    <dgm:pt modelId="{F1F8B777-19AA-9749-8CFD-18614DF60AC9}" type="pres">
      <dgm:prSet presAssocID="{94256717-0E78-7742-9D8E-1CD02B4D935E}" presName="LevelTwoTextNode" presStyleLbl="node2" presStyleIdx="1" presStyleCnt="3">
        <dgm:presLayoutVars>
          <dgm:chPref val="3"/>
        </dgm:presLayoutVars>
      </dgm:prSet>
      <dgm:spPr/>
    </dgm:pt>
    <dgm:pt modelId="{2F10E5B1-C6A6-1B44-9C94-039140A13B56}" type="pres">
      <dgm:prSet presAssocID="{94256717-0E78-7742-9D8E-1CD02B4D935E}" presName="level3hierChild" presStyleCnt="0"/>
      <dgm:spPr/>
    </dgm:pt>
    <dgm:pt modelId="{5A7A28B4-B298-8D45-A703-407FD4C8E40F}" type="pres">
      <dgm:prSet presAssocID="{09C3CE22-88BF-1F4C-8045-F4338A324704}" presName="conn2-1" presStyleLbl="parChTrans1D3" presStyleIdx="0" presStyleCnt="1"/>
      <dgm:spPr/>
    </dgm:pt>
    <dgm:pt modelId="{F6275A89-B232-964C-BA3E-1B0D0C59DC06}" type="pres">
      <dgm:prSet presAssocID="{09C3CE22-88BF-1F4C-8045-F4338A324704}" presName="connTx" presStyleLbl="parChTrans1D3" presStyleIdx="0" presStyleCnt="1"/>
      <dgm:spPr/>
    </dgm:pt>
    <dgm:pt modelId="{E3001F3D-BAA8-FD4E-AF0D-B0274E5B9EC0}" type="pres">
      <dgm:prSet presAssocID="{905A1B82-C385-8F48-ABC6-3679AAFC350F}" presName="root2" presStyleCnt="0"/>
      <dgm:spPr/>
    </dgm:pt>
    <dgm:pt modelId="{3A3DA8CA-B934-FE42-9EBB-39110ACF6E77}" type="pres">
      <dgm:prSet presAssocID="{905A1B82-C385-8F48-ABC6-3679AAFC350F}" presName="LevelTwoTextNode" presStyleLbl="node3" presStyleIdx="0" presStyleCnt="1">
        <dgm:presLayoutVars>
          <dgm:chPref val="3"/>
        </dgm:presLayoutVars>
      </dgm:prSet>
      <dgm:spPr/>
    </dgm:pt>
    <dgm:pt modelId="{6653CCD3-B4BD-C046-9858-128E8510D4A5}" type="pres">
      <dgm:prSet presAssocID="{905A1B82-C385-8F48-ABC6-3679AAFC350F}" presName="level3hierChild" presStyleCnt="0"/>
      <dgm:spPr/>
    </dgm:pt>
    <dgm:pt modelId="{EACC818C-2EFA-564E-99BB-5BFF34DD3B34}" type="pres">
      <dgm:prSet presAssocID="{C56094C7-8F43-BC4D-BAE0-F010943B40C0}" presName="conn2-1" presStyleLbl="parChTrans1D2" presStyleIdx="2" presStyleCnt="3"/>
      <dgm:spPr/>
    </dgm:pt>
    <dgm:pt modelId="{59521C40-4403-8C4C-A860-471D31031223}" type="pres">
      <dgm:prSet presAssocID="{C56094C7-8F43-BC4D-BAE0-F010943B40C0}" presName="connTx" presStyleLbl="parChTrans1D2" presStyleIdx="2" presStyleCnt="3"/>
      <dgm:spPr/>
    </dgm:pt>
    <dgm:pt modelId="{DFA3E248-E4FD-FB4C-B046-246FF3F35E38}" type="pres">
      <dgm:prSet presAssocID="{952C3791-ED84-F64E-AB66-89EAD6B008E7}" presName="root2" presStyleCnt="0"/>
      <dgm:spPr/>
    </dgm:pt>
    <dgm:pt modelId="{97B13A84-858C-3347-84BA-28958A3186E7}" type="pres">
      <dgm:prSet presAssocID="{952C3791-ED84-F64E-AB66-89EAD6B008E7}" presName="LevelTwoTextNode" presStyleLbl="node2" presStyleIdx="2" presStyleCnt="3">
        <dgm:presLayoutVars>
          <dgm:chPref val="3"/>
        </dgm:presLayoutVars>
      </dgm:prSet>
      <dgm:spPr/>
    </dgm:pt>
    <dgm:pt modelId="{E5044CBE-E511-6E49-AF54-454B56DD69FF}" type="pres">
      <dgm:prSet presAssocID="{952C3791-ED84-F64E-AB66-89EAD6B008E7}" presName="level3hierChild" presStyleCnt="0"/>
      <dgm:spPr/>
    </dgm:pt>
  </dgm:ptLst>
  <dgm:cxnLst>
    <dgm:cxn modelId="{AB468403-6FDC-0A4D-A5DD-B29F33418986}" type="presOf" srcId="{905A1B82-C385-8F48-ABC6-3679AAFC350F}" destId="{3A3DA8CA-B934-FE42-9EBB-39110ACF6E77}" srcOrd="0" destOrd="0" presId="urn:microsoft.com/office/officeart/2005/8/layout/hierarchy2"/>
    <dgm:cxn modelId="{FE11D904-27E1-E047-99C8-395E19365C41}" type="presOf" srcId="{952C3791-ED84-F64E-AB66-89EAD6B008E7}" destId="{97B13A84-858C-3347-84BA-28958A3186E7}" srcOrd="0" destOrd="0" presId="urn:microsoft.com/office/officeart/2005/8/layout/hierarchy2"/>
    <dgm:cxn modelId="{D48AA107-387B-854E-B2AA-4E7A1EDDE460}" type="presOf" srcId="{09C3CE22-88BF-1F4C-8045-F4338A324704}" destId="{F6275A89-B232-964C-BA3E-1B0D0C59DC06}" srcOrd="1" destOrd="0" presId="urn:microsoft.com/office/officeart/2005/8/layout/hierarchy2"/>
    <dgm:cxn modelId="{0C53432C-743B-114F-8458-D30F278F19A5}" type="presOf" srcId="{0A02A66B-33E3-5344-A71D-342FC7EF8C42}" destId="{5DD4A95F-B36F-264D-AF35-83F0D014C960}" srcOrd="0" destOrd="0" presId="urn:microsoft.com/office/officeart/2005/8/layout/hierarchy2"/>
    <dgm:cxn modelId="{D39F4752-2900-EA4C-BB80-417552523C4B}" type="presOf" srcId="{2EFF1F3C-993F-794A-BAB9-5926E1449912}" destId="{7DF9C7FF-5BC9-8F48-A78A-563FAAF7991C}" srcOrd="0" destOrd="0" presId="urn:microsoft.com/office/officeart/2005/8/layout/hierarchy2"/>
    <dgm:cxn modelId="{ADB2CA57-5FD3-FD40-B558-92DFE4C015E3}" type="presOf" srcId="{C56094C7-8F43-BC4D-BAE0-F010943B40C0}" destId="{EACC818C-2EFA-564E-99BB-5BFF34DD3B34}" srcOrd="0" destOrd="0" presId="urn:microsoft.com/office/officeart/2005/8/layout/hierarchy2"/>
    <dgm:cxn modelId="{3D8AD66C-D096-A143-AB0C-30ED3B294AAF}" type="presOf" srcId="{94256717-0E78-7742-9D8E-1CD02B4D935E}" destId="{F1F8B777-19AA-9749-8CFD-18614DF60AC9}" srcOrd="0" destOrd="0" presId="urn:microsoft.com/office/officeart/2005/8/layout/hierarchy2"/>
    <dgm:cxn modelId="{2A4B9C6E-E920-034F-904A-0C3E71C17477}" type="presOf" srcId="{CE209469-720B-184D-9139-0AD4E1A08BCD}" destId="{94D674BC-B0FC-4C4C-8273-976DBE1FA822}" srcOrd="1" destOrd="0" presId="urn:microsoft.com/office/officeart/2005/8/layout/hierarchy2"/>
    <dgm:cxn modelId="{1C971E6F-74CE-7247-8CA7-C392EF974C01}" srcId="{2EFF1F3C-993F-794A-BAB9-5926E1449912}" destId="{94256717-0E78-7742-9D8E-1CD02B4D935E}" srcOrd="1" destOrd="0" parTransId="{CD96467C-8CA9-9044-A7FC-4FEB7ADC455D}" sibTransId="{34E5A3D3-D48A-794B-B363-D98AC8867719}"/>
    <dgm:cxn modelId="{237F2B90-FEC3-FC45-9971-297B261718CD}" type="presOf" srcId="{C46431CB-FEE7-DC4A-B825-759CD77BC928}" destId="{0DFD38C7-14BE-E842-9FB2-665CE8A269CE}" srcOrd="0" destOrd="0" presId="urn:microsoft.com/office/officeart/2005/8/layout/hierarchy2"/>
    <dgm:cxn modelId="{2E0CA790-1228-5F40-9BDC-81A1DFB5284F}" srcId="{2EFF1F3C-993F-794A-BAB9-5926E1449912}" destId="{C46431CB-FEE7-DC4A-B825-759CD77BC928}" srcOrd="0" destOrd="0" parTransId="{CE209469-720B-184D-9139-0AD4E1A08BCD}" sibTransId="{D7CB5F37-EF30-4246-8759-985A0E1C1155}"/>
    <dgm:cxn modelId="{6005DEAD-661B-A840-8C27-85CD3FCA832A}" type="presOf" srcId="{09C3CE22-88BF-1F4C-8045-F4338A324704}" destId="{5A7A28B4-B298-8D45-A703-407FD4C8E40F}" srcOrd="0" destOrd="0" presId="urn:microsoft.com/office/officeart/2005/8/layout/hierarchy2"/>
    <dgm:cxn modelId="{6D73A2AF-AE00-3C48-A204-9828B05B7EC9}" srcId="{0A02A66B-33E3-5344-A71D-342FC7EF8C42}" destId="{2EFF1F3C-993F-794A-BAB9-5926E1449912}" srcOrd="0" destOrd="0" parTransId="{8DACE694-587A-7948-A81D-512DAD306B7E}" sibTransId="{7BAC3617-0D02-DB49-8EA4-CAC29C4C4228}"/>
    <dgm:cxn modelId="{6476C0DC-2CFC-E54C-912D-26BEB4725AC9}" type="presOf" srcId="{CE209469-720B-184D-9139-0AD4E1A08BCD}" destId="{FD70B0A9-A821-9D44-8171-DB4949D008E8}" srcOrd="0" destOrd="0" presId="urn:microsoft.com/office/officeart/2005/8/layout/hierarchy2"/>
    <dgm:cxn modelId="{121B1AE2-02F1-9A46-AD68-05C60CD0751F}" type="presOf" srcId="{CD96467C-8CA9-9044-A7FC-4FEB7ADC455D}" destId="{2C05A285-DB82-D142-B843-59DE4EB7A6B8}" srcOrd="1" destOrd="0" presId="urn:microsoft.com/office/officeart/2005/8/layout/hierarchy2"/>
    <dgm:cxn modelId="{20D1AAE7-4B68-644D-A0B5-073642A2B44C}" type="presOf" srcId="{CD96467C-8CA9-9044-A7FC-4FEB7ADC455D}" destId="{A1809D2E-5C78-E345-ADCE-163C3785E4B5}" srcOrd="0" destOrd="0" presId="urn:microsoft.com/office/officeart/2005/8/layout/hierarchy2"/>
    <dgm:cxn modelId="{64FEEEF2-E3FD-534D-8CA8-F20547CB1F42}" srcId="{2EFF1F3C-993F-794A-BAB9-5926E1449912}" destId="{952C3791-ED84-F64E-AB66-89EAD6B008E7}" srcOrd="2" destOrd="0" parTransId="{C56094C7-8F43-BC4D-BAE0-F010943B40C0}" sibTransId="{0A41B4A7-1B3C-274B-9B71-2DB138C376A8}"/>
    <dgm:cxn modelId="{B130B8FC-8971-C543-812F-805D67500AB3}" srcId="{94256717-0E78-7742-9D8E-1CD02B4D935E}" destId="{905A1B82-C385-8F48-ABC6-3679AAFC350F}" srcOrd="0" destOrd="0" parTransId="{09C3CE22-88BF-1F4C-8045-F4338A324704}" sibTransId="{CD8B40CD-0EE0-D341-8EBD-29EA1C150F03}"/>
    <dgm:cxn modelId="{E7A01DFD-816D-A844-87C9-1E176AB1328C}" type="presOf" srcId="{C56094C7-8F43-BC4D-BAE0-F010943B40C0}" destId="{59521C40-4403-8C4C-A860-471D31031223}" srcOrd="1" destOrd="0" presId="urn:microsoft.com/office/officeart/2005/8/layout/hierarchy2"/>
    <dgm:cxn modelId="{BD5D8256-40AB-F041-8D93-B48C8EF6A9D9}" type="presParOf" srcId="{5DD4A95F-B36F-264D-AF35-83F0D014C960}" destId="{8FE29850-B565-0247-90E1-FA6AD83920E1}" srcOrd="0" destOrd="0" presId="urn:microsoft.com/office/officeart/2005/8/layout/hierarchy2"/>
    <dgm:cxn modelId="{7C8F23A6-E592-1A41-A370-325FC00A750B}" type="presParOf" srcId="{8FE29850-B565-0247-90E1-FA6AD83920E1}" destId="{7DF9C7FF-5BC9-8F48-A78A-563FAAF7991C}" srcOrd="0" destOrd="0" presId="urn:microsoft.com/office/officeart/2005/8/layout/hierarchy2"/>
    <dgm:cxn modelId="{23584F81-907B-464A-90D2-065AE21B14B6}" type="presParOf" srcId="{8FE29850-B565-0247-90E1-FA6AD83920E1}" destId="{ED859C70-FC22-6747-B5E5-359871B8B42D}" srcOrd="1" destOrd="0" presId="urn:microsoft.com/office/officeart/2005/8/layout/hierarchy2"/>
    <dgm:cxn modelId="{19E27704-616E-B54B-8600-46074CB6CF38}" type="presParOf" srcId="{ED859C70-FC22-6747-B5E5-359871B8B42D}" destId="{FD70B0A9-A821-9D44-8171-DB4949D008E8}" srcOrd="0" destOrd="0" presId="urn:microsoft.com/office/officeart/2005/8/layout/hierarchy2"/>
    <dgm:cxn modelId="{3F7D2A23-9A1F-AF4B-99D7-12F63F186408}" type="presParOf" srcId="{FD70B0A9-A821-9D44-8171-DB4949D008E8}" destId="{94D674BC-B0FC-4C4C-8273-976DBE1FA822}" srcOrd="0" destOrd="0" presId="urn:microsoft.com/office/officeart/2005/8/layout/hierarchy2"/>
    <dgm:cxn modelId="{20527A52-8D95-FF49-A80A-664CC5A1D464}" type="presParOf" srcId="{ED859C70-FC22-6747-B5E5-359871B8B42D}" destId="{CE4A6F97-A8E7-B444-8E31-97171702833B}" srcOrd="1" destOrd="0" presId="urn:microsoft.com/office/officeart/2005/8/layout/hierarchy2"/>
    <dgm:cxn modelId="{1BF5C651-9DF2-F64A-B8C3-13253125265A}" type="presParOf" srcId="{CE4A6F97-A8E7-B444-8E31-97171702833B}" destId="{0DFD38C7-14BE-E842-9FB2-665CE8A269CE}" srcOrd="0" destOrd="0" presId="urn:microsoft.com/office/officeart/2005/8/layout/hierarchy2"/>
    <dgm:cxn modelId="{5B9A3F1A-FE31-904D-8E1E-0E4FDD23DCB9}" type="presParOf" srcId="{CE4A6F97-A8E7-B444-8E31-97171702833B}" destId="{9E9DA3E9-1BD5-594A-AD02-E8285FF5A027}" srcOrd="1" destOrd="0" presId="urn:microsoft.com/office/officeart/2005/8/layout/hierarchy2"/>
    <dgm:cxn modelId="{FD069676-D50A-7147-BEA9-440458B78A86}" type="presParOf" srcId="{ED859C70-FC22-6747-B5E5-359871B8B42D}" destId="{A1809D2E-5C78-E345-ADCE-163C3785E4B5}" srcOrd="2" destOrd="0" presId="urn:microsoft.com/office/officeart/2005/8/layout/hierarchy2"/>
    <dgm:cxn modelId="{4F24DECA-4714-F24C-A95F-70B0CFC265D9}" type="presParOf" srcId="{A1809D2E-5C78-E345-ADCE-163C3785E4B5}" destId="{2C05A285-DB82-D142-B843-59DE4EB7A6B8}" srcOrd="0" destOrd="0" presId="urn:microsoft.com/office/officeart/2005/8/layout/hierarchy2"/>
    <dgm:cxn modelId="{D9772FBC-4847-F144-AB1E-AF0382097A48}" type="presParOf" srcId="{ED859C70-FC22-6747-B5E5-359871B8B42D}" destId="{2F9734D3-63C9-464C-A305-ECCE090F56C8}" srcOrd="3" destOrd="0" presId="urn:microsoft.com/office/officeart/2005/8/layout/hierarchy2"/>
    <dgm:cxn modelId="{9B45D57F-F89E-A242-A75F-A2B1EF347656}" type="presParOf" srcId="{2F9734D3-63C9-464C-A305-ECCE090F56C8}" destId="{F1F8B777-19AA-9749-8CFD-18614DF60AC9}" srcOrd="0" destOrd="0" presId="urn:microsoft.com/office/officeart/2005/8/layout/hierarchy2"/>
    <dgm:cxn modelId="{CFC38784-1E7F-E84F-910D-F6705D178EDB}" type="presParOf" srcId="{2F9734D3-63C9-464C-A305-ECCE090F56C8}" destId="{2F10E5B1-C6A6-1B44-9C94-039140A13B56}" srcOrd="1" destOrd="0" presId="urn:microsoft.com/office/officeart/2005/8/layout/hierarchy2"/>
    <dgm:cxn modelId="{50C738B1-28B0-0541-A68A-5DD82F96FE46}" type="presParOf" srcId="{2F10E5B1-C6A6-1B44-9C94-039140A13B56}" destId="{5A7A28B4-B298-8D45-A703-407FD4C8E40F}" srcOrd="0" destOrd="0" presId="urn:microsoft.com/office/officeart/2005/8/layout/hierarchy2"/>
    <dgm:cxn modelId="{D368F971-52DF-E740-B991-71B817F46C0D}" type="presParOf" srcId="{5A7A28B4-B298-8D45-A703-407FD4C8E40F}" destId="{F6275A89-B232-964C-BA3E-1B0D0C59DC06}" srcOrd="0" destOrd="0" presId="urn:microsoft.com/office/officeart/2005/8/layout/hierarchy2"/>
    <dgm:cxn modelId="{8FB1E2C7-02E3-FD4E-B070-DC3B39D209D1}" type="presParOf" srcId="{2F10E5B1-C6A6-1B44-9C94-039140A13B56}" destId="{E3001F3D-BAA8-FD4E-AF0D-B0274E5B9EC0}" srcOrd="1" destOrd="0" presId="urn:microsoft.com/office/officeart/2005/8/layout/hierarchy2"/>
    <dgm:cxn modelId="{325A6704-24E0-374C-A709-74DAEC2EE21A}" type="presParOf" srcId="{E3001F3D-BAA8-FD4E-AF0D-B0274E5B9EC0}" destId="{3A3DA8CA-B934-FE42-9EBB-39110ACF6E77}" srcOrd="0" destOrd="0" presId="urn:microsoft.com/office/officeart/2005/8/layout/hierarchy2"/>
    <dgm:cxn modelId="{40438AAE-666B-A34A-A196-9738D76DA964}" type="presParOf" srcId="{E3001F3D-BAA8-FD4E-AF0D-B0274E5B9EC0}" destId="{6653CCD3-B4BD-C046-9858-128E8510D4A5}" srcOrd="1" destOrd="0" presId="urn:microsoft.com/office/officeart/2005/8/layout/hierarchy2"/>
    <dgm:cxn modelId="{6E9EA16E-5FB7-D247-8B8F-EB6D65E785A6}" type="presParOf" srcId="{ED859C70-FC22-6747-B5E5-359871B8B42D}" destId="{EACC818C-2EFA-564E-99BB-5BFF34DD3B34}" srcOrd="4" destOrd="0" presId="urn:microsoft.com/office/officeart/2005/8/layout/hierarchy2"/>
    <dgm:cxn modelId="{A8745659-2393-FF4F-844D-21E27D94C354}" type="presParOf" srcId="{EACC818C-2EFA-564E-99BB-5BFF34DD3B34}" destId="{59521C40-4403-8C4C-A860-471D31031223}" srcOrd="0" destOrd="0" presId="urn:microsoft.com/office/officeart/2005/8/layout/hierarchy2"/>
    <dgm:cxn modelId="{0E1688C1-60EB-E24C-A71B-94E96B37C5D1}" type="presParOf" srcId="{ED859C70-FC22-6747-B5E5-359871B8B42D}" destId="{DFA3E248-E4FD-FB4C-B046-246FF3F35E38}" srcOrd="5" destOrd="0" presId="urn:microsoft.com/office/officeart/2005/8/layout/hierarchy2"/>
    <dgm:cxn modelId="{4C750383-33B4-8349-B3AD-0B237474DAE5}" type="presParOf" srcId="{DFA3E248-E4FD-FB4C-B046-246FF3F35E38}" destId="{97B13A84-858C-3347-84BA-28958A3186E7}" srcOrd="0" destOrd="0" presId="urn:microsoft.com/office/officeart/2005/8/layout/hierarchy2"/>
    <dgm:cxn modelId="{AA6EBBC9-4F7E-1248-AE25-FE3E2DEC4D2B}" type="presParOf" srcId="{DFA3E248-E4FD-FB4C-B046-246FF3F35E38}" destId="{E5044CBE-E511-6E49-AF54-454B56DD69F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F8388-5302-7C49-BAE0-025D4B497AA5}">
      <dsp:nvSpPr>
        <dsp:cNvPr id="0" name=""/>
        <dsp:cNvSpPr/>
      </dsp:nvSpPr>
      <dsp:spPr>
        <a:xfrm>
          <a:off x="3911" y="1665015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&lt;TEI&gt;</a:t>
          </a:r>
        </a:p>
      </dsp:txBody>
      <dsp:txXfrm>
        <a:off x="32660" y="1693764"/>
        <a:ext cx="1905601" cy="924051"/>
      </dsp:txXfrm>
    </dsp:sp>
    <dsp:sp modelId="{40E19DAE-F8F6-3844-9895-83F0C6DAA923}">
      <dsp:nvSpPr>
        <dsp:cNvPr id="0" name=""/>
        <dsp:cNvSpPr/>
      </dsp:nvSpPr>
      <dsp:spPr>
        <a:xfrm rot="18289469">
          <a:off x="1672107" y="1575161"/>
          <a:ext cx="1375045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1375045" y="162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5254" y="1557022"/>
        <a:ext cx="68752" cy="68752"/>
      </dsp:txXfrm>
    </dsp:sp>
    <dsp:sp modelId="{44DE9D12-A684-DC46-87BC-F1CF03BCF7AB}">
      <dsp:nvSpPr>
        <dsp:cNvPr id="0" name=""/>
        <dsp:cNvSpPr/>
      </dsp:nvSpPr>
      <dsp:spPr>
        <a:xfrm>
          <a:off x="2752250" y="536232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</a:t>
          </a:r>
          <a:r>
            <a:rPr lang="en-US" sz="2700" kern="1200" dirty="0" err="1"/>
            <a:t>TEIHeader</a:t>
          </a:r>
          <a:r>
            <a:rPr lang="en-US" sz="2700" kern="1200" dirty="0"/>
            <a:t>&gt;</a:t>
          </a:r>
        </a:p>
      </dsp:txBody>
      <dsp:txXfrm>
        <a:off x="2780999" y="564981"/>
        <a:ext cx="1905601" cy="924051"/>
      </dsp:txXfrm>
    </dsp:sp>
    <dsp:sp modelId="{24D7F35C-7B5B-2345-A532-74C6D88A16BB}">
      <dsp:nvSpPr>
        <dsp:cNvPr id="0" name=""/>
        <dsp:cNvSpPr/>
      </dsp:nvSpPr>
      <dsp:spPr>
        <a:xfrm>
          <a:off x="1967010" y="2139552"/>
          <a:ext cx="785239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785239" y="162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9999" y="2136158"/>
        <a:ext cx="39261" cy="39261"/>
      </dsp:txXfrm>
    </dsp:sp>
    <dsp:sp modelId="{0D14DFAE-3E1C-EB4D-92F8-C03C0287239C}">
      <dsp:nvSpPr>
        <dsp:cNvPr id="0" name=""/>
        <dsp:cNvSpPr/>
      </dsp:nvSpPr>
      <dsp:spPr>
        <a:xfrm>
          <a:off x="2752250" y="1665015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{additional components}</a:t>
          </a:r>
        </a:p>
      </dsp:txBody>
      <dsp:txXfrm>
        <a:off x="2780999" y="1693764"/>
        <a:ext cx="1905601" cy="924051"/>
      </dsp:txXfrm>
    </dsp:sp>
    <dsp:sp modelId="{B37FEFB8-F1FB-B24F-8853-54E16BBC2EA8}">
      <dsp:nvSpPr>
        <dsp:cNvPr id="0" name=""/>
        <dsp:cNvSpPr/>
      </dsp:nvSpPr>
      <dsp:spPr>
        <a:xfrm rot="3310531">
          <a:off x="1672107" y="2703943"/>
          <a:ext cx="1375045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1375045" y="162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5254" y="2685804"/>
        <a:ext cx="68752" cy="68752"/>
      </dsp:txXfrm>
    </dsp:sp>
    <dsp:sp modelId="{70925922-4FB1-EA4A-9C31-208AD53E64CD}">
      <dsp:nvSpPr>
        <dsp:cNvPr id="0" name=""/>
        <dsp:cNvSpPr/>
      </dsp:nvSpPr>
      <dsp:spPr>
        <a:xfrm>
          <a:off x="2752250" y="2793797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&lt;text&gt;</a:t>
          </a:r>
        </a:p>
      </dsp:txBody>
      <dsp:txXfrm>
        <a:off x="2780999" y="2822546"/>
        <a:ext cx="1905601" cy="924051"/>
      </dsp:txXfrm>
    </dsp:sp>
    <dsp:sp modelId="{B47EC133-3C45-4140-A3EA-C06AADFEAC9A}">
      <dsp:nvSpPr>
        <dsp:cNvPr id="0" name=""/>
        <dsp:cNvSpPr/>
      </dsp:nvSpPr>
      <dsp:spPr>
        <a:xfrm rot="18289469">
          <a:off x="4420446" y="2703943"/>
          <a:ext cx="1375045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1375045" y="162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3593" y="2685804"/>
        <a:ext cx="68752" cy="68752"/>
      </dsp:txXfrm>
    </dsp:sp>
    <dsp:sp modelId="{75B3624F-B5F3-2944-8153-2197A774014C}">
      <dsp:nvSpPr>
        <dsp:cNvPr id="0" name=""/>
        <dsp:cNvSpPr/>
      </dsp:nvSpPr>
      <dsp:spPr>
        <a:xfrm>
          <a:off x="5500589" y="1665015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&lt;front&gt;</a:t>
          </a:r>
        </a:p>
      </dsp:txBody>
      <dsp:txXfrm>
        <a:off x="5529338" y="1693764"/>
        <a:ext cx="1905601" cy="924051"/>
      </dsp:txXfrm>
    </dsp:sp>
    <dsp:sp modelId="{47B38585-23D6-6048-87D7-79A3500EDA47}">
      <dsp:nvSpPr>
        <dsp:cNvPr id="0" name=""/>
        <dsp:cNvSpPr/>
      </dsp:nvSpPr>
      <dsp:spPr>
        <a:xfrm>
          <a:off x="4715349" y="3268334"/>
          <a:ext cx="785239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785239" y="162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8338" y="3264941"/>
        <a:ext cx="39261" cy="39261"/>
      </dsp:txXfrm>
    </dsp:sp>
    <dsp:sp modelId="{D9A50CC0-9FEF-A844-ACBD-BE440B268B18}">
      <dsp:nvSpPr>
        <dsp:cNvPr id="0" name=""/>
        <dsp:cNvSpPr/>
      </dsp:nvSpPr>
      <dsp:spPr>
        <a:xfrm>
          <a:off x="5500589" y="2793797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&lt;body&gt;</a:t>
          </a:r>
        </a:p>
      </dsp:txBody>
      <dsp:txXfrm>
        <a:off x="5529338" y="2822546"/>
        <a:ext cx="1905601" cy="924051"/>
      </dsp:txXfrm>
    </dsp:sp>
    <dsp:sp modelId="{5C8E0CE5-7594-5346-95CA-22658105C463}">
      <dsp:nvSpPr>
        <dsp:cNvPr id="0" name=""/>
        <dsp:cNvSpPr/>
      </dsp:nvSpPr>
      <dsp:spPr>
        <a:xfrm rot="3310531">
          <a:off x="4420446" y="3832725"/>
          <a:ext cx="1375045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1375045" y="162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3593" y="3814586"/>
        <a:ext cx="68752" cy="68752"/>
      </dsp:txXfrm>
    </dsp:sp>
    <dsp:sp modelId="{43C34BAF-9C51-9F4F-BFD7-7DC23803864E}">
      <dsp:nvSpPr>
        <dsp:cNvPr id="0" name=""/>
        <dsp:cNvSpPr/>
      </dsp:nvSpPr>
      <dsp:spPr>
        <a:xfrm>
          <a:off x="5500589" y="3922579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&lt;back&gt;</a:t>
          </a:r>
        </a:p>
      </dsp:txBody>
      <dsp:txXfrm>
        <a:off x="5529338" y="3951328"/>
        <a:ext cx="1905601" cy="924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6E94C-444D-6B4A-97F8-4CEF98E3C5F6}">
      <dsp:nvSpPr>
        <dsp:cNvPr id="0" name=""/>
        <dsp:cNvSpPr/>
      </dsp:nvSpPr>
      <dsp:spPr>
        <a:xfrm>
          <a:off x="1787" y="1801655"/>
          <a:ext cx="1845302" cy="922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</a:t>
          </a:r>
          <a:r>
            <a:rPr lang="en-US" sz="2000" kern="1200" dirty="0" err="1"/>
            <a:t>teiHeader</a:t>
          </a:r>
          <a:r>
            <a:rPr lang="en-US" sz="2000" kern="1200" dirty="0"/>
            <a:t>&gt;</a:t>
          </a:r>
        </a:p>
      </dsp:txBody>
      <dsp:txXfrm>
        <a:off x="28811" y="1828679"/>
        <a:ext cx="1791254" cy="868603"/>
      </dsp:txXfrm>
    </dsp:sp>
    <dsp:sp modelId="{39550EC9-18BD-AF46-B93C-74900CB52975}">
      <dsp:nvSpPr>
        <dsp:cNvPr id="0" name=""/>
        <dsp:cNvSpPr/>
      </dsp:nvSpPr>
      <dsp:spPr>
        <a:xfrm rot="17692822">
          <a:off x="1338948" y="1448847"/>
          <a:ext cx="1754402" cy="36694"/>
        </a:xfrm>
        <a:custGeom>
          <a:avLst/>
          <a:gdLst/>
          <a:ahLst/>
          <a:cxnLst/>
          <a:rect l="0" t="0" r="0" b="0"/>
          <a:pathLst>
            <a:path>
              <a:moveTo>
                <a:pt x="0" y="18347"/>
              </a:moveTo>
              <a:lnTo>
                <a:pt x="1754402" y="183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172289" y="1423334"/>
        <a:ext cx="87720" cy="87720"/>
      </dsp:txXfrm>
    </dsp:sp>
    <dsp:sp modelId="{7335BAE5-C9B2-F548-B35C-F588513D8CC6}">
      <dsp:nvSpPr>
        <dsp:cNvPr id="0" name=""/>
        <dsp:cNvSpPr/>
      </dsp:nvSpPr>
      <dsp:spPr>
        <a:xfrm>
          <a:off x="2585210" y="210082"/>
          <a:ext cx="1845302" cy="922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</a:t>
          </a:r>
          <a:r>
            <a:rPr lang="en-US" sz="2000" kern="1200" dirty="0" err="1"/>
            <a:t>fileDesc</a:t>
          </a:r>
          <a:r>
            <a:rPr lang="en-US" sz="2000" kern="1200" dirty="0"/>
            <a:t>&gt;</a:t>
          </a:r>
        </a:p>
      </dsp:txBody>
      <dsp:txXfrm>
        <a:off x="2612234" y="237106"/>
        <a:ext cx="1791254" cy="868603"/>
      </dsp:txXfrm>
    </dsp:sp>
    <dsp:sp modelId="{9D347F49-8E5B-7944-BFC7-549CF603D106}">
      <dsp:nvSpPr>
        <dsp:cNvPr id="0" name=""/>
        <dsp:cNvSpPr/>
      </dsp:nvSpPr>
      <dsp:spPr>
        <a:xfrm rot="19457599">
          <a:off x="1761650" y="1979372"/>
          <a:ext cx="908998" cy="36694"/>
        </a:xfrm>
        <a:custGeom>
          <a:avLst/>
          <a:gdLst/>
          <a:ahLst/>
          <a:cxnLst/>
          <a:rect l="0" t="0" r="0" b="0"/>
          <a:pathLst>
            <a:path>
              <a:moveTo>
                <a:pt x="0" y="18347"/>
              </a:moveTo>
              <a:lnTo>
                <a:pt x="908998" y="183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3425" y="1974994"/>
        <a:ext cx="45449" cy="45449"/>
      </dsp:txXfrm>
    </dsp:sp>
    <dsp:sp modelId="{005591FC-722A-FF40-8880-9EE7F23D5379}">
      <dsp:nvSpPr>
        <dsp:cNvPr id="0" name=""/>
        <dsp:cNvSpPr/>
      </dsp:nvSpPr>
      <dsp:spPr>
        <a:xfrm>
          <a:off x="2585210" y="1271131"/>
          <a:ext cx="1845302" cy="922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</a:t>
          </a:r>
          <a:r>
            <a:rPr lang="en-US" sz="2000" kern="1200" dirty="0" err="1"/>
            <a:t>encodingDesc</a:t>
          </a:r>
          <a:r>
            <a:rPr lang="en-US" sz="2000" kern="1200" dirty="0"/>
            <a:t>&gt; </a:t>
          </a:r>
        </a:p>
      </dsp:txBody>
      <dsp:txXfrm>
        <a:off x="2612234" y="1298155"/>
        <a:ext cx="1791254" cy="868603"/>
      </dsp:txXfrm>
    </dsp:sp>
    <dsp:sp modelId="{0F459524-885A-6542-A42D-B1B3C4D1170B}">
      <dsp:nvSpPr>
        <dsp:cNvPr id="0" name=""/>
        <dsp:cNvSpPr/>
      </dsp:nvSpPr>
      <dsp:spPr>
        <a:xfrm rot="2142401">
          <a:off x="1761650" y="2509896"/>
          <a:ext cx="908998" cy="36694"/>
        </a:xfrm>
        <a:custGeom>
          <a:avLst/>
          <a:gdLst/>
          <a:ahLst/>
          <a:cxnLst/>
          <a:rect l="0" t="0" r="0" b="0"/>
          <a:pathLst>
            <a:path>
              <a:moveTo>
                <a:pt x="0" y="18347"/>
              </a:moveTo>
              <a:lnTo>
                <a:pt x="908998" y="183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3425" y="2505518"/>
        <a:ext cx="45449" cy="45449"/>
      </dsp:txXfrm>
    </dsp:sp>
    <dsp:sp modelId="{27BD080C-4ABE-394E-A982-CF72D7DB7098}">
      <dsp:nvSpPr>
        <dsp:cNvPr id="0" name=""/>
        <dsp:cNvSpPr/>
      </dsp:nvSpPr>
      <dsp:spPr>
        <a:xfrm>
          <a:off x="2585210" y="2332180"/>
          <a:ext cx="1845302" cy="922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</a:t>
          </a:r>
          <a:r>
            <a:rPr lang="en-US" sz="2000" kern="1200" dirty="0" err="1"/>
            <a:t>profileDesc</a:t>
          </a:r>
          <a:r>
            <a:rPr lang="en-US" sz="2000" kern="1200" dirty="0"/>
            <a:t>&gt;</a:t>
          </a:r>
        </a:p>
      </dsp:txBody>
      <dsp:txXfrm>
        <a:off x="2612234" y="2359204"/>
        <a:ext cx="1791254" cy="868603"/>
      </dsp:txXfrm>
    </dsp:sp>
    <dsp:sp modelId="{00FD6C1B-04C5-3B4B-B233-6EF2CAA0D858}">
      <dsp:nvSpPr>
        <dsp:cNvPr id="0" name=""/>
        <dsp:cNvSpPr/>
      </dsp:nvSpPr>
      <dsp:spPr>
        <a:xfrm rot="3907178">
          <a:off x="1338948" y="3040420"/>
          <a:ext cx="1754402" cy="36694"/>
        </a:xfrm>
        <a:custGeom>
          <a:avLst/>
          <a:gdLst/>
          <a:ahLst/>
          <a:cxnLst/>
          <a:rect l="0" t="0" r="0" b="0"/>
          <a:pathLst>
            <a:path>
              <a:moveTo>
                <a:pt x="0" y="18347"/>
              </a:moveTo>
              <a:lnTo>
                <a:pt x="1754402" y="183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172289" y="3014908"/>
        <a:ext cx="87720" cy="87720"/>
      </dsp:txXfrm>
    </dsp:sp>
    <dsp:sp modelId="{1B9C5CE1-A953-CA45-9AC2-F2AD9A670B12}">
      <dsp:nvSpPr>
        <dsp:cNvPr id="0" name=""/>
        <dsp:cNvSpPr/>
      </dsp:nvSpPr>
      <dsp:spPr>
        <a:xfrm>
          <a:off x="2585210" y="3393229"/>
          <a:ext cx="1845302" cy="922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</a:t>
          </a:r>
          <a:r>
            <a:rPr lang="en-US" sz="2000" kern="1200" err="1"/>
            <a:t>revisionDesc</a:t>
          </a:r>
          <a:r>
            <a:rPr lang="en-US" sz="2000" kern="1200"/>
            <a:t>&gt;</a:t>
          </a:r>
          <a:endParaRPr lang="en-US" sz="2000" kern="1200" dirty="0"/>
        </a:p>
      </dsp:txBody>
      <dsp:txXfrm>
        <a:off x="2612234" y="3420253"/>
        <a:ext cx="1791254" cy="868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9C7FF-5BC9-8F48-A78A-563FAAF7991C}">
      <dsp:nvSpPr>
        <dsp:cNvPr id="0" name=""/>
        <dsp:cNvSpPr/>
      </dsp:nvSpPr>
      <dsp:spPr>
        <a:xfrm>
          <a:off x="4085" y="1722097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&lt;</a:t>
          </a:r>
          <a:r>
            <a:rPr lang="en-US" sz="3200" kern="1200" dirty="0" err="1"/>
            <a:t>biblStruct</a:t>
          </a:r>
          <a:r>
            <a:rPr lang="en-US" sz="3200" kern="1200" dirty="0"/>
            <a:t>&gt;</a:t>
          </a:r>
        </a:p>
      </dsp:txBody>
      <dsp:txXfrm>
        <a:off x="35769" y="1753781"/>
        <a:ext cx="2100166" cy="1018399"/>
      </dsp:txXfrm>
    </dsp:sp>
    <dsp:sp modelId="{FD70B0A9-A821-9D44-8171-DB4949D008E8}">
      <dsp:nvSpPr>
        <dsp:cNvPr id="0" name=""/>
        <dsp:cNvSpPr/>
      </dsp:nvSpPr>
      <dsp:spPr>
        <a:xfrm rot="18289469">
          <a:off x="1842606" y="1619454"/>
          <a:ext cx="1515439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515439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440" y="1603079"/>
        <a:ext cx="75771" cy="75771"/>
      </dsp:txXfrm>
    </dsp:sp>
    <dsp:sp modelId="{0DFD38C7-14BE-E842-9FB2-665CE8A269CE}">
      <dsp:nvSpPr>
        <dsp:cNvPr id="0" name=""/>
        <dsp:cNvSpPr/>
      </dsp:nvSpPr>
      <dsp:spPr>
        <a:xfrm>
          <a:off x="3033032" y="478065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&lt;analytic&gt;</a:t>
          </a:r>
        </a:p>
      </dsp:txBody>
      <dsp:txXfrm>
        <a:off x="3064716" y="509749"/>
        <a:ext cx="2100166" cy="1018399"/>
      </dsp:txXfrm>
    </dsp:sp>
    <dsp:sp modelId="{A1809D2E-5C78-E345-ADCE-163C3785E4B5}">
      <dsp:nvSpPr>
        <dsp:cNvPr id="0" name=""/>
        <dsp:cNvSpPr/>
      </dsp:nvSpPr>
      <dsp:spPr>
        <a:xfrm>
          <a:off x="2167619" y="2241470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8690" y="2241346"/>
        <a:ext cx="43270" cy="43270"/>
      </dsp:txXfrm>
    </dsp:sp>
    <dsp:sp modelId="{F1F8B777-19AA-9749-8CFD-18614DF60AC9}">
      <dsp:nvSpPr>
        <dsp:cNvPr id="0" name=""/>
        <dsp:cNvSpPr/>
      </dsp:nvSpPr>
      <dsp:spPr>
        <a:xfrm>
          <a:off x="3033032" y="1722097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&lt;</a:t>
          </a:r>
          <a:r>
            <a:rPr lang="en-US" sz="3200" kern="1200" dirty="0" err="1"/>
            <a:t>monogr</a:t>
          </a:r>
          <a:r>
            <a:rPr lang="en-US" sz="3200" kern="1200" dirty="0"/>
            <a:t>&gt;</a:t>
          </a:r>
        </a:p>
      </dsp:txBody>
      <dsp:txXfrm>
        <a:off x="3064716" y="1753781"/>
        <a:ext cx="2100166" cy="1018399"/>
      </dsp:txXfrm>
    </dsp:sp>
    <dsp:sp modelId="{5A7A28B4-B298-8D45-A703-407FD4C8E40F}">
      <dsp:nvSpPr>
        <dsp:cNvPr id="0" name=""/>
        <dsp:cNvSpPr/>
      </dsp:nvSpPr>
      <dsp:spPr>
        <a:xfrm>
          <a:off x="5196567" y="2241470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7638" y="2241346"/>
        <a:ext cx="43270" cy="43270"/>
      </dsp:txXfrm>
    </dsp:sp>
    <dsp:sp modelId="{3A3DA8CA-B934-FE42-9EBB-39110ACF6E77}">
      <dsp:nvSpPr>
        <dsp:cNvPr id="0" name=""/>
        <dsp:cNvSpPr/>
      </dsp:nvSpPr>
      <dsp:spPr>
        <a:xfrm>
          <a:off x="6061980" y="1722097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&lt;imprint&gt;</a:t>
          </a:r>
        </a:p>
      </dsp:txBody>
      <dsp:txXfrm>
        <a:off x="6093664" y="1753781"/>
        <a:ext cx="2100166" cy="1018399"/>
      </dsp:txXfrm>
    </dsp:sp>
    <dsp:sp modelId="{EACC818C-2EFA-564E-99BB-5BFF34DD3B34}">
      <dsp:nvSpPr>
        <dsp:cNvPr id="0" name=""/>
        <dsp:cNvSpPr/>
      </dsp:nvSpPr>
      <dsp:spPr>
        <a:xfrm rot="3310531">
          <a:off x="1842606" y="2863486"/>
          <a:ext cx="1515439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515439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440" y="2847111"/>
        <a:ext cx="75771" cy="75771"/>
      </dsp:txXfrm>
    </dsp:sp>
    <dsp:sp modelId="{97B13A84-858C-3347-84BA-28958A3186E7}">
      <dsp:nvSpPr>
        <dsp:cNvPr id="0" name=""/>
        <dsp:cNvSpPr/>
      </dsp:nvSpPr>
      <dsp:spPr>
        <a:xfrm>
          <a:off x="3033032" y="2966130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&lt;series&gt;</a:t>
          </a:r>
        </a:p>
      </dsp:txBody>
      <dsp:txXfrm>
        <a:off x="3064716" y="2997814"/>
        <a:ext cx="2100166" cy="101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6FFB6-41C1-A944-9535-18660036E0DF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DE9D6-4930-594D-8B30-5B35EE20517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3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F1BBD-C07B-D64F-A7BD-A81020A286D6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23E50-267C-D44D-8C91-AA20FC887E8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6CC44-B007-AF46-AAC5-45084D52F6B0}" type="slidenum">
              <a:rPr lang="de-DE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</a:t>
            </a:fld>
            <a:endParaRPr lang="de-DE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94C53-3844-D14B-974F-7400F3A7CBAD}" type="slidenum">
              <a:rPr lang="de-DE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pPr/>
              <a:t>31</a:t>
            </a:fld>
            <a:endParaRPr lang="de-DE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1F00A-C153-9946-A1B1-E1A4BAA616D4}" type="datetimeFigureOut">
              <a:rPr lang="en-US" smtClean="0"/>
              <a:pPr/>
              <a:t>7/8/22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i-c.org/Guidelines/P5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i-c.org/release/doc/tei-p5-doc/en/html/ND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i-c.org/Activities/Project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oma.tei-c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i-c.org/Roma/" TargetMode="External"/><Relationship Id="rId2" Type="http://schemas.openxmlformats.org/officeDocument/2006/relationships/hyperlink" Target="http://www.tei-c.org/release/doc/tei-p5-doc/en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i-c.org/release/doc/tei-p5-doc/en/html/CO.html" TargetMode="External"/><Relationship Id="rId4" Type="http://schemas.openxmlformats.org/officeDocument/2006/relationships/hyperlink" Target="http://www.tei-c.org/release/doc/tei-p5-doc/en/html/D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be.kantl.be/TBE/" TargetMode="External"/><Relationship Id="rId2" Type="http://schemas.openxmlformats.org/officeDocument/2006/relationships/hyperlink" Target="http://www.tei-c.org/release/doc/tei-p5-doc/en/html/index-toc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general introduction to the</a:t>
            </a:r>
            <a:br>
              <a:rPr lang="en-US" dirty="0"/>
            </a:br>
            <a:r>
              <a:rPr lang="en-US" i="1" dirty="0"/>
              <a:t>Text Encoding Initiative </a:t>
            </a:r>
            <a:r>
              <a:rPr lang="en-US" dirty="0"/>
              <a:t>(TEI)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Laurent Romary, </a:t>
            </a:r>
            <a:r>
              <a:rPr lang="en-US" i="1" dirty="0"/>
              <a:t>Inria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TEI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Online documentation</a:t>
            </a:r>
            <a:endParaRPr lang="en-US" dirty="0"/>
          </a:p>
          <a:p>
            <a:pPr lvl="1"/>
            <a:r>
              <a:rPr lang="en-US" dirty="0"/>
              <a:t>Prose description organized in chapters</a:t>
            </a:r>
          </a:p>
          <a:p>
            <a:pPr lvl="1"/>
            <a:r>
              <a:rPr lang="en-US" dirty="0"/>
              <a:t>Specific documentation for each element</a:t>
            </a:r>
          </a:p>
          <a:p>
            <a:pPr lvl="1"/>
            <a:r>
              <a:rPr lang="en-US" dirty="0"/>
              <a:t>Access to all examples from the guidelines</a:t>
            </a:r>
          </a:p>
          <a:p>
            <a:r>
              <a:rPr lang="en-US" dirty="0" err="1"/>
              <a:t>Schema(s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RelaxNG</a:t>
            </a:r>
            <a:r>
              <a:rPr lang="en-US" dirty="0"/>
              <a:t>, W3C (, DTD)</a:t>
            </a:r>
          </a:p>
          <a:p>
            <a:pPr lvl="1"/>
            <a:r>
              <a:rPr lang="en-US" dirty="0"/>
              <a:t>Available online from the </a:t>
            </a:r>
            <a:r>
              <a:rPr lang="en-US" i="1" dirty="0"/>
              <a:t>Roma </a:t>
            </a:r>
            <a:r>
              <a:rPr lang="en-US" dirty="0"/>
              <a:t>interface</a:t>
            </a:r>
          </a:p>
          <a:p>
            <a:pPr lvl="1"/>
            <a:r>
              <a:rPr lang="en-US" dirty="0"/>
              <a:t>Delivered as packages (</a:t>
            </a:r>
            <a:r>
              <a:rPr lang="en-US" dirty="0" err="1"/>
              <a:t>Ubuntu</a:t>
            </a:r>
            <a:r>
              <a:rPr lang="en-US" dirty="0"/>
              <a:t>, Oxygen)</a:t>
            </a:r>
          </a:p>
          <a:p>
            <a:r>
              <a:rPr lang="en-US" dirty="0"/>
              <a:t>The TEI guidelines as specifications</a:t>
            </a:r>
          </a:p>
          <a:p>
            <a:pPr lvl="1"/>
            <a:r>
              <a:rPr lang="en-US" dirty="0"/>
              <a:t>Documentation and schemas are generated from one single specification file</a:t>
            </a:r>
          </a:p>
          <a:p>
            <a:pPr lvl="2"/>
            <a:r>
              <a:rPr lang="en-US" dirty="0"/>
              <a:t>Expressed in a TEI sub-language: ODD (One Document Does it all)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role of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TEI project starts with the definition of a </a:t>
            </a:r>
            <a:r>
              <a:rPr lang="en-US" dirty="0" err="1"/>
              <a:t>customisation</a:t>
            </a:r>
            <a:endParaRPr lang="en-US" dirty="0"/>
          </a:p>
          <a:p>
            <a:pPr lvl="1"/>
            <a:r>
              <a:rPr lang="en-US" dirty="0"/>
              <a:t>Module selection</a:t>
            </a:r>
          </a:p>
          <a:p>
            <a:pPr lvl="1"/>
            <a:r>
              <a:rPr lang="en-US" dirty="0"/>
              <a:t>Sub-setting elements</a:t>
            </a:r>
          </a:p>
          <a:p>
            <a:pPr lvl="1"/>
            <a:r>
              <a:rPr lang="en-US" dirty="0"/>
              <a:t>Reducing possible values or content models</a:t>
            </a:r>
          </a:p>
          <a:p>
            <a:pPr lvl="1"/>
            <a:r>
              <a:rPr lang="en-US" dirty="0"/>
              <a:t>Adding, when necessary, new descriptive object</a:t>
            </a:r>
          </a:p>
          <a:p>
            <a:r>
              <a:rPr lang="en-US" dirty="0"/>
              <a:t>ODD as the technical platform for customization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Family of formats</a:t>
            </a:r>
          </a:p>
          <a:p>
            <a:pPr lvl="1"/>
            <a:r>
              <a:rPr lang="en-US" dirty="0"/>
              <a:t>Comparison of two TEI-based projects through their </a:t>
            </a:r>
            <a:r>
              <a:rPr lang="en-US" dirty="0" err="1"/>
              <a:t>ODDs</a:t>
            </a:r>
            <a:endParaRPr lang="en-US" dirty="0"/>
          </a:p>
          <a:p>
            <a:r>
              <a:rPr lang="en-US" dirty="0"/>
              <a:t>Support for third-party projects</a:t>
            </a:r>
          </a:p>
          <a:p>
            <a:pPr lvl="1"/>
            <a:r>
              <a:rPr lang="en-US" dirty="0"/>
              <a:t>(cf. PDM) in-house maintenance of customization and documentation</a:t>
            </a:r>
          </a:p>
          <a:p>
            <a:r>
              <a:rPr lang="en-US" dirty="0"/>
              <a:t>Does not prevent one from knowing the TEI components…</a:t>
            </a:r>
          </a:p>
          <a:p>
            <a:pPr lvl="1"/>
            <a:r>
              <a:rPr lang="en-US" dirty="0"/>
              <a:t>Most project can live with just a subset of the TEI ontology</a:t>
            </a:r>
          </a:p>
          <a:p>
            <a:pPr lvl="2"/>
            <a:r>
              <a:rPr lang="en-US" dirty="0"/>
              <a:t>With the strong possibility to impact on the guidelines themselves</a:t>
            </a:r>
          </a:p>
          <a:p>
            <a:pPr lvl="3"/>
            <a:r>
              <a:rPr lang="en-US" dirty="0"/>
              <a:t>E.g. &lt;abstract&gt;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TEI document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 document architecture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028700" y="1417638"/>
          <a:ext cx="7467600" cy="544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essential component: the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TEI-conformant document comprises a header usually followed by a text</a:t>
            </a:r>
          </a:p>
          <a:p>
            <a:r>
              <a:rPr lang="en-US" dirty="0"/>
              <a:t>the header contains:</a:t>
            </a:r>
          </a:p>
          <a:p>
            <a:pPr lvl="1"/>
            <a:r>
              <a:rPr lang="en-US" dirty="0"/>
              <a:t>mandatory file description (&lt;</a:t>
            </a:r>
            <a:r>
              <a:rPr lang="en-US" dirty="0" err="1"/>
              <a:t>fileDesc</a:t>
            </a:r>
            <a:r>
              <a:rPr lang="en-US" dirty="0"/>
              <a:t>&gt;)</a:t>
            </a:r>
          </a:p>
          <a:p>
            <a:pPr lvl="1"/>
            <a:r>
              <a:rPr lang="en-US" dirty="0"/>
              <a:t>optional encoding (&lt;</a:t>
            </a:r>
            <a:r>
              <a:rPr lang="en-US" dirty="0" err="1"/>
              <a:t>encodingDesc</a:t>
            </a:r>
            <a:r>
              <a:rPr lang="en-US" dirty="0"/>
              <a:t>&gt;), profile (&lt;</a:t>
            </a:r>
            <a:r>
              <a:rPr lang="en-US" dirty="0" err="1"/>
              <a:t>profileDesc</a:t>
            </a:r>
            <a:r>
              <a:rPr lang="en-US" dirty="0"/>
              <a:t>&gt;) and revision (&lt;</a:t>
            </a:r>
            <a:r>
              <a:rPr lang="en-US" dirty="0" err="1"/>
              <a:t>revisionDesc</a:t>
            </a:r>
            <a:r>
              <a:rPr lang="en-US" dirty="0"/>
              <a:t>&gt;) descriptions</a:t>
            </a:r>
          </a:p>
          <a:p>
            <a:r>
              <a:rPr lang="en-US" dirty="0"/>
              <a:t>the header is essential for:</a:t>
            </a:r>
          </a:p>
          <a:p>
            <a:pPr lvl="1"/>
            <a:r>
              <a:rPr lang="en-US" dirty="0"/>
              <a:t>bibliographic control and identification</a:t>
            </a:r>
          </a:p>
          <a:p>
            <a:pPr lvl="1"/>
            <a:r>
              <a:rPr lang="en-US" dirty="0"/>
              <a:t>resource documentation and processing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a TEI header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4323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32400" y="2082800"/>
            <a:ext cx="308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title page of the 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2400" y="3123168"/>
            <a:ext cx="323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Constraints and editorial choices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2400" y="4163536"/>
            <a:ext cx="3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characteristics of the content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2400" y="5294868"/>
            <a:ext cx="309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history of the document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TEI header: &lt;</a:t>
            </a:r>
            <a:r>
              <a:rPr lang="en-US" dirty="0" err="1"/>
              <a:t>fileDesc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Bibliographic description of the whole document</a:t>
            </a:r>
          </a:p>
          <a:p>
            <a:r>
              <a:rPr lang="en-US" dirty="0"/>
              <a:t>Main descriptors comprise:</a:t>
            </a:r>
          </a:p>
          <a:p>
            <a:pPr lvl="1"/>
            <a:r>
              <a:rPr lang="en-US" dirty="0"/>
              <a:t>Title and responsibilities associated to the document (&lt;</a:t>
            </a:r>
            <a:r>
              <a:rPr lang="en-US" dirty="0" err="1"/>
              <a:t>titleStmt</a:t>
            </a:r>
            <a:r>
              <a:rPr lang="en-US" dirty="0"/>
              <a:t>&gt;)</a:t>
            </a:r>
          </a:p>
          <a:p>
            <a:pPr lvl="1"/>
            <a:r>
              <a:rPr lang="en-US" dirty="0"/>
              <a:t>Details regarding the publication of the document (&lt;</a:t>
            </a:r>
            <a:r>
              <a:rPr lang="en-US" dirty="0" err="1"/>
              <a:t>publicationStmt</a:t>
            </a:r>
            <a:r>
              <a:rPr lang="en-US" dirty="0"/>
              <a:t>&gt;)</a:t>
            </a:r>
          </a:p>
          <a:p>
            <a:pPr lvl="2"/>
            <a:r>
              <a:rPr lang="en-US" dirty="0"/>
              <a:t>E.g. licensing</a:t>
            </a:r>
          </a:p>
          <a:p>
            <a:pPr lvl="1"/>
            <a:r>
              <a:rPr lang="en-US" dirty="0"/>
              <a:t>Information about the </a:t>
            </a:r>
            <a:r>
              <a:rPr lang="en-US" dirty="0" err="1"/>
              <a:t>source(s</a:t>
            </a:r>
            <a:r>
              <a:rPr lang="en-US" dirty="0"/>
              <a:t>) of the document (&lt;</a:t>
            </a:r>
            <a:r>
              <a:rPr lang="en-US" dirty="0" err="1"/>
              <a:t>sourceDesc</a:t>
            </a:r>
            <a:r>
              <a:rPr lang="en-US" dirty="0"/>
              <a:t>&gt;)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fileDesc</a:t>
            </a:r>
            <a:r>
              <a:rPr lang="en-US" dirty="0"/>
              <a:t>&gt;: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&lt;</a:t>
            </a:r>
            <a:r>
              <a:rPr lang="en-US" b="1" dirty="0" err="1"/>
              <a:t>teiHeader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&lt;</a:t>
            </a:r>
            <a:r>
              <a:rPr lang="en-US" b="1" dirty="0" err="1"/>
              <a:t>fileDesc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&lt;</a:t>
            </a:r>
            <a:r>
              <a:rPr lang="en-US" b="1" dirty="0" err="1"/>
              <a:t>titleStmt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	&lt;title&gt;Thomas Paine: Common sense, a machine-readable transcript&lt;/title&gt;</a:t>
            </a:r>
          </a:p>
          <a:p>
            <a:pPr>
              <a:buNone/>
            </a:pPr>
            <a:r>
              <a:rPr lang="en-US" b="1" dirty="0"/>
              <a:t>			&lt;</a:t>
            </a:r>
            <a:r>
              <a:rPr lang="en-US" b="1" dirty="0" err="1"/>
              <a:t>respStmt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		&lt;</a:t>
            </a:r>
            <a:r>
              <a:rPr lang="en-US" b="1" dirty="0" err="1"/>
              <a:t>resp</a:t>
            </a:r>
            <a:r>
              <a:rPr lang="en-US" b="1" dirty="0"/>
              <a:t>&gt;compiled by&lt;/</a:t>
            </a:r>
            <a:r>
              <a:rPr lang="en-US" b="1" dirty="0" err="1"/>
              <a:t>resp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		&lt;name&gt;Jon K Adams&lt;/name&gt;</a:t>
            </a:r>
          </a:p>
          <a:p>
            <a:pPr>
              <a:buNone/>
            </a:pPr>
            <a:r>
              <a:rPr lang="en-US" b="1" dirty="0"/>
              <a:t>			&lt;/</a:t>
            </a:r>
            <a:r>
              <a:rPr lang="en-US" b="1" dirty="0" err="1"/>
              <a:t>respStmt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&lt;/</a:t>
            </a:r>
            <a:r>
              <a:rPr lang="en-US" b="1" dirty="0" err="1"/>
              <a:t>titleStmt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&lt;</a:t>
            </a:r>
            <a:r>
              <a:rPr lang="en-US" b="1" dirty="0" err="1"/>
              <a:t>publicationStmt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	&lt;distributor&gt;Oxford Text Archive&lt;/distributor&gt;</a:t>
            </a:r>
          </a:p>
          <a:p>
            <a:pPr>
              <a:buNone/>
            </a:pPr>
            <a:r>
              <a:rPr lang="en-US" b="1" dirty="0"/>
              <a:t>		&lt;/</a:t>
            </a:r>
            <a:r>
              <a:rPr lang="en-US" b="1" dirty="0" err="1"/>
              <a:t>publicationStmt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&lt;</a:t>
            </a:r>
            <a:r>
              <a:rPr lang="en-US" b="1" dirty="0" err="1"/>
              <a:t>sourceDesc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	&lt;bibl&gt;The complete writings of Thomas Paine, collected and edited by Phillip S. </a:t>
            </a:r>
            <a:r>
              <a:rPr lang="en-US" b="1" dirty="0" err="1"/>
              <a:t>Foner</a:t>
            </a:r>
            <a:r>
              <a:rPr lang="en-US" b="1" dirty="0"/>
              <a:t> (New York, Citadel Press, 1945)&lt;/bibl&gt;</a:t>
            </a:r>
          </a:p>
          <a:p>
            <a:pPr>
              <a:buNone/>
            </a:pPr>
            <a:r>
              <a:rPr lang="en-US" b="1" dirty="0"/>
              <a:t>		&lt;/</a:t>
            </a:r>
            <a:r>
              <a:rPr lang="en-US" b="1" dirty="0" err="1"/>
              <a:t>sourceDesc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&lt;/</a:t>
            </a:r>
            <a:r>
              <a:rPr lang="en-US" b="1" dirty="0" err="1"/>
              <a:t>fileDesc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&lt;/</a:t>
            </a:r>
            <a:r>
              <a:rPr lang="en-US" b="1" dirty="0" err="1"/>
              <a:t>teiHeader</a:t>
            </a:r>
            <a:r>
              <a:rPr lang="en-US" b="1" dirty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quick overview of the other header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</a:t>
            </a:r>
            <a:r>
              <a:rPr lang="en-US" dirty="0" err="1"/>
              <a:t>encodingDesc</a:t>
            </a:r>
            <a:r>
              <a:rPr lang="en-US" dirty="0"/>
              <a:t>&gt; </a:t>
            </a:r>
          </a:p>
          <a:p>
            <a:pPr lvl="1"/>
            <a:r>
              <a:rPr lang="en-US" dirty="0"/>
              <a:t>Characters, elements, geo-references, editorial choices (sampling)</a:t>
            </a:r>
          </a:p>
          <a:p>
            <a:r>
              <a:rPr lang="en-US" dirty="0"/>
              <a:t>&lt;</a:t>
            </a:r>
            <a:r>
              <a:rPr lang="en-US" dirty="0" err="1"/>
              <a:t>profileDesc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Index terms, abstract, classification codes, languages of the document, participants (who speaks, who writes, who annotates)</a:t>
            </a:r>
          </a:p>
          <a:p>
            <a:r>
              <a:rPr lang="en-US" dirty="0"/>
              <a:t>&lt;</a:t>
            </a:r>
            <a:r>
              <a:rPr lang="en-US" dirty="0" err="1"/>
              <a:t>revisionDesc</a:t>
            </a:r>
            <a:r>
              <a:rPr lang="en-US" dirty="0"/>
              <a:t>&gt;</a:t>
            </a:r>
          </a:p>
          <a:p>
            <a:pPr lvl="1">
              <a:buNone/>
            </a:pPr>
            <a:r>
              <a:rPr lang="en-US" sz="1946" dirty="0">
                <a:latin typeface="Courier"/>
                <a:cs typeface="Courier"/>
              </a:rPr>
              <a:t>&lt;</a:t>
            </a:r>
            <a:r>
              <a:rPr lang="en-US" sz="1946" dirty="0" err="1">
                <a:latin typeface="Courier"/>
                <a:cs typeface="Courier"/>
              </a:rPr>
              <a:t>revisionDesc</a:t>
            </a:r>
            <a:r>
              <a:rPr lang="en-US" sz="1946" dirty="0">
                <a:latin typeface="Courier"/>
                <a:cs typeface="Courier"/>
              </a:rPr>
              <a:t> status="embargoed”&gt;</a:t>
            </a:r>
          </a:p>
          <a:p>
            <a:pPr lvl="1">
              <a:buNone/>
            </a:pPr>
            <a:r>
              <a:rPr lang="en-US" sz="1946" dirty="0">
                <a:latin typeface="Courier"/>
                <a:cs typeface="Courier"/>
              </a:rPr>
              <a:t>	&lt;change when="1991-11-11" who="#LB"&gt; deleted chapter 10&lt;/change&gt;</a:t>
            </a:r>
          </a:p>
          <a:p>
            <a:pPr lvl="1">
              <a:buNone/>
            </a:pPr>
            <a:r>
              <a:rPr lang="en-US" sz="1946" dirty="0">
                <a:latin typeface="Courier"/>
                <a:cs typeface="Courier"/>
              </a:rPr>
              <a:t>&lt;/</a:t>
            </a:r>
            <a:r>
              <a:rPr lang="en-US" sz="1946" dirty="0" err="1">
                <a:latin typeface="Courier"/>
                <a:cs typeface="Courier"/>
              </a:rPr>
              <a:t>revisionDesc</a:t>
            </a:r>
            <a:r>
              <a:rPr lang="en-US" sz="1946" dirty="0">
                <a:latin typeface="Courier"/>
                <a:cs typeface="Courier"/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E22E7EA-5C45-E14D-BC9D-946535602A06}" type="datetime1">
              <a:rPr lang="de-DE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08.07.22</a:t>
            </a:fld>
            <a:endParaRPr lang="de-DE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Seite </a:t>
            </a:r>
            <a:fld id="{39E601B6-7802-5041-B715-27B25006A995}" type="slidenum">
              <a:rPr lang="de-DE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</a:t>
            </a:fld>
            <a:endParaRPr lang="de-DE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>
                <a:latin typeface="Arial" pitchFamily="1" charset="0"/>
              </a:rPr>
              <a:t>In the beginning</a:t>
            </a:r>
            <a:endParaRPr lang="de-DE">
              <a:solidFill>
                <a:srgbClr val="333333"/>
              </a:solidFill>
            </a:endParaRP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38350"/>
            <a:ext cx="6881813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7010400" y="5715000"/>
            <a:ext cx="1981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1400" i="1">
                <a:solidFill>
                  <a:srgbClr val="333333"/>
                </a:solidFill>
              </a:rPr>
              <a:t>1. Novembre 1987: Vassar College, Poughkeepsie</a:t>
            </a:r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 rot="5400000">
            <a:off x="83344" y="2826544"/>
            <a:ext cx="1225550" cy="284162"/>
          </a:xfrm>
          <a:prstGeom prst="homePlate">
            <a:avLst>
              <a:gd name="adj" fmla="val 107821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>
                <a:latin typeface="Baskerville Semibold" pitchFamily="1" charset="0"/>
              </a:rPr>
              <a:t>Lou Burnard</a:t>
            </a:r>
          </a:p>
        </p:txBody>
      </p:sp>
      <p:sp>
        <p:nvSpPr>
          <p:cNvPr id="53257" name="AutoShape 9"/>
          <p:cNvSpPr>
            <a:spLocks noChangeArrowheads="1"/>
          </p:cNvSpPr>
          <p:nvPr/>
        </p:nvSpPr>
        <p:spPr bwMode="auto">
          <a:xfrm rot="2700000">
            <a:off x="555625" y="2571750"/>
            <a:ext cx="2373313" cy="284163"/>
          </a:xfrm>
          <a:prstGeom prst="homePlate">
            <a:avLst>
              <a:gd name="adj" fmla="val 20879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>
                <a:latin typeface="Baskerville Semibold" pitchFamily="1" charset="0"/>
              </a:rPr>
              <a:t>Michael Sperberg-McQuen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1813" y="2038350"/>
            <a:ext cx="17286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Heavy"/>
                <a:cs typeface="Avenir Heavy"/>
              </a:rPr>
              <a:t>Humanities</a:t>
            </a:r>
          </a:p>
          <a:p>
            <a:r>
              <a:rPr lang="en-US" sz="2000" dirty="0">
                <a:latin typeface="Avenir Heavy"/>
                <a:cs typeface="Avenir Heavy"/>
              </a:rPr>
              <a:t>Text archives</a:t>
            </a:r>
          </a:p>
          <a:p>
            <a:r>
              <a:rPr lang="en-US" sz="2000" dirty="0">
                <a:latin typeface="Avenir Heavy"/>
                <a:cs typeface="Avenir Heavy"/>
              </a:rPr>
              <a:t>Standards</a:t>
            </a:r>
          </a:p>
          <a:p>
            <a:r>
              <a:rPr lang="en-US" sz="2000" dirty="0">
                <a:latin typeface="Avenir Heavy"/>
                <a:cs typeface="Avenir Heavy"/>
              </a:rPr>
              <a:t>SGML</a:t>
            </a:r>
          </a:p>
        </p:txBody>
      </p:sp>
    </p:spTree>
    <p:extLst>
      <p:ext uri="{BB962C8B-B14F-4D97-AF65-F5344CB8AC3E}">
        <p14:creationId xmlns:p14="http://schemas.microsoft.com/office/powerpoint/2010/main" val="137659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nimBg="1"/>
      <p:bldP spid="532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TEI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TEI text has a little more structure: it contains</a:t>
            </a:r>
          </a:p>
          <a:p>
            <a:pPr lvl="1"/>
            <a:r>
              <a:rPr lang="en-US" dirty="0"/>
              <a:t>optional front matter (&lt;front&gt;)</a:t>
            </a:r>
          </a:p>
          <a:p>
            <a:pPr lvl="2"/>
            <a:r>
              <a:rPr lang="en-US" dirty="0"/>
              <a:t>Title page, table of contents, preface</a:t>
            </a:r>
          </a:p>
          <a:p>
            <a:pPr lvl="1"/>
            <a:r>
              <a:rPr lang="en-US" dirty="0"/>
              <a:t>a body (&lt;body&gt;)</a:t>
            </a:r>
          </a:p>
          <a:p>
            <a:pPr lvl="2"/>
            <a:r>
              <a:rPr lang="en-US" dirty="0"/>
              <a:t>Main informational content of a document</a:t>
            </a:r>
          </a:p>
          <a:p>
            <a:pPr lvl="1"/>
            <a:r>
              <a:rPr lang="en-US" dirty="0"/>
              <a:t>optional back matter (&lt;back&gt;)</a:t>
            </a:r>
          </a:p>
          <a:p>
            <a:pPr lvl="2"/>
            <a:r>
              <a:rPr lang="en-US" dirty="0"/>
              <a:t>Index, bibliographic references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body of a text usually has divisions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&lt;div&gt;’</a:t>
            </a:r>
            <a:r>
              <a:rPr lang="en-US" dirty="0" err="1"/>
              <a:t>s</a:t>
            </a:r>
            <a:r>
              <a:rPr lang="en-US" dirty="0"/>
              <a:t> may be nested within one-another</a:t>
            </a:r>
          </a:p>
          <a:p>
            <a:pPr lvl="1"/>
            <a:endParaRPr lang="en-US" dirty="0"/>
          </a:p>
          <a:p>
            <a:r>
              <a:rPr lang="en-US" dirty="0"/>
              <a:t>Systematic usage of “global attributes”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type </a:t>
            </a:r>
            <a:r>
              <a:rPr lang="en-US" dirty="0"/>
              <a:t>attribute labels a particular level e.g. as "part" or "chapter“</a:t>
            </a:r>
          </a:p>
          <a:p>
            <a:pPr lvl="1"/>
            <a:r>
              <a:rPr lang="en-US" dirty="0"/>
              <a:t>the </a:t>
            </a:r>
            <a:r>
              <a:rPr lang="en-US" i="1" dirty="0" err="1">
                <a:solidFill>
                  <a:srgbClr val="FF0000"/>
                </a:solidFill>
              </a:rPr>
              <a:t>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gives a particular division a name or number</a:t>
            </a:r>
          </a:p>
          <a:p>
            <a:pPr lvl="1"/>
            <a:r>
              <a:rPr lang="en-US" dirty="0"/>
              <a:t>the </a:t>
            </a:r>
            <a:r>
              <a:rPr lang="en-US" i="1" dirty="0" err="1">
                <a:solidFill>
                  <a:srgbClr val="FF0000"/>
                </a:solidFill>
              </a:rPr>
              <a:t>xml:id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gives a particular division a unique identifier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601"/>
            <a:ext cx="8229600" cy="54891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1400" dirty="0"/>
              <a:t>&lt;text&gt;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&lt;front&gt;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&lt;!-- </a:t>
            </a:r>
            <a:r>
              <a:rPr lang="de-DE" sz="1400" dirty="0" err="1"/>
              <a:t>titlepage</a:t>
            </a:r>
            <a:r>
              <a:rPr lang="de-DE" sz="1400" dirty="0"/>
              <a:t>, etc </a:t>
            </a:r>
            <a:r>
              <a:rPr lang="de-DE" sz="1400" dirty="0" err="1"/>
              <a:t>here</a:t>
            </a:r>
            <a:r>
              <a:rPr lang="de-DE" sz="1400" dirty="0"/>
              <a:t> --&gt;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&lt;/front&gt;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&lt;</a:t>
            </a:r>
            <a:r>
              <a:rPr lang="de-DE" sz="1400" dirty="0" err="1"/>
              <a:t>body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&lt;</a:t>
            </a:r>
            <a:r>
              <a:rPr lang="de-DE" sz="1400" dirty="0" err="1"/>
              <a:t>div</a:t>
            </a:r>
            <a:r>
              <a:rPr lang="de-DE" sz="1400" dirty="0"/>
              <a:t> </a:t>
            </a:r>
            <a:r>
              <a:rPr lang="de-DE" sz="1400" dirty="0" err="1"/>
              <a:t>type="book</a:t>
            </a:r>
            <a:r>
              <a:rPr lang="de-DE" sz="1400" dirty="0"/>
              <a:t>" </a:t>
            </a:r>
            <a:r>
              <a:rPr lang="de-DE" sz="1400" dirty="0" err="1"/>
              <a:t>n="I</a:t>
            </a:r>
            <a:r>
              <a:rPr lang="de-DE" sz="1400" dirty="0"/>
              <a:t>" xml:id="JA0100"&gt;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</a:t>
            </a:r>
            <a:r>
              <a:rPr lang="de-DE" sz="1400" dirty="0" err="1"/>
              <a:t>head&gt;Book</a:t>
            </a:r>
            <a:r>
              <a:rPr lang="de-DE" sz="1400" dirty="0"/>
              <a:t> </a:t>
            </a:r>
            <a:r>
              <a:rPr lang="de-DE" sz="1400" dirty="0" err="1"/>
              <a:t>I.&lt;/head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</a:t>
            </a:r>
            <a:r>
              <a:rPr lang="de-DE" sz="1400" dirty="0" err="1"/>
              <a:t>div</a:t>
            </a:r>
            <a:r>
              <a:rPr lang="de-DE" sz="1400" dirty="0"/>
              <a:t> </a:t>
            </a:r>
            <a:r>
              <a:rPr lang="de-DE" sz="1400" dirty="0" err="1"/>
              <a:t>type="chapter</a:t>
            </a:r>
            <a:r>
              <a:rPr lang="de-DE" sz="1400" dirty="0"/>
              <a:t>" n="1" xml:id="JA0101"&gt;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    &lt;</a:t>
            </a:r>
            <a:r>
              <a:rPr lang="de-DE" sz="1400" dirty="0" err="1"/>
              <a:t>head&gt;Of</a:t>
            </a:r>
            <a:r>
              <a:rPr lang="de-DE" sz="1400" dirty="0"/>
              <a:t> </a:t>
            </a:r>
            <a:r>
              <a:rPr lang="de-DE" sz="1400" dirty="0" err="1"/>
              <a:t>writing</a:t>
            </a:r>
            <a:r>
              <a:rPr lang="de-DE" sz="1400" dirty="0"/>
              <a:t> </a:t>
            </a:r>
            <a:r>
              <a:rPr lang="de-DE" sz="1400" dirty="0" err="1"/>
              <a:t>lives</a:t>
            </a:r>
            <a:r>
              <a:rPr lang="de-DE" sz="1400" dirty="0"/>
              <a:t> in </a:t>
            </a:r>
            <a:r>
              <a:rPr lang="de-DE" sz="1400" dirty="0" err="1"/>
              <a:t>general...&lt;/head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    &lt;!-- </a:t>
            </a:r>
            <a:r>
              <a:rPr lang="de-DE" sz="1400" dirty="0" err="1"/>
              <a:t>remainder</a:t>
            </a:r>
            <a:r>
              <a:rPr lang="de-DE" sz="1400" dirty="0"/>
              <a:t> of </a:t>
            </a:r>
            <a:r>
              <a:rPr lang="de-DE" sz="1400" dirty="0" err="1"/>
              <a:t>chapter</a:t>
            </a:r>
            <a:r>
              <a:rPr lang="de-DE" sz="1400" dirty="0"/>
              <a:t> 1 </a:t>
            </a:r>
            <a:r>
              <a:rPr lang="de-DE" sz="1400" dirty="0" err="1"/>
              <a:t>here</a:t>
            </a:r>
            <a:r>
              <a:rPr lang="de-DE" sz="1400" dirty="0"/>
              <a:t> --&gt;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&lt;/</a:t>
            </a:r>
            <a:r>
              <a:rPr lang="de-DE" sz="1400" dirty="0" err="1"/>
              <a:t>div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</a:t>
            </a:r>
            <a:r>
              <a:rPr lang="de-DE" sz="1400" dirty="0" err="1"/>
              <a:t>div</a:t>
            </a:r>
            <a:r>
              <a:rPr lang="de-DE" sz="1400" dirty="0"/>
              <a:t> n="2" xml:id="JA0102"&gt;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    &lt;!-- </a:t>
            </a:r>
            <a:r>
              <a:rPr lang="de-DE" sz="1400" dirty="0" err="1"/>
              <a:t>chapter</a:t>
            </a:r>
            <a:r>
              <a:rPr lang="de-DE" sz="1400" dirty="0"/>
              <a:t> 2 </a:t>
            </a:r>
            <a:r>
              <a:rPr lang="de-DE" sz="1400" dirty="0" err="1"/>
              <a:t>here</a:t>
            </a:r>
            <a:r>
              <a:rPr lang="de-DE" sz="1400" dirty="0"/>
              <a:t> --&gt;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&lt;/</a:t>
            </a:r>
            <a:r>
              <a:rPr lang="de-DE" sz="1400" dirty="0" err="1"/>
              <a:t>div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&lt;!-- </a:t>
            </a:r>
            <a:r>
              <a:rPr lang="de-DE" sz="1400" dirty="0" err="1"/>
              <a:t>remainder</a:t>
            </a:r>
            <a:r>
              <a:rPr lang="de-DE" sz="1400" dirty="0"/>
              <a:t> of </a:t>
            </a:r>
            <a:r>
              <a:rPr lang="de-DE" sz="1400" dirty="0" err="1"/>
              <a:t>book</a:t>
            </a:r>
            <a:r>
              <a:rPr lang="de-DE" sz="1400" dirty="0"/>
              <a:t> 1 </a:t>
            </a:r>
            <a:r>
              <a:rPr lang="de-DE" sz="1400" dirty="0" err="1"/>
              <a:t>here</a:t>
            </a:r>
            <a:r>
              <a:rPr lang="de-DE" sz="1400" dirty="0"/>
              <a:t> --&gt;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&lt;/</a:t>
            </a:r>
            <a:r>
              <a:rPr lang="de-DE" sz="1400" dirty="0" err="1"/>
              <a:t>div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&lt;</a:t>
            </a:r>
            <a:r>
              <a:rPr lang="de-DE" sz="1400" dirty="0" err="1"/>
              <a:t>div</a:t>
            </a:r>
            <a:r>
              <a:rPr lang="de-DE" sz="1400" dirty="0"/>
              <a:t> </a:t>
            </a:r>
            <a:r>
              <a:rPr lang="de-DE" sz="1400" dirty="0" err="1"/>
              <a:t>type="book</a:t>
            </a:r>
            <a:r>
              <a:rPr lang="de-DE" sz="1400" dirty="0"/>
              <a:t>" </a:t>
            </a:r>
            <a:r>
              <a:rPr lang="de-DE" sz="1400" dirty="0" err="1"/>
              <a:t>n="II</a:t>
            </a:r>
            <a:r>
              <a:rPr lang="de-DE" sz="1400" dirty="0"/>
              <a:t>" xml:id="JA0200"&gt;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&lt;!-- </a:t>
            </a:r>
            <a:r>
              <a:rPr lang="de-DE" sz="1400" dirty="0" err="1"/>
              <a:t>book</a:t>
            </a:r>
            <a:r>
              <a:rPr lang="de-DE" sz="1400" dirty="0"/>
              <a:t> 2 </a:t>
            </a:r>
            <a:r>
              <a:rPr lang="de-DE" sz="1400" dirty="0" err="1"/>
              <a:t>here</a:t>
            </a:r>
            <a:r>
              <a:rPr lang="de-DE" sz="1400" dirty="0"/>
              <a:t> --&gt;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&lt;/</a:t>
            </a:r>
            <a:r>
              <a:rPr lang="de-DE" sz="1400" dirty="0" err="1"/>
              <a:t>div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&lt;!-- </a:t>
            </a:r>
            <a:r>
              <a:rPr lang="de-DE" sz="1400" dirty="0" err="1"/>
              <a:t>remaining</a:t>
            </a:r>
            <a:r>
              <a:rPr lang="de-DE" sz="1400" dirty="0"/>
              <a:t> </a:t>
            </a:r>
            <a:r>
              <a:rPr lang="de-DE" sz="1400" dirty="0" err="1"/>
              <a:t>books</a:t>
            </a:r>
            <a:r>
              <a:rPr lang="de-DE" sz="1400" dirty="0"/>
              <a:t> </a:t>
            </a:r>
            <a:r>
              <a:rPr lang="de-DE" sz="1400" dirty="0" err="1"/>
              <a:t>here</a:t>
            </a:r>
            <a:r>
              <a:rPr lang="de-DE" sz="1400" dirty="0"/>
              <a:t> --&gt;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&lt;/</a:t>
            </a:r>
            <a:r>
              <a:rPr lang="de-DE" sz="1400" dirty="0" err="1"/>
              <a:t>body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&lt;/text&gt;</a:t>
            </a:r>
            <a:endParaRPr lang="de-DE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de-DE" dirty="0">
                <a:solidFill>
                  <a:srgbClr val="333333"/>
                </a:solidFill>
              </a:rPr>
              <a:t>Paragraph </a:t>
            </a:r>
            <a:r>
              <a:rPr lang="de-DE" dirty="0" err="1">
                <a:solidFill>
                  <a:srgbClr val="333333"/>
                </a:solidFill>
              </a:rPr>
              <a:t>level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components</a:t>
            </a:r>
            <a:r>
              <a:rPr lang="de-DE" dirty="0">
                <a:solidFill>
                  <a:srgbClr val="333333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de-DE" dirty="0" err="1">
                <a:solidFill>
                  <a:srgbClr val="333333"/>
                </a:solidFill>
              </a:rPr>
              <a:t>Paragraphs</a:t>
            </a:r>
            <a:r>
              <a:rPr lang="de-DE" dirty="0">
                <a:solidFill>
                  <a:srgbClr val="333333"/>
                </a:solidFill>
              </a:rPr>
              <a:t>: &lt;p&gt;</a:t>
            </a:r>
          </a:p>
          <a:p>
            <a:pPr lvl="1">
              <a:lnSpc>
                <a:spcPct val="90000"/>
              </a:lnSpc>
            </a:pPr>
            <a:r>
              <a:rPr lang="de-DE" dirty="0" err="1">
                <a:solidFill>
                  <a:srgbClr val="333333"/>
                </a:solidFill>
              </a:rPr>
              <a:t>Tables</a:t>
            </a:r>
            <a:r>
              <a:rPr lang="de-DE" dirty="0">
                <a:solidFill>
                  <a:srgbClr val="333333"/>
                </a:solidFill>
              </a:rPr>
              <a:t>: &lt;</a:t>
            </a:r>
            <a:r>
              <a:rPr lang="de-DE" dirty="0" err="1">
                <a:solidFill>
                  <a:srgbClr val="333333"/>
                </a:solidFill>
              </a:rPr>
              <a:t>table</a:t>
            </a:r>
            <a:r>
              <a:rPr lang="de-DE" dirty="0">
                <a:solidFill>
                  <a:srgbClr val="333333"/>
                </a:solidFill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de-DE" dirty="0" err="1">
                <a:solidFill>
                  <a:srgbClr val="333333"/>
                </a:solidFill>
              </a:rPr>
              <a:t>Figures</a:t>
            </a:r>
            <a:r>
              <a:rPr lang="de-DE" dirty="0">
                <a:solidFill>
                  <a:srgbClr val="333333"/>
                </a:solidFill>
              </a:rPr>
              <a:t>: &lt;</a:t>
            </a:r>
            <a:r>
              <a:rPr lang="de-DE" dirty="0" err="1">
                <a:solidFill>
                  <a:srgbClr val="333333"/>
                </a:solidFill>
              </a:rPr>
              <a:t>figure</a:t>
            </a:r>
            <a:r>
              <a:rPr lang="de-DE" dirty="0">
                <a:solidFill>
                  <a:srgbClr val="333333"/>
                </a:solidFill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de-DE" dirty="0" err="1">
                <a:solidFill>
                  <a:srgbClr val="333333"/>
                </a:solidFill>
              </a:rPr>
              <a:t>Groups</a:t>
            </a:r>
            <a:r>
              <a:rPr lang="de-DE" dirty="0">
                <a:solidFill>
                  <a:srgbClr val="333333"/>
                </a:solidFill>
              </a:rPr>
              <a:t> of </a:t>
            </a:r>
            <a:r>
              <a:rPr lang="de-DE" dirty="0" err="1">
                <a:solidFill>
                  <a:srgbClr val="333333"/>
                </a:solidFill>
              </a:rPr>
              <a:t>lines</a:t>
            </a:r>
            <a:r>
              <a:rPr lang="de-DE" dirty="0">
                <a:solidFill>
                  <a:srgbClr val="333333"/>
                </a:solidFill>
              </a:rPr>
              <a:t>: &lt;</a:t>
            </a:r>
            <a:r>
              <a:rPr lang="de-DE" dirty="0" err="1">
                <a:solidFill>
                  <a:srgbClr val="333333"/>
                </a:solidFill>
              </a:rPr>
              <a:t>lg&gt;/&lt;l</a:t>
            </a:r>
            <a:r>
              <a:rPr lang="de-DE" dirty="0">
                <a:solidFill>
                  <a:srgbClr val="333333"/>
                </a:solidFill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de-DE" dirty="0">
                <a:solidFill>
                  <a:srgbClr val="333333"/>
                </a:solidFill>
              </a:rPr>
              <a:t>Lists of </a:t>
            </a:r>
            <a:r>
              <a:rPr lang="de-DE" dirty="0" err="1">
                <a:solidFill>
                  <a:srgbClr val="333333"/>
                </a:solidFill>
              </a:rPr>
              <a:t>items</a:t>
            </a:r>
            <a:r>
              <a:rPr lang="de-DE" dirty="0">
                <a:solidFill>
                  <a:srgbClr val="333333"/>
                </a:solidFill>
              </a:rPr>
              <a:t>: &lt;</a:t>
            </a:r>
            <a:r>
              <a:rPr lang="de-DE" dirty="0" err="1">
                <a:solidFill>
                  <a:srgbClr val="333333"/>
                </a:solidFill>
              </a:rPr>
              <a:t>list&gt;/&lt;item</a:t>
            </a:r>
            <a:r>
              <a:rPr lang="de-DE" dirty="0">
                <a:solidFill>
                  <a:srgbClr val="333333"/>
                </a:solidFill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de-DE" dirty="0">
                <a:solidFill>
                  <a:srgbClr val="333333"/>
                </a:solidFill>
              </a:rPr>
              <a:t>Speech </a:t>
            </a:r>
            <a:r>
              <a:rPr lang="de-DE" dirty="0" err="1">
                <a:solidFill>
                  <a:srgbClr val="333333"/>
                </a:solidFill>
              </a:rPr>
              <a:t>turns</a:t>
            </a:r>
            <a:r>
              <a:rPr lang="de-DE" dirty="0">
                <a:solidFill>
                  <a:srgbClr val="333333"/>
                </a:solidFill>
              </a:rPr>
              <a:t>: &lt;</a:t>
            </a:r>
            <a:r>
              <a:rPr lang="de-DE" dirty="0" err="1">
                <a:solidFill>
                  <a:srgbClr val="333333"/>
                </a:solidFill>
              </a:rPr>
              <a:t>u</a:t>
            </a:r>
            <a:r>
              <a:rPr lang="de-DE" dirty="0">
                <a:solidFill>
                  <a:srgbClr val="333333"/>
                </a:solidFill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de-DE" dirty="0">
                <a:solidFill>
                  <a:srgbClr val="333333"/>
                </a:solidFill>
              </a:rPr>
              <a:t>Drama turn: &lt;</a:t>
            </a:r>
            <a:r>
              <a:rPr lang="de-DE" dirty="0" err="1">
                <a:solidFill>
                  <a:srgbClr val="333333"/>
                </a:solidFill>
              </a:rPr>
              <a:t>sp</a:t>
            </a:r>
            <a:r>
              <a:rPr lang="de-DE">
                <a:solidFill>
                  <a:srgbClr val="333333"/>
                </a:solidFill>
              </a:rPr>
              <a:t>&gt;</a:t>
            </a:r>
            <a:endParaRPr lang="de-DE" dirty="0">
              <a:solidFill>
                <a:srgbClr val="333333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de-DE" dirty="0">
                <a:solidFill>
                  <a:srgbClr val="333333"/>
                </a:solidFill>
              </a:rPr>
              <a:t>These </a:t>
            </a:r>
            <a:r>
              <a:rPr lang="de-DE" dirty="0" err="1">
                <a:solidFill>
                  <a:srgbClr val="333333"/>
                </a:solidFill>
              </a:rPr>
              <a:t>may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be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mixed</a:t>
            </a:r>
            <a:r>
              <a:rPr lang="de-DE" dirty="0">
                <a:solidFill>
                  <a:srgbClr val="333333"/>
                </a:solidFill>
              </a:rPr>
              <a:t>, and </a:t>
            </a:r>
            <a:r>
              <a:rPr lang="de-DE" dirty="0" err="1">
                <a:solidFill>
                  <a:srgbClr val="333333"/>
                </a:solidFill>
              </a:rPr>
              <a:t>may</a:t>
            </a:r>
            <a:r>
              <a:rPr lang="de-DE" dirty="0">
                <a:solidFill>
                  <a:srgbClr val="333333"/>
                </a:solidFill>
              </a:rPr>
              <a:t> also </a:t>
            </a:r>
            <a:r>
              <a:rPr lang="de-DE" dirty="0" err="1">
                <a:solidFill>
                  <a:srgbClr val="333333"/>
                </a:solidFill>
              </a:rPr>
              <a:t>appear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directly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within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undivided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texts</a:t>
            </a:r>
            <a:endParaRPr lang="de-DE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Encoding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>
                <a:latin typeface="Courier"/>
                <a:cs typeface="Courier"/>
              </a:rPr>
              <a:t>&lt;list </a:t>
            </a:r>
            <a:r>
              <a:rPr lang="de-DE" dirty="0" err="1">
                <a:latin typeface="Courier"/>
                <a:cs typeface="Courier"/>
              </a:rPr>
              <a:t>type="xmas</a:t>
            </a:r>
            <a:r>
              <a:rPr lang="de-DE" dirty="0">
                <a:latin typeface="Courier"/>
                <a:cs typeface="Courier"/>
              </a:rPr>
              <a:t>"&gt;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&lt;</a:t>
            </a:r>
            <a:r>
              <a:rPr lang="de-DE" dirty="0" err="1">
                <a:latin typeface="Courier"/>
                <a:cs typeface="Courier"/>
              </a:rPr>
              <a:t>label&gt;For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my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true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love&lt;/label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&lt;</a:t>
            </a:r>
            <a:r>
              <a:rPr lang="de-DE" dirty="0" err="1">
                <a:latin typeface="Courier"/>
                <a:cs typeface="Courier"/>
              </a:rPr>
              <a:t>item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  &lt;list </a:t>
            </a:r>
            <a:r>
              <a:rPr lang="de-DE" dirty="0" err="1">
                <a:latin typeface="Courier"/>
                <a:cs typeface="Courier"/>
              </a:rPr>
              <a:t>type="bullets</a:t>
            </a:r>
            <a:r>
              <a:rPr lang="de-DE" dirty="0">
                <a:latin typeface="Courier"/>
                <a:cs typeface="Courier"/>
              </a:rPr>
              <a:t>"&gt;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    &lt;</a:t>
            </a:r>
            <a:r>
              <a:rPr lang="de-DE" dirty="0" err="1">
                <a:latin typeface="Courier"/>
                <a:cs typeface="Courier"/>
              </a:rPr>
              <a:t>item&gt;three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calling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birds&gt;&lt;/item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    &lt;</a:t>
            </a:r>
            <a:r>
              <a:rPr lang="de-DE" dirty="0" err="1">
                <a:latin typeface="Courier"/>
                <a:cs typeface="Courier"/>
              </a:rPr>
              <a:t>item&gt;two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french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hens&lt;/item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    &lt;</a:t>
            </a:r>
            <a:r>
              <a:rPr lang="de-DE" dirty="0" err="1">
                <a:latin typeface="Courier"/>
                <a:cs typeface="Courier"/>
              </a:rPr>
              <a:t>item&gt;a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partridge</a:t>
            </a:r>
            <a:r>
              <a:rPr lang="de-DE" dirty="0">
                <a:latin typeface="Courier"/>
                <a:cs typeface="Courier"/>
              </a:rPr>
              <a:t> in a </a:t>
            </a:r>
            <a:r>
              <a:rPr lang="de-DE" dirty="0" err="1">
                <a:latin typeface="Courier"/>
                <a:cs typeface="Courier"/>
              </a:rPr>
              <a:t>pear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tree&lt;/item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  &lt;/list&gt;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&lt;/</a:t>
            </a:r>
            <a:r>
              <a:rPr lang="de-DE" dirty="0" err="1">
                <a:latin typeface="Courier"/>
                <a:cs typeface="Courier"/>
              </a:rPr>
              <a:t>item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&lt;</a:t>
            </a:r>
            <a:r>
              <a:rPr lang="de-DE" dirty="0" err="1">
                <a:latin typeface="Courier"/>
                <a:cs typeface="Courier"/>
              </a:rPr>
              <a:t>label&gt;For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Uncle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Joe&lt;/label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&lt;</a:t>
            </a:r>
            <a:r>
              <a:rPr lang="de-DE" dirty="0" err="1">
                <a:latin typeface="Courier"/>
                <a:cs typeface="Courier"/>
              </a:rPr>
              <a:t>item&gt;socks</a:t>
            </a:r>
            <a:r>
              <a:rPr lang="de-DE" dirty="0">
                <a:latin typeface="Courier"/>
                <a:cs typeface="Courier"/>
              </a:rPr>
              <a:t> as </a:t>
            </a:r>
            <a:r>
              <a:rPr lang="de-DE" dirty="0" err="1">
                <a:latin typeface="Courier"/>
                <a:cs typeface="Courier"/>
              </a:rPr>
              <a:t>usual&lt;/item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&lt;/list&gt;</a:t>
            </a:r>
            <a:endParaRPr lang="de-DE" sz="4800" dirty="0">
              <a:solidFill>
                <a:srgbClr val="000096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Encoding illustrations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/>
              <a:t>&lt;</a:t>
            </a:r>
            <a:r>
              <a:rPr lang="de-DE" dirty="0" err="1"/>
              <a:t>figure</a:t>
            </a:r>
            <a:r>
              <a:rPr lang="de-DE" dirty="0"/>
              <a:t>&gt;</a:t>
            </a:r>
          </a:p>
          <a:p>
            <a:pPr>
              <a:buNone/>
            </a:pPr>
            <a:r>
              <a:rPr lang="de-DE" dirty="0"/>
              <a:t>    &lt;</a:t>
            </a:r>
            <a:r>
              <a:rPr lang="de-DE" dirty="0" err="1"/>
              <a:t>head&gt;Mr</a:t>
            </a:r>
            <a:r>
              <a:rPr lang="de-DE" dirty="0"/>
              <a:t> </a:t>
            </a:r>
            <a:r>
              <a:rPr lang="de-DE" dirty="0" err="1"/>
              <a:t>Fezziwig's</a:t>
            </a:r>
            <a:r>
              <a:rPr lang="de-DE" dirty="0"/>
              <a:t> </a:t>
            </a:r>
            <a:r>
              <a:rPr lang="de-DE" dirty="0" err="1"/>
              <a:t>Ball&lt;/head</a:t>
            </a:r>
            <a:r>
              <a:rPr lang="de-DE" dirty="0"/>
              <a:t>&gt;</a:t>
            </a:r>
          </a:p>
          <a:p>
            <a:pPr>
              <a:buNone/>
            </a:pPr>
            <a:r>
              <a:rPr lang="de-DE" dirty="0"/>
              <a:t>    &lt;</a:t>
            </a:r>
            <a:r>
              <a:rPr lang="de-DE" dirty="0" err="1"/>
              <a:t>figDesc&gt;A</a:t>
            </a:r>
            <a:r>
              <a:rPr lang="de-DE" dirty="0"/>
              <a:t> </a:t>
            </a:r>
            <a:r>
              <a:rPr lang="de-DE" dirty="0" err="1"/>
              <a:t>Cruikshank</a:t>
            </a:r>
            <a:r>
              <a:rPr lang="de-DE" dirty="0"/>
              <a:t> </a:t>
            </a:r>
            <a:r>
              <a:rPr lang="de-DE" dirty="0" err="1"/>
              <a:t>engraving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Mr</a:t>
            </a:r>
            <a:r>
              <a:rPr lang="de-DE" dirty="0"/>
              <a:t> </a:t>
            </a:r>
            <a:r>
              <a:rPr lang="de-DE" dirty="0" err="1"/>
              <a:t>Fezziwig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a </a:t>
            </a:r>
            <a:r>
              <a:rPr lang="de-DE" dirty="0" err="1"/>
              <a:t>group</a:t>
            </a:r>
            <a:r>
              <a:rPr lang="de-DE" dirty="0"/>
              <a:t> of </a:t>
            </a:r>
            <a:r>
              <a:rPr lang="de-DE" dirty="0" err="1"/>
              <a:t>revellers.&lt;/figDesc</a:t>
            </a:r>
            <a:r>
              <a:rPr lang="de-DE" dirty="0"/>
              <a:t>&gt;</a:t>
            </a:r>
          </a:p>
          <a:p>
            <a:pPr>
              <a:buNone/>
            </a:pPr>
            <a:r>
              <a:rPr lang="de-DE" dirty="0"/>
              <a:t>    &lt;</a:t>
            </a:r>
            <a:r>
              <a:rPr lang="de-DE" dirty="0" err="1"/>
              <a:t>graphic</a:t>
            </a:r>
            <a:r>
              <a:rPr lang="de-DE" dirty="0"/>
              <a:t> </a:t>
            </a:r>
            <a:r>
              <a:rPr lang="de-DE" dirty="0" err="1"/>
              <a:t>url="fezz.gif</a:t>
            </a:r>
            <a:r>
              <a:rPr lang="de-DE" dirty="0"/>
              <a:t>"/&gt;</a:t>
            </a:r>
          </a:p>
          <a:p>
            <a:pPr>
              <a:buNone/>
            </a:pPr>
            <a:r>
              <a:rPr lang="de-DE" dirty="0"/>
              <a:t>&lt;/</a:t>
            </a:r>
            <a:r>
              <a:rPr lang="de-DE" dirty="0" err="1"/>
              <a:t>figure</a:t>
            </a:r>
            <a:r>
              <a:rPr lang="de-DE" dirty="0"/>
              <a:t>&gt;</a:t>
            </a:r>
            <a:endParaRPr lang="de-DE" sz="4000" dirty="0">
              <a:solidFill>
                <a:srgbClr val="000000"/>
              </a:solidFill>
            </a:endParaRPr>
          </a:p>
        </p:txBody>
      </p:sp>
      <p:pic>
        <p:nvPicPr>
          <p:cNvPr id="7" name="Picture 4" descr="fezziP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3557489" cy="459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333333"/>
                </a:solidFill>
              </a:rPr>
              <a:t>phrases that are conventionally typographically distinct</a:t>
            </a:r>
          </a:p>
          <a:p>
            <a:pPr lvl="1"/>
            <a:r>
              <a:rPr lang="en-GB" dirty="0">
                <a:solidFill>
                  <a:srgbClr val="333333"/>
                </a:solidFill>
              </a:rPr>
              <a:t>Highlighting (&lt;hi&gt;, &lt;</a:t>
            </a:r>
            <a:r>
              <a:rPr lang="en-GB" dirty="0" err="1">
                <a:solidFill>
                  <a:srgbClr val="333333"/>
                </a:solidFill>
              </a:rPr>
              <a:t>emph</a:t>
            </a:r>
            <a:r>
              <a:rPr lang="en-GB" dirty="0">
                <a:solidFill>
                  <a:srgbClr val="333333"/>
                </a:solidFill>
              </a:rPr>
              <a:t>&gt;, &lt;mentioned&gt;)</a:t>
            </a:r>
          </a:p>
          <a:p>
            <a:r>
              <a:rPr lang="en-GB" dirty="0">
                <a:solidFill>
                  <a:srgbClr val="333333"/>
                </a:solidFill>
              </a:rPr>
              <a:t>“data-like” (names, numbers, dates, times, addresses)</a:t>
            </a:r>
          </a:p>
          <a:p>
            <a:pPr lvl="1"/>
            <a:r>
              <a:rPr lang="en-GB" dirty="0">
                <a:solidFill>
                  <a:srgbClr val="333333"/>
                </a:solidFill>
              </a:rPr>
              <a:t>Cf. chapter “</a:t>
            </a:r>
            <a:r>
              <a:rPr lang="en-US" dirty="0">
                <a:solidFill>
                  <a:srgbClr val="333333"/>
                </a:solidFill>
                <a:hlinkClick r:id="rId2"/>
              </a:rPr>
              <a:t>Names, Dates, People, and Places</a:t>
            </a:r>
            <a:r>
              <a:rPr lang="en-GB" dirty="0">
                <a:solidFill>
                  <a:srgbClr val="333333"/>
                </a:solidFill>
              </a:rPr>
              <a:t>”</a:t>
            </a:r>
          </a:p>
          <a:p>
            <a:r>
              <a:rPr lang="en-GB" dirty="0">
                <a:solidFill>
                  <a:srgbClr val="333333"/>
                </a:solidFill>
              </a:rPr>
              <a:t>editorial interventions (corrections, regularizations, additions, omissions ...)</a:t>
            </a:r>
          </a:p>
          <a:p>
            <a:r>
              <a:rPr lang="en-GB" dirty="0">
                <a:solidFill>
                  <a:srgbClr val="333333"/>
                </a:solidFill>
              </a:rPr>
              <a:t>cross references and links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Inline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>
                <a:latin typeface="Courier"/>
                <a:cs typeface="Courier"/>
              </a:rPr>
              <a:t>&lt;head&gt;Of writing lives in general, and particularly of Pamela, with a word by the bye of &lt;name ref="#CIBC03"&gt;Colley Cibber&lt;/name&gt; and others.&lt;/head&gt;</a:t>
            </a:r>
          </a:p>
          <a:p>
            <a:pPr>
              <a:buNone/>
            </a:pPr>
            <a:endParaRPr lang="en-GB" dirty="0">
              <a:latin typeface="Courier"/>
              <a:cs typeface="Courier"/>
            </a:endParaRPr>
          </a:p>
          <a:p>
            <a:pPr>
              <a:buNone/>
            </a:pPr>
            <a:r>
              <a:rPr lang="en-GB" dirty="0">
                <a:latin typeface="Courier"/>
                <a:cs typeface="Courier"/>
              </a:rPr>
              <a:t>&lt;</a:t>
            </a:r>
            <a:r>
              <a:rPr lang="en-GB" dirty="0" err="1">
                <a:latin typeface="Courier"/>
                <a:cs typeface="Courier"/>
              </a:rPr>
              <a:t>p</a:t>
            </a:r>
            <a:r>
              <a:rPr lang="en-GB" dirty="0">
                <a:latin typeface="Courier"/>
                <a:cs typeface="Courier"/>
              </a:rPr>
              <a:t>&gt;It is a trite but true observation, that &lt;</a:t>
            </a:r>
            <a:r>
              <a:rPr lang="en-GB" dirty="0" err="1">
                <a:latin typeface="Courier"/>
                <a:cs typeface="Courier"/>
              </a:rPr>
              <a:t>q</a:t>
            </a:r>
            <a:r>
              <a:rPr lang="en-GB" dirty="0">
                <a:latin typeface="Courier"/>
                <a:cs typeface="Courier"/>
              </a:rPr>
              <a:t>&gt;examples work more forcibly on the mind than precepts&lt;/</a:t>
            </a:r>
            <a:r>
              <a:rPr lang="en-GB" dirty="0" err="1">
                <a:latin typeface="Courier"/>
                <a:cs typeface="Courier"/>
              </a:rPr>
              <a:t>q</a:t>
            </a:r>
            <a:r>
              <a:rPr lang="en-GB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en-GB" dirty="0">
                <a:latin typeface="Courier"/>
                <a:cs typeface="Courier"/>
              </a:rPr>
              <a:t>&lt;/</a:t>
            </a:r>
            <a:r>
              <a:rPr lang="en-GB" dirty="0" err="1">
                <a:latin typeface="Courier"/>
                <a:cs typeface="Courier"/>
              </a:rPr>
              <a:t>p</a:t>
            </a:r>
            <a:r>
              <a:rPr lang="en-GB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endParaRPr lang="en-GB" dirty="0">
              <a:latin typeface="Courier"/>
              <a:cs typeface="Courier"/>
            </a:endParaRPr>
          </a:p>
          <a:p>
            <a:pPr>
              <a:buNone/>
            </a:pPr>
            <a:r>
              <a:rPr lang="en-GB" dirty="0">
                <a:latin typeface="Courier"/>
                <a:cs typeface="Courier"/>
              </a:rPr>
              <a:t>&lt;</a:t>
            </a:r>
            <a:r>
              <a:rPr lang="en-GB" dirty="0" err="1">
                <a:latin typeface="Courier"/>
                <a:cs typeface="Courier"/>
              </a:rPr>
              <a:t>p</a:t>
            </a:r>
            <a:r>
              <a:rPr lang="en-GB" dirty="0">
                <a:latin typeface="Courier"/>
                <a:cs typeface="Courier"/>
              </a:rPr>
              <a:t>&gt; &lt;name ref="#JA"&gt;Mr. Joseph Andrews&lt;/name&gt;,  &lt;</a:t>
            </a:r>
            <a:r>
              <a:rPr lang="en-GB" dirty="0" err="1">
                <a:latin typeface="Courier"/>
                <a:cs typeface="Courier"/>
              </a:rPr>
              <a:t>rs</a:t>
            </a:r>
            <a:r>
              <a:rPr lang="en-GB" dirty="0">
                <a:latin typeface="Courier"/>
                <a:cs typeface="Courier"/>
              </a:rPr>
              <a:t> ref="#JA"&gt;the hero of our ensuing history&lt;/</a:t>
            </a:r>
            <a:r>
              <a:rPr lang="en-GB" dirty="0" err="1">
                <a:latin typeface="Courier"/>
                <a:cs typeface="Courier"/>
              </a:rPr>
              <a:t>rs</a:t>
            </a:r>
            <a:r>
              <a:rPr lang="en-GB" dirty="0">
                <a:latin typeface="Courier"/>
                <a:cs typeface="Courier"/>
              </a:rPr>
              <a:t>&gt;, was esteemed to be ...&lt;/</a:t>
            </a:r>
            <a:r>
              <a:rPr lang="en-GB" dirty="0" err="1">
                <a:latin typeface="Courier"/>
                <a:cs typeface="Courier"/>
              </a:rPr>
              <a:t>p</a:t>
            </a:r>
            <a:r>
              <a:rPr lang="en-GB" dirty="0">
                <a:latin typeface="Courier"/>
                <a:cs typeface="Courier"/>
              </a:rPr>
              <a:t>&gt;</a:t>
            </a:r>
            <a:endParaRPr lang="en-GB" dirty="0">
              <a:solidFill>
                <a:srgbClr val="000096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language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i="1" dirty="0" err="1">
                <a:solidFill>
                  <a:srgbClr val="FF0000"/>
                </a:solidFill>
              </a:rPr>
              <a:t>xml:lang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may be attached to any element</a:t>
            </a:r>
          </a:p>
          <a:p>
            <a:r>
              <a:rPr lang="en-US" dirty="0"/>
              <a:t>&lt;foreign&gt; to mark up specific sequences in another language</a:t>
            </a:r>
          </a:p>
          <a:p>
            <a:r>
              <a:rPr lang="en-US" dirty="0"/>
              <a:t>Use the ISO 639 codes to identify language + BCP 47</a:t>
            </a:r>
          </a:p>
          <a:p>
            <a:pPr>
              <a:buNone/>
            </a:pPr>
            <a:r>
              <a:rPr lang="en-US" sz="3097" dirty="0">
                <a:latin typeface="Courier"/>
                <a:cs typeface="Courier"/>
              </a:rPr>
              <a:t>Have you read &lt;title </a:t>
            </a:r>
            <a:r>
              <a:rPr lang="en-US" sz="3097" dirty="0" err="1">
                <a:latin typeface="Courier"/>
                <a:cs typeface="Courier"/>
              </a:rPr>
              <a:t>xml:lang</a:t>
            </a:r>
            <a:r>
              <a:rPr lang="en-US" sz="3097" dirty="0">
                <a:latin typeface="Courier"/>
                <a:cs typeface="Courier"/>
              </a:rPr>
              <a:t>="de"&gt;Die </a:t>
            </a:r>
            <a:r>
              <a:rPr lang="en-US" sz="3097" dirty="0" err="1">
                <a:latin typeface="Courier"/>
                <a:cs typeface="Courier"/>
              </a:rPr>
              <a:t>Dreigroschenoper</a:t>
            </a:r>
            <a:r>
              <a:rPr lang="en-US" sz="3097" dirty="0">
                <a:latin typeface="Courier"/>
                <a:cs typeface="Courier"/>
              </a:rPr>
              <a:t>&lt;/title&gt;? </a:t>
            </a:r>
          </a:p>
          <a:p>
            <a:pPr>
              <a:buNone/>
            </a:pPr>
            <a:endParaRPr lang="en-US" sz="3097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3097" dirty="0">
                <a:latin typeface="Courier"/>
                <a:cs typeface="Courier"/>
              </a:rPr>
              <a:t>&lt;mentioned </a:t>
            </a:r>
            <a:r>
              <a:rPr lang="en-US" sz="3097" dirty="0" err="1">
                <a:latin typeface="Courier"/>
                <a:cs typeface="Courier"/>
              </a:rPr>
              <a:t>xml:lang</a:t>
            </a:r>
            <a:r>
              <a:rPr lang="en-US" sz="3097" dirty="0">
                <a:latin typeface="Courier"/>
                <a:cs typeface="Courier"/>
              </a:rPr>
              <a:t>="</a:t>
            </a:r>
            <a:r>
              <a:rPr lang="en-US" sz="3097" dirty="0" err="1">
                <a:latin typeface="Courier"/>
                <a:cs typeface="Courier"/>
              </a:rPr>
              <a:t>fr</a:t>
            </a:r>
            <a:r>
              <a:rPr lang="en-US" sz="3097" dirty="0">
                <a:latin typeface="Courier"/>
                <a:cs typeface="Courier"/>
              </a:rPr>
              <a:t>"&gt;Savoir-faire&lt;/mentioned&gt; is French for know-how. </a:t>
            </a:r>
          </a:p>
          <a:p>
            <a:pPr>
              <a:buNone/>
            </a:pPr>
            <a:endParaRPr lang="en-US" sz="3097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3097" dirty="0">
                <a:latin typeface="Courier"/>
                <a:cs typeface="Courier"/>
              </a:rPr>
              <a:t>John has real &lt;foreign </a:t>
            </a:r>
            <a:r>
              <a:rPr lang="en-US" sz="3097" dirty="0" err="1">
                <a:latin typeface="Courier"/>
                <a:cs typeface="Courier"/>
              </a:rPr>
              <a:t>xml:lang</a:t>
            </a:r>
            <a:r>
              <a:rPr lang="en-US" sz="3097" dirty="0">
                <a:latin typeface="Courier"/>
                <a:cs typeface="Courier"/>
              </a:rPr>
              <a:t>="</a:t>
            </a:r>
            <a:r>
              <a:rPr lang="en-US" sz="3097" dirty="0" err="1">
                <a:latin typeface="Courier"/>
                <a:cs typeface="Courier"/>
              </a:rPr>
              <a:t>fr</a:t>
            </a:r>
            <a:r>
              <a:rPr lang="en-US" sz="3097" dirty="0">
                <a:latin typeface="Courier"/>
                <a:cs typeface="Courier"/>
              </a:rPr>
              <a:t>"&gt;savoir-faire&lt;/foreign&gt;.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variety – bibliographies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Three main bibliographical objects</a:t>
            </a:r>
          </a:p>
          <a:p>
            <a:pPr lvl="1"/>
            <a:r>
              <a:rPr lang="en-US" dirty="0"/>
              <a:t>&lt;bibl&gt;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biblStruct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Covers a whole range of use cases (cf. PDM)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biblFull</a:t>
            </a:r>
            <a:r>
              <a:rPr lang="en-US" dirty="0"/>
              <a:t>&gt;</a:t>
            </a:r>
          </a:p>
          <a:p>
            <a:r>
              <a:rPr lang="en-US" dirty="0"/>
              <a:t>A common descriptive vocabulary</a:t>
            </a:r>
          </a:p>
          <a:p>
            <a:pPr lvl="1"/>
            <a:r>
              <a:rPr lang="en-US" dirty="0" err="1"/>
              <a:t>model.imprintPart</a:t>
            </a:r>
            <a:endParaRPr lang="en-US" dirty="0"/>
          </a:p>
          <a:p>
            <a:pPr lvl="2"/>
            <a:r>
              <a:rPr lang="en-US" dirty="0"/>
              <a:t>&lt;</a:t>
            </a:r>
            <a:r>
              <a:rPr lang="en-US" dirty="0" err="1"/>
              <a:t>biblScope</a:t>
            </a:r>
            <a:r>
              <a:rPr lang="en-US" dirty="0"/>
              <a:t>&gt;, &lt;distributor&gt;, &lt;</a:t>
            </a:r>
            <a:r>
              <a:rPr lang="en-US" dirty="0" err="1"/>
              <a:t>pubPlace</a:t>
            </a:r>
            <a:r>
              <a:rPr lang="en-US" dirty="0"/>
              <a:t>&gt;, &lt;publisher&gt; </a:t>
            </a:r>
          </a:p>
          <a:p>
            <a:pPr lvl="1"/>
            <a:r>
              <a:rPr lang="en-US" dirty="0" err="1"/>
              <a:t>model.respLike</a:t>
            </a:r>
            <a:endParaRPr lang="en-US" dirty="0"/>
          </a:p>
          <a:p>
            <a:pPr lvl="2"/>
            <a:r>
              <a:rPr lang="en-US" dirty="0"/>
              <a:t>&lt;author&gt;, &lt;editor&gt;, &lt;funder&gt;, &lt;meeting&gt;, &lt;principal&gt;, &lt;</a:t>
            </a:r>
            <a:r>
              <a:rPr lang="en-US" dirty="0" err="1"/>
              <a:t>respStmt</a:t>
            </a:r>
            <a:r>
              <a:rPr lang="en-US" dirty="0"/>
              <a:t>&gt;, &lt;sponsor&gt; 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citedRange</a:t>
            </a:r>
            <a:r>
              <a:rPr lang="en-US" dirty="0"/>
              <a:t>&gt;, &lt;edition&gt;, &lt;extent&gt;, &lt;</a:t>
            </a:r>
            <a:r>
              <a:rPr lang="en-US" dirty="0" err="1"/>
              <a:t>listRelation</a:t>
            </a:r>
            <a:r>
              <a:rPr lang="en-US" dirty="0"/>
              <a:t>&gt;, &lt;</a:t>
            </a:r>
            <a:r>
              <a:rPr lang="en-US" dirty="0" err="1"/>
              <a:t>msIdentifier</a:t>
            </a:r>
            <a:r>
              <a:rPr lang="en-US" dirty="0"/>
              <a:t>&gt;, &lt;</a:t>
            </a:r>
            <a:r>
              <a:rPr lang="en-US" dirty="0" err="1"/>
              <a:t>relatedItem</a:t>
            </a:r>
            <a:r>
              <a:rPr lang="en-US" dirty="0"/>
              <a:t>&gt;, &lt;</a:t>
            </a:r>
            <a:r>
              <a:rPr lang="en-US" dirty="0" err="1"/>
              <a:t>relationGrp</a:t>
            </a:r>
            <a:r>
              <a:rPr lang="en-US" dirty="0"/>
              <a:t>&gt;, &lt;series&gt;, &lt;</a:t>
            </a:r>
            <a:r>
              <a:rPr lang="en-US" dirty="0" err="1"/>
              <a:t>textLang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 as a community endeavor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trend towards digital curatorship</a:t>
            </a:r>
          </a:p>
          <a:p>
            <a:pPr lvl="1"/>
            <a:r>
              <a:rPr lang="en-US" dirty="0"/>
              <a:t>Describing digital sources: meta-data</a:t>
            </a:r>
          </a:p>
          <a:p>
            <a:pPr lvl="1"/>
            <a:r>
              <a:rPr lang="en-US" dirty="0"/>
              <a:t>Understanding and representing the structure of digital sources: content</a:t>
            </a:r>
          </a:p>
          <a:p>
            <a:pPr lvl="1"/>
            <a:r>
              <a:rPr lang="en-US" dirty="0"/>
              <a:t>Enriching (annotations, links), versioning, disseminating</a:t>
            </a:r>
          </a:p>
          <a:p>
            <a:r>
              <a:rPr lang="en-US" dirty="0"/>
              <a:t>A wide user community</a:t>
            </a:r>
          </a:p>
          <a:p>
            <a:pPr lvl="1"/>
            <a:r>
              <a:rPr lang="en-US" dirty="0"/>
              <a:t>From individual scholars to large digitization </a:t>
            </a:r>
            <a:r>
              <a:rPr lang="en-US" dirty="0">
                <a:hlinkClick r:id="rId2"/>
              </a:rPr>
              <a:t>projects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biblStruct</a:t>
            </a:r>
            <a:r>
              <a:rPr lang="en-US" dirty="0"/>
              <a:t>&gt; element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&lt;biblStruct&gt; - example</a:t>
            </a:r>
            <a:endParaRPr lang="fr-FR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biblStruct</a:t>
            </a:r>
            <a:r>
              <a:rPr lang="fr-FR" sz="1400" dirty="0">
                <a:solidFill>
                  <a:srgbClr val="F5844C"/>
                </a:solidFill>
                <a:latin typeface="Times New Roman" pitchFamily="-101" charset="0"/>
              </a:rPr>
              <a:t> type</a:t>
            </a:r>
            <a:r>
              <a:rPr lang="fr-FR" sz="1400" dirty="0">
                <a:solidFill>
                  <a:srgbClr val="FF8040"/>
                </a:solidFill>
                <a:latin typeface="Times New Roman" pitchFamily="-101" charset="0"/>
              </a:rPr>
              <a:t>=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</a:t>
            </a:r>
            <a:r>
              <a:rPr lang="fr-FR" sz="1400" dirty="0" err="1">
                <a:solidFill>
                  <a:srgbClr val="993300"/>
                </a:solidFill>
                <a:latin typeface="Times New Roman" pitchFamily="-101" charset="0"/>
              </a:rPr>
              <a:t>incollection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	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analytic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author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               	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forename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 err="1">
                <a:solidFill>
                  <a:srgbClr val="000000"/>
                </a:solidFill>
                <a:latin typeface="Times New Roman" pitchFamily="-101" charset="0"/>
              </a:rPr>
              <a:t>Pliny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Times New Roman" pitchFamily="-101" charset="0"/>
              </a:rPr>
              <a:t>Earle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forename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surname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Goddard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surname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		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author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		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title</a:t>
            </a:r>
            <a:r>
              <a:rPr lang="fr-FR" sz="1400" dirty="0">
                <a:solidFill>
                  <a:srgbClr val="F5844C"/>
                </a:solidFill>
                <a:latin typeface="Times New Roman" pitchFamily="-101" charset="0"/>
              </a:rPr>
              <a:t> type</a:t>
            </a:r>
            <a:r>
              <a:rPr lang="fr-FR" sz="1400" dirty="0">
                <a:solidFill>
                  <a:srgbClr val="FF8040"/>
                </a:solidFill>
                <a:latin typeface="Times New Roman" pitchFamily="-101" charset="0"/>
              </a:rPr>
              <a:t>=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"main"</a:t>
            </a:r>
            <a:r>
              <a:rPr lang="fr-FR" sz="1400" dirty="0">
                <a:solidFill>
                  <a:srgbClr val="F5844C"/>
                </a:solidFill>
                <a:latin typeface="Times New Roman" pitchFamily="-101" charset="0"/>
              </a:rPr>
              <a:t> </a:t>
            </a:r>
            <a:r>
              <a:rPr lang="fr-FR" sz="1400" dirty="0" err="1">
                <a:solidFill>
                  <a:srgbClr val="F5844C"/>
                </a:solidFill>
                <a:latin typeface="Times New Roman" pitchFamily="-101" charset="0"/>
              </a:rPr>
              <a:t>level</a:t>
            </a:r>
            <a:r>
              <a:rPr lang="fr-FR" sz="1400" dirty="0">
                <a:solidFill>
                  <a:srgbClr val="FF8040"/>
                </a:solidFill>
                <a:latin typeface="Times New Roman" pitchFamily="-101" charset="0"/>
              </a:rPr>
              <a:t>=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"a"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Athapascan (Hupa)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title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	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analytic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monogr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&lt;editor&gt;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Boas, Franz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&lt;/editor&gt;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title</a:t>
            </a:r>
            <a:r>
              <a:rPr lang="fr-FR" sz="1400" dirty="0">
                <a:solidFill>
                  <a:srgbClr val="F5844C"/>
                </a:solidFill>
                <a:latin typeface="Times New Roman" pitchFamily="-101" charset="0"/>
              </a:rPr>
              <a:t> type</a:t>
            </a:r>
            <a:r>
              <a:rPr lang="fr-FR" sz="1400" dirty="0">
                <a:solidFill>
                  <a:srgbClr val="FF8040"/>
                </a:solidFill>
                <a:latin typeface="Times New Roman" pitchFamily="-101" charset="0"/>
              </a:rPr>
              <a:t>=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"main"</a:t>
            </a:r>
            <a:r>
              <a:rPr lang="fr-FR" sz="1400" dirty="0">
                <a:solidFill>
                  <a:srgbClr val="F5844C"/>
                </a:solidFill>
                <a:latin typeface="Times New Roman" pitchFamily="-101" charset="0"/>
              </a:rPr>
              <a:t> </a:t>
            </a:r>
            <a:r>
              <a:rPr lang="fr-FR" sz="1400" dirty="0" err="1">
                <a:solidFill>
                  <a:srgbClr val="F5844C"/>
                </a:solidFill>
                <a:latin typeface="Times New Roman" pitchFamily="-101" charset="0"/>
              </a:rPr>
              <a:t>level</a:t>
            </a:r>
            <a:r>
              <a:rPr lang="fr-FR" sz="1400" dirty="0">
                <a:solidFill>
                  <a:srgbClr val="FF8040"/>
                </a:solidFill>
                <a:latin typeface="Times New Roman" pitchFamily="-101" charset="0"/>
              </a:rPr>
              <a:t>=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"m"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 err="1">
                <a:solidFill>
                  <a:srgbClr val="000000"/>
                </a:solidFill>
                <a:latin typeface="Times New Roman" pitchFamily="-101" charset="0"/>
              </a:rPr>
              <a:t>Handbook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 of American </a:t>
            </a:r>
            <a:r>
              <a:rPr lang="fr-FR" sz="1400" dirty="0" err="1">
                <a:solidFill>
                  <a:srgbClr val="000000"/>
                </a:solidFill>
                <a:latin typeface="Times New Roman" pitchFamily="-101" charset="0"/>
              </a:rPr>
              <a:t>Indian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Times New Roman" pitchFamily="-101" charset="0"/>
              </a:rPr>
              <a:t>Languages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title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imprint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pubPlace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Washington, D. C.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pubPlace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publisher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 err="1">
                <a:solidFill>
                  <a:srgbClr val="000000"/>
                </a:solidFill>
                <a:latin typeface="Times New Roman" pitchFamily="-101" charset="0"/>
              </a:rPr>
              <a:t>Government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 Printing Office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publisher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	&lt;date&gt;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1911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&lt;/date&gt;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biblScope</a:t>
            </a:r>
            <a:r>
              <a:rPr lang="fr-FR" sz="1400" dirty="0">
                <a:solidFill>
                  <a:srgbClr val="F5844C"/>
                </a:solidFill>
                <a:latin typeface="Times New Roman" pitchFamily="-101" charset="0"/>
              </a:rPr>
              <a:t> type</a:t>
            </a:r>
            <a:r>
              <a:rPr lang="fr-FR" sz="1400" dirty="0">
                <a:solidFill>
                  <a:srgbClr val="FF8040"/>
                </a:solidFill>
                <a:latin typeface="Times New Roman" pitchFamily="-101" charset="0"/>
              </a:rPr>
              <a:t>=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"pp"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85-158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biblScope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imprint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monogr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biblStruct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/>
              <a:t>		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7600" y="583565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wals.info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existing standards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policy</a:t>
            </a:r>
          </a:p>
          <a:p>
            <a:pPr lvl="1"/>
            <a:r>
              <a:rPr lang="en-US" dirty="0"/>
              <a:t>Compliance to W3C and ISO standards</a:t>
            </a:r>
          </a:p>
          <a:p>
            <a:pPr lvl="1"/>
            <a:r>
              <a:rPr lang="en-US" dirty="0"/>
              <a:t>W3C: XML compliance, XML attributes (</a:t>
            </a:r>
            <a:r>
              <a:rPr lang="en-US" dirty="0" err="1"/>
              <a:t>xml:id</a:t>
            </a:r>
            <a:r>
              <a:rPr lang="en-US" dirty="0"/>
              <a:t>, </a:t>
            </a:r>
            <a:r>
              <a:rPr lang="en-US" dirty="0" err="1"/>
              <a:t>xml:lang</a:t>
            </a:r>
            <a:r>
              <a:rPr lang="en-US" dirty="0"/>
              <a:t>, </a:t>
            </a:r>
            <a:r>
              <a:rPr lang="en-US" dirty="0" err="1"/>
              <a:t>xml:base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ISO: ISO 10646/Unicode ISO 639/BCP 47 (languages), ISO 3166 (countries), ISO 8601 (times and dates)</a:t>
            </a:r>
          </a:p>
          <a:p>
            <a:r>
              <a:rPr lang="en-US" dirty="0"/>
              <a:t>Reuse of existing vocabulary</a:t>
            </a:r>
          </a:p>
          <a:p>
            <a:pPr lvl="1"/>
            <a:r>
              <a:rPr lang="en-US" dirty="0"/>
              <a:t>E.g. SVG, </a:t>
            </a:r>
            <a:r>
              <a:rPr lang="en-US" dirty="0" err="1"/>
              <a:t>MathML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86C9468-531E-BEC7-EC54-D2CC2DAD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future trip?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3B64B7-543A-3059-3168-478844A8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90" y="1226916"/>
            <a:ext cx="7868509" cy="56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80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228ED-9E15-38B5-6F78-3A0A1C14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Cast off all </a:t>
            </a:r>
            <a:r>
              <a:rPr lang="fr-FR" dirty="0" err="1"/>
              <a:t>lines</a:t>
            </a:r>
            <a:r>
              <a:rPr lang="fr-FR"/>
              <a:t>!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75F4FD-86B1-289B-6541-19DADE5E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glimpse</a:t>
            </a:r>
            <a:r>
              <a:rPr lang="fr-FR" dirty="0"/>
              <a:t> in TEI customisation: </a:t>
            </a:r>
            <a:r>
              <a:rPr lang="fr-FR" dirty="0">
                <a:hlinkClick r:id="rId2"/>
              </a:rPr>
              <a:t>https://roma.tei-c.org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61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1" charset="-128"/>
                <a:cs typeface="ＭＳ Ｐゴシック" pitchFamily="1" charset="-128"/>
              </a:rPr>
              <a:t>TEI in a nutshell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ea typeface="ＭＳ Ｐゴシック" pitchFamily="1" charset="-128"/>
                <a:cs typeface="ＭＳ Ｐゴシック" pitchFamily="1" charset="-128"/>
              </a:rPr>
              <a:t>TEI namespace:</a:t>
            </a:r>
          </a:p>
          <a:p>
            <a:pPr lvl="1"/>
            <a:r>
              <a:rPr lang="en-US" sz="2000"/>
              <a:t>xmlns="http://www.tei-c.org/ns/1.0"</a:t>
            </a:r>
          </a:p>
          <a:p>
            <a:r>
              <a:rPr lang="en-US" sz="2400">
                <a:ea typeface="ＭＳ Ｐゴシック" pitchFamily="1" charset="-128"/>
                <a:cs typeface="ＭＳ Ｐゴシック" pitchFamily="1" charset="-128"/>
              </a:rPr>
              <a:t>TEI documentation:</a:t>
            </a:r>
          </a:p>
          <a:p>
            <a:pPr lvl="1"/>
            <a:r>
              <a:rPr lang="en-US" sz="2000">
                <a:hlinkClick r:id="rId2"/>
              </a:rPr>
              <a:t>http://www.tei-c.org/release/doc/tei-p5-doc/en/html/</a:t>
            </a:r>
            <a:endParaRPr lang="en-US" sz="2000"/>
          </a:p>
          <a:p>
            <a:r>
              <a:rPr lang="en-US" sz="2400">
                <a:ea typeface="ＭＳ Ｐゴシック" pitchFamily="1" charset="-128"/>
                <a:cs typeface="ＭＳ Ｐゴシック" pitchFamily="1" charset="-128"/>
              </a:rPr>
              <a:t>TEI processor, Roma:</a:t>
            </a:r>
          </a:p>
          <a:p>
            <a:pPr lvl="1"/>
            <a:r>
              <a:rPr lang="en-US" sz="2000">
                <a:hlinkClick r:id="rId3"/>
              </a:rPr>
              <a:t>http://www.tei-c.org/Roma/</a:t>
            </a:r>
            <a:endParaRPr lang="en-US" sz="2000"/>
          </a:p>
          <a:p>
            <a:r>
              <a:rPr lang="en-US" sz="2400">
                <a:ea typeface="ＭＳ Ｐゴシック" pitchFamily="1" charset="-128"/>
                <a:cs typeface="ＭＳ Ｐゴシック" pitchFamily="1" charset="-128"/>
              </a:rPr>
              <a:t>TEI document model</a:t>
            </a:r>
          </a:p>
          <a:p>
            <a:pPr lvl="1"/>
            <a:r>
              <a:rPr lang="en-US" sz="2000"/>
              <a:t>Read: </a:t>
            </a:r>
            <a:r>
              <a:rPr lang="en-US" sz="2000">
                <a:hlinkClick r:id="rId4"/>
              </a:rPr>
              <a:t>http://www.tei-c.org/release/doc/tei-p5-doc/en/html/DS.html</a:t>
            </a:r>
            <a:endParaRPr lang="en-US" sz="2000"/>
          </a:p>
          <a:p>
            <a:r>
              <a:rPr lang="en-US" sz="2400">
                <a:ea typeface="ＭＳ Ｐゴシック" pitchFamily="1" charset="-128"/>
                <a:cs typeface="ＭＳ Ｐゴシック" pitchFamily="1" charset="-128"/>
              </a:rPr>
              <a:t>TEI architecture: modules, classes</a:t>
            </a:r>
          </a:p>
          <a:p>
            <a:r>
              <a:rPr lang="en-US" sz="2400">
                <a:ea typeface="ＭＳ Ｐゴシック" pitchFamily="1" charset="-128"/>
                <a:cs typeface="ＭＳ Ｐゴシック" pitchFamily="1" charset="-128"/>
              </a:rPr>
              <a:t>TEI vocabulary: more than 500 elements…</a:t>
            </a:r>
          </a:p>
          <a:p>
            <a:pPr lvl="1"/>
            <a:r>
              <a:rPr lang="en-US" sz="2000"/>
              <a:t>Read: </a:t>
            </a:r>
            <a:r>
              <a:rPr lang="en-US" sz="2000">
                <a:hlinkClick r:id="rId5"/>
              </a:rPr>
              <a:t>http://www.tei-c.org/release/doc/tei-p5-doc/en/html/CO.html</a:t>
            </a:r>
            <a:endParaRPr lang="en-US" sz="2000"/>
          </a:p>
          <a:p>
            <a:endParaRPr lang="en-US" sz="2400"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 –core principles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TEI document as a digital surrogate of a physical source</a:t>
            </a:r>
          </a:p>
          <a:p>
            <a:pPr lvl="1"/>
            <a:r>
              <a:rPr lang="en-US" dirty="0"/>
              <a:t>A TEI document is always part of a digital library workflow</a:t>
            </a:r>
          </a:p>
          <a:p>
            <a:pPr lvl="2"/>
            <a:r>
              <a:rPr lang="en-US" dirty="0"/>
              <a:t>Source – surrogate – enrichment – publication</a:t>
            </a:r>
          </a:p>
          <a:p>
            <a:pPr lvl="2"/>
            <a:r>
              <a:rPr lang="en-US" dirty="0"/>
              <a:t>Recorded in the header; encoded in the content</a:t>
            </a:r>
          </a:p>
          <a:p>
            <a:pPr lvl="1"/>
            <a:r>
              <a:rPr lang="en-US" dirty="0"/>
              <a:t>Born digital documents may as well encounter a succession of changes/versions</a:t>
            </a:r>
          </a:p>
          <a:p>
            <a:r>
              <a:rPr lang="en-US" dirty="0"/>
              <a:t>The TEI document as an autonomous object in a DL workflow</a:t>
            </a:r>
          </a:p>
          <a:p>
            <a:pPr lvl="1"/>
            <a:r>
              <a:rPr lang="en-US" dirty="0"/>
              <a:t>Embedded meta-data + content</a:t>
            </a:r>
          </a:p>
          <a:p>
            <a:pPr lvl="1"/>
            <a:r>
              <a:rPr lang="en-US" dirty="0"/>
              <a:t>Multiple “hands”: annotation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 –core principles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Favoring the semantics rather than the layout</a:t>
            </a:r>
          </a:p>
          <a:p>
            <a:pPr lvl="1"/>
            <a:r>
              <a:rPr lang="en-US" dirty="0"/>
              <a:t>(quasi) No presentational construct</a:t>
            </a:r>
          </a:p>
          <a:p>
            <a:pPr lvl="1"/>
            <a:r>
              <a:rPr lang="en-US" dirty="0"/>
              <a:t>Publication requires a transformation stage (XSLT; </a:t>
            </a:r>
            <a:r>
              <a:rPr lang="en-US" dirty="0" err="1"/>
              <a:t>ePub</a:t>
            </a:r>
            <a:r>
              <a:rPr lang="en-US" dirty="0"/>
              <a:t>, </a:t>
            </a:r>
            <a:r>
              <a:rPr lang="en-US" dirty="0" err="1"/>
              <a:t>pdf</a:t>
            </a:r>
            <a:r>
              <a:rPr lang="en-US" dirty="0"/>
              <a:t>, HTML, etc.)</a:t>
            </a:r>
          </a:p>
          <a:p>
            <a:r>
              <a:rPr lang="en-US" dirty="0"/>
              <a:t>Document structure</a:t>
            </a:r>
          </a:p>
          <a:p>
            <a:pPr lvl="1"/>
            <a:r>
              <a:rPr lang="en-US" dirty="0"/>
              <a:t>Macro-structure: front-body-back</a:t>
            </a:r>
          </a:p>
          <a:p>
            <a:pPr lvl="1"/>
            <a:r>
              <a:rPr lang="en-US" dirty="0" err="1"/>
              <a:t>Meso</a:t>
            </a:r>
            <a:r>
              <a:rPr lang="en-US" dirty="0"/>
              <a:t>-structure: divisions, paragraphs/lists/figures/etc.</a:t>
            </a:r>
          </a:p>
          <a:p>
            <a:pPr lvl="1"/>
            <a:r>
              <a:rPr lang="en-US" dirty="0"/>
              <a:t>Micro-structure: in-line annotation mechanisms</a:t>
            </a:r>
          </a:p>
          <a:p>
            <a:pPr lvl="2"/>
            <a:r>
              <a:rPr lang="en-US" dirty="0"/>
              <a:t>Dates, names, notes, references, foreign expressions,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 as a standardization body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Consensus building</a:t>
            </a:r>
          </a:p>
          <a:p>
            <a:pPr lvl="1"/>
            <a:r>
              <a:rPr lang="en-US" dirty="0"/>
              <a:t>Community based decision process</a:t>
            </a:r>
          </a:p>
          <a:p>
            <a:r>
              <a:rPr lang="en-US" dirty="0"/>
              <a:t>Maintenance</a:t>
            </a:r>
          </a:p>
          <a:p>
            <a:pPr lvl="1"/>
            <a:r>
              <a:rPr lang="en-US" dirty="0"/>
              <a:t>Two releases per year</a:t>
            </a:r>
          </a:p>
          <a:p>
            <a:r>
              <a:rPr lang="en-US" dirty="0"/>
              <a:t>Publication</a:t>
            </a:r>
          </a:p>
          <a:p>
            <a:pPr lvl="1"/>
            <a:r>
              <a:rPr lang="en-US" dirty="0"/>
              <a:t>All TEI contents are available under the double CC-BY+BSD 2-clause license.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 as a standardization body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Consortium of institutional and individual members</a:t>
            </a:r>
          </a:p>
          <a:p>
            <a:pPr lvl="1"/>
            <a:r>
              <a:rPr lang="en-US" dirty="0"/>
              <a:t>Conference, journal (</a:t>
            </a:r>
            <a:r>
              <a:rPr lang="en-US" dirty="0" err="1"/>
              <a:t>jTEI</a:t>
            </a:r>
            <a:r>
              <a:rPr lang="en-US" dirty="0"/>
              <a:t>)</a:t>
            </a:r>
          </a:p>
          <a:p>
            <a:r>
              <a:rPr lang="en-US" dirty="0"/>
              <a:t>The TEI at work</a:t>
            </a:r>
          </a:p>
          <a:p>
            <a:pPr lvl="1"/>
            <a:r>
              <a:rPr lang="en-US" dirty="0"/>
              <a:t>Board: administrative aspects</a:t>
            </a:r>
          </a:p>
          <a:p>
            <a:pPr lvl="1"/>
            <a:r>
              <a:rPr lang="en-US" dirty="0"/>
              <a:t>Technical council: coordinates the evolution of the TEI guidelines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Community based workflow</a:t>
            </a:r>
          </a:p>
          <a:p>
            <a:pPr lvl="1"/>
            <a:r>
              <a:rPr lang="en-US" dirty="0"/>
              <a:t>Mailing list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– bugs and features</a:t>
            </a:r>
          </a:p>
          <a:p>
            <a:pPr lvl="2"/>
            <a:r>
              <a:rPr lang="en-US" dirty="0"/>
              <a:t>Recording all issues and decisions</a:t>
            </a:r>
          </a:p>
          <a:p>
            <a:pPr lvl="1"/>
            <a:r>
              <a:rPr lang="en-US" dirty="0"/>
              <a:t>Cf. ODD as a specification platform</a:t>
            </a:r>
          </a:p>
          <a:p>
            <a:r>
              <a:rPr lang="en-US" dirty="0"/>
              <a:t>Deliverables</a:t>
            </a:r>
          </a:p>
          <a:p>
            <a:pPr lvl="1"/>
            <a:r>
              <a:rPr lang="en-US" dirty="0"/>
              <a:t>Documentation — </a:t>
            </a:r>
            <a:r>
              <a:rPr lang="en-US" dirty="0">
                <a:hlinkClick r:id="rId2"/>
              </a:rPr>
              <a:t>TEI guidelines</a:t>
            </a:r>
            <a:r>
              <a:rPr lang="en-US" dirty="0"/>
              <a:t> (584 elements as of 4.4.0)</a:t>
            </a:r>
          </a:p>
          <a:p>
            <a:pPr lvl="1"/>
            <a:r>
              <a:rPr lang="en-US" dirty="0"/>
              <a:t>Schemas — DTD, </a:t>
            </a:r>
            <a:r>
              <a:rPr lang="en-US" dirty="0" err="1"/>
              <a:t>RelaxNG</a:t>
            </a:r>
            <a:r>
              <a:rPr lang="en-US" dirty="0"/>
              <a:t>, W3C</a:t>
            </a:r>
          </a:p>
          <a:p>
            <a:r>
              <a:rPr lang="en-US" dirty="0"/>
              <a:t>Additional resources</a:t>
            </a:r>
          </a:p>
          <a:p>
            <a:pPr lvl="1"/>
            <a:r>
              <a:rPr lang="en-US" dirty="0"/>
              <a:t>Tools</a:t>
            </a:r>
          </a:p>
          <a:p>
            <a:pPr lvl="2"/>
            <a:r>
              <a:rPr lang="en-US" dirty="0"/>
              <a:t>Online customization: Roma</a:t>
            </a:r>
          </a:p>
          <a:p>
            <a:pPr lvl="2"/>
            <a:r>
              <a:rPr lang="en-US" dirty="0"/>
              <a:t>Online processing: </a:t>
            </a:r>
            <a:r>
              <a:rPr lang="en-US" dirty="0" err="1"/>
              <a:t>OxGarage</a:t>
            </a:r>
            <a:endParaRPr lang="en-US" dirty="0"/>
          </a:p>
          <a:p>
            <a:pPr lvl="2"/>
            <a:r>
              <a:rPr lang="en-US" dirty="0" err="1"/>
              <a:t>Stylesheets</a:t>
            </a:r>
            <a:r>
              <a:rPr lang="en-US" dirty="0"/>
              <a:t> (included in Oxygen)</a:t>
            </a:r>
          </a:p>
          <a:p>
            <a:pPr lvl="1"/>
            <a:r>
              <a:rPr lang="en-US" dirty="0"/>
              <a:t>Examples — </a:t>
            </a:r>
            <a:r>
              <a:rPr lang="en-US" dirty="0">
                <a:hlinkClick r:id="rId3"/>
              </a:rPr>
              <a:t>TEI by Example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20758</TotalTime>
  <Words>2220</Words>
  <Application>Microsoft Macintosh PowerPoint</Application>
  <PresentationFormat>Affichage à l'écran (4:3)</PresentationFormat>
  <Paragraphs>309</Paragraphs>
  <Slides>34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Avenir Heavy</vt:lpstr>
      <vt:lpstr>Baskerville Semibold</vt:lpstr>
      <vt:lpstr>Calibri</vt:lpstr>
      <vt:lpstr>Courier</vt:lpstr>
      <vt:lpstr>Times New Roman</vt:lpstr>
      <vt:lpstr>Office Theme</vt:lpstr>
      <vt:lpstr>A general introduction to the Text Encoding Initiative (TEI) </vt:lpstr>
      <vt:lpstr>In the beginning</vt:lpstr>
      <vt:lpstr>TEI as a community endeavor</vt:lpstr>
      <vt:lpstr>TEI in a nutshell</vt:lpstr>
      <vt:lpstr>TEI –core principles (1)</vt:lpstr>
      <vt:lpstr>TEI –core principles (2)</vt:lpstr>
      <vt:lpstr>TEI as a standardization body (1)</vt:lpstr>
      <vt:lpstr>TEI as a standardization body (2)</vt:lpstr>
      <vt:lpstr>Standardization work</vt:lpstr>
      <vt:lpstr>The TEI guidelines</vt:lpstr>
      <vt:lpstr>The central role of customization</vt:lpstr>
      <vt:lpstr>Consequences</vt:lpstr>
      <vt:lpstr>Components of a TEI document</vt:lpstr>
      <vt:lpstr>TEI document architecture</vt:lpstr>
      <vt:lpstr>An essential component: the header</vt:lpstr>
      <vt:lpstr>The components of a TEI header</vt:lpstr>
      <vt:lpstr>The TEI header: &lt;fileDesc&gt;</vt:lpstr>
      <vt:lpstr>&lt;fileDesc&gt;: example</vt:lpstr>
      <vt:lpstr>A quick overview of the other header components</vt:lpstr>
      <vt:lpstr>Basic structure of a TEI text</vt:lpstr>
      <vt:lpstr>The body of a text usually has divisions</vt:lpstr>
      <vt:lpstr>For example...</vt:lpstr>
      <vt:lpstr>Text components</vt:lpstr>
      <vt:lpstr>Example: Encoding a list</vt:lpstr>
      <vt:lpstr>Example: Encoding illustrations</vt:lpstr>
      <vt:lpstr>Inline markup</vt:lpstr>
      <vt:lpstr>Example: Inline annotations</vt:lpstr>
      <vt:lpstr>Foreign language phrases</vt:lpstr>
      <vt:lpstr>Dealing with variety – bibliographies</vt:lpstr>
      <vt:lpstr>The &lt;biblStruct&gt; element</vt:lpstr>
      <vt:lpstr>&lt;biblStruct&gt; - example</vt:lpstr>
      <vt:lpstr>Relation to existing standards</vt:lpstr>
      <vt:lpstr>Your future trip?</vt:lpstr>
      <vt:lpstr>Cast off all lines!</vt:lpstr>
    </vt:vector>
  </TitlesOfParts>
  <Company>Loria-INRIA-MPG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Laurent Romary</dc:creator>
  <cp:lastModifiedBy>laurent.romary</cp:lastModifiedBy>
  <cp:revision>205</cp:revision>
  <cp:lastPrinted>2014-03-31T15:13:27Z</cp:lastPrinted>
  <dcterms:created xsi:type="dcterms:W3CDTF">2014-05-23T04:44:05Z</dcterms:created>
  <dcterms:modified xsi:type="dcterms:W3CDTF">2022-07-08T09:29:13Z</dcterms:modified>
</cp:coreProperties>
</file>