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F883920-3E3D-414B-B6DA-8DE9FF95D8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C3612B-3CB6-344C-B78C-86B28ACE418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6875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pt-PT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Digital Humanities</a:t>
            </a:r>
          </a:p>
          <a:p>
            <a:r>
              <a:rPr lang="en-US" b="0" dirty="0"/>
              <a:t> </a:t>
            </a:r>
            <a:endParaRPr lang="pt-PT" dirty="0"/>
          </a:p>
          <a:p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dirty="0"/>
              <a:t> </a:t>
            </a:r>
            <a:r>
              <a:rPr lang="pt-PT" b="1" dirty="0" err="1"/>
              <a:t>Urban</a:t>
            </a:r>
            <a:r>
              <a:rPr lang="pt-PT" b="1" dirty="0"/>
              <a:t> </a:t>
            </a:r>
            <a:r>
              <a:rPr lang="pt-PT" b="1" dirty="0" err="1"/>
              <a:t>Dictionary</a:t>
            </a:r>
            <a:br>
              <a:rPr lang="pt-PT" b="1" dirty="0"/>
            </a:br>
            <a:r>
              <a:rPr lang="pt-PT" b="1" dirty="0"/>
              <a:t>-</a:t>
            </a:r>
            <a:br>
              <a:rPr lang="pt-PT" b="1" dirty="0"/>
            </a:br>
            <a:r>
              <a:rPr lang="pt-PT" b="1" dirty="0"/>
              <a:t>Dicionário </a:t>
            </a:r>
            <a:r>
              <a:rPr lang="pt-PT" b="1" dirty="0" err="1"/>
              <a:t>InFormal</a:t>
            </a:r>
            <a:endParaRPr lang="en-US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FC282B5-A8CD-4D02-BE8A-CB8952B054D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2655274"/>
              </p:ext>
            </p:extLst>
          </p:nvPr>
        </p:nvGraphicFramePr>
        <p:xfrm>
          <a:off x="345282" y="1593850"/>
          <a:ext cx="845343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135">
                  <a:extLst>
                    <a:ext uri="{9D8B030D-6E8A-4147-A177-3AD203B41FA5}">
                      <a16:colId xmlns:a16="http://schemas.microsoft.com/office/drawing/2014/main" val="4288472015"/>
                    </a:ext>
                  </a:extLst>
                </a:gridCol>
                <a:gridCol w="4314301">
                  <a:extLst>
                    <a:ext uri="{9D8B030D-6E8A-4147-A177-3AD203B41FA5}">
                      <a16:colId xmlns:a16="http://schemas.microsoft.com/office/drawing/2014/main" val="2363787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Urban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dictionary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Dicionário informal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Quem escreveu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pt-PT" dirty="0"/>
                        <a:t>Quem escreveu</a:t>
                      </a:r>
                      <a:endParaRPr kumimoji="0" lang="pt-PT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Data de escrita e publicação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pt-PT" dirty="0"/>
                        <a:t>Data de escrita ou publicação?</a:t>
                      </a:r>
                      <a:endParaRPr kumimoji="0" lang="pt-PT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4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Várias definições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pt-PT" dirty="0"/>
                        <a:t>Várias definições</a:t>
                      </a:r>
                      <a:endParaRPr kumimoji="0" lang="pt-PT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6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Hyperlinks</a:t>
                      </a:r>
                      <a:r>
                        <a:rPr lang="pt-PT" dirty="0"/>
                        <a:t> para outras definições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-----------------------------------------------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Likes</a:t>
                      </a:r>
                      <a:r>
                        <a:rPr lang="pt-PT" dirty="0"/>
                        <a:t>/</a:t>
                      </a:r>
                      <a:r>
                        <a:rPr lang="pt-PT" dirty="0" err="1"/>
                        <a:t>dislikes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pt-PT" dirty="0" err="1"/>
                        <a:t>Likes</a:t>
                      </a:r>
                      <a:r>
                        <a:rPr lang="pt-PT" dirty="0"/>
                        <a:t>/</a:t>
                      </a:r>
                      <a:r>
                        <a:rPr lang="pt-PT" dirty="0" err="1"/>
                        <a:t>dislikes</a:t>
                      </a:r>
                      <a:endParaRPr kumimoji="0" lang="pt-PT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Escrito pelos utilizadores/leitores, não por especialistas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pt-PT" dirty="0"/>
                        <a:t>Escrito pelos utilizadores/leitores, não por especialistas</a:t>
                      </a:r>
                      <a:endParaRPr kumimoji="0" lang="pt-PT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----------------------------------------------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Sinónimos, antónimos, palavras semelhantes e palavras relacionadas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3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Publicidade de um print </a:t>
                      </a:r>
                      <a:r>
                        <a:rPr lang="pt-PT" dirty="0" err="1"/>
                        <a:t>service</a:t>
                      </a:r>
                      <a:r>
                        <a:rPr lang="pt-PT" dirty="0"/>
                        <a:t> com a 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7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----------------------------------------------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Possibilidade de propor outra definição ou de enviar uma imagem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5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0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2126D-2C17-4B5A-8ADD-E8F162C2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Urban</a:t>
            </a:r>
            <a:r>
              <a:rPr lang="pt-PT" dirty="0"/>
              <a:t>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4A3554B-430B-49C7-AC02-69736C8B53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862072"/>
            <a:ext cx="8390312" cy="4456535"/>
          </a:xfrm>
        </p:spPr>
      </p:pic>
    </p:spTree>
    <p:extLst>
      <p:ext uri="{BB962C8B-B14F-4D97-AF65-F5344CB8AC3E}">
        <p14:creationId xmlns:p14="http://schemas.microsoft.com/office/powerpoint/2010/main" val="151630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Urban</a:t>
            </a:r>
            <a:r>
              <a:rPr lang="pt-PT" sz="2400" dirty="0"/>
              <a:t> 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382FE8-120F-41B3-A2EA-0E57D6B7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3" y="1471759"/>
            <a:ext cx="2359254" cy="25374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9AA7D5-B784-4B3D-AF7D-C2CC1B78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53" y="1471759"/>
            <a:ext cx="2633233" cy="25374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FD5013-7B4D-4D08-8209-C2A4B160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288" y="1471759"/>
            <a:ext cx="3577856" cy="25374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66429B-50EB-416A-AE2A-7843EFCAE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1" y="4064467"/>
            <a:ext cx="3746266" cy="230006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8CEE1FF-F897-4DF4-BDA8-D38A7C6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018" y="4064466"/>
            <a:ext cx="4674742" cy="23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Urban</a:t>
            </a:r>
            <a:r>
              <a:rPr lang="pt-PT" sz="2400" dirty="0"/>
              <a:t> 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158A86-1F18-4960-8EE9-81384382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412771"/>
            <a:ext cx="4034663" cy="25222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40C890-379E-478C-8754-CEBD066F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807" y="1435925"/>
            <a:ext cx="4469257" cy="25222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4CFF3E-5C87-466C-8BCD-F60B0DF1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026124"/>
            <a:ext cx="4034663" cy="23746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76804BC-66B4-43A2-A06E-2E58346E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807" y="3958157"/>
            <a:ext cx="4469257" cy="2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Urban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56D544-D537-4570-8FF8-787AD5F1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3" y="1409432"/>
            <a:ext cx="1930499" cy="49502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4C2986-F355-4830-9FAD-37699DCA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8" y="1684962"/>
            <a:ext cx="61023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InFormal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36B6878-D49C-4AEB-A9BB-D4A372717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t="3429" r="-1344" b="8535"/>
          <a:stretch/>
        </p:blipFill>
        <p:spPr>
          <a:xfrm>
            <a:off x="301752" y="1419891"/>
            <a:ext cx="8659651" cy="4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InFormal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EED979-0FB9-4FAA-9ED6-11278E85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b="16447"/>
          <a:stretch/>
        </p:blipFill>
        <p:spPr>
          <a:xfrm>
            <a:off x="374823" y="1428750"/>
            <a:ext cx="84131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InFormal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pt-PT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F8663D-DAC5-4CEE-B763-1BE6B1E52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68" b="5412"/>
          <a:stretch/>
        </p:blipFill>
        <p:spPr>
          <a:xfrm>
            <a:off x="5198078" y="1726406"/>
            <a:ext cx="3607594" cy="3405187"/>
          </a:xfrm>
          <a:prstGeom prst="rect">
            <a:avLst/>
          </a:prstGeom>
        </p:spPr>
      </p:pic>
      <p:pic>
        <p:nvPicPr>
          <p:cNvPr id="10" name="Marcador de Posição de Conteúdo 5">
            <a:extLst>
              <a:ext uri="{FF2B5EF4-FFF2-40B4-BE49-F238E27FC236}">
                <a16:creationId xmlns:a16="http://schemas.microsoft.com/office/drawing/2014/main" id="{081E432E-9914-4FB3-ABAE-D34E3D16C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39" b="9705"/>
          <a:stretch/>
        </p:blipFill>
        <p:spPr>
          <a:xfrm>
            <a:off x="338328" y="1527048"/>
            <a:ext cx="4759325" cy="41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5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7604-C797-4950-A1C9-C47D1E59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InFormal</a:t>
            </a:r>
            <a:endParaRPr lang="pt-PT" sz="2400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D7A4DF8-2E13-488F-9267-E4191CF80A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8583" t="25867" r="33149" b="4757"/>
          <a:stretch/>
        </p:blipFill>
        <p:spPr>
          <a:xfrm>
            <a:off x="1309688" y="1440656"/>
            <a:ext cx="6639899" cy="49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0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990</TotalTime>
  <Words>11</Words>
  <Application>Microsoft Office PowerPoint</Application>
  <PresentationFormat>Apresentação no Ecrã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Civic</vt:lpstr>
      <vt:lpstr>  Urban Dictionary - Dicionário InFormal</vt:lpstr>
      <vt:lpstr>Urban </vt:lpstr>
      <vt:lpstr>Urban </vt:lpstr>
      <vt:lpstr>Urban </vt:lpstr>
      <vt:lpstr>Urban</vt:lpstr>
      <vt:lpstr>InFormal</vt:lpstr>
      <vt:lpstr>InFormal</vt:lpstr>
      <vt:lpstr>InFormal</vt:lpstr>
      <vt:lpstr>InFormal</vt:lpstr>
      <vt:lpstr>Apresentação do PowerPoint</vt:lpstr>
    </vt:vector>
  </TitlesOfParts>
  <Company>Tha POrtuguese Speaker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 Management  in LSPs</dc:title>
  <dc:creator>Rita Goncalves</dc:creator>
  <cp:lastModifiedBy>rita goncalves</cp:lastModifiedBy>
  <cp:revision>71</cp:revision>
  <dcterms:created xsi:type="dcterms:W3CDTF">2014-02-17T09:47:41Z</dcterms:created>
  <dcterms:modified xsi:type="dcterms:W3CDTF">2018-07-03T13:32:02Z</dcterms:modified>
</cp:coreProperties>
</file>