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image/unknown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58" r:id="rId7"/>
    <p:sldId id="266" r:id="rId8"/>
    <p:sldId id="261" r:id="rId9"/>
    <p:sldId id="264" r:id="rId10"/>
    <p:sldId id="263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D178-7EDA-D54E-94B6-3F5F4BA99CD1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5ED1-ADFE-3442-B961-B264BC1E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bin"/><Relationship Id="rId5" Type="http://schemas.openxmlformats.org/officeDocument/2006/relationships/image" Target="../media/image13.bin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TDK Turkish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Emrah Özcan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614363"/>
            <a:ext cx="9958388" cy="5929312"/>
          </a:xfrm>
        </p:spPr>
      </p:pic>
    </p:spTree>
    <p:extLst>
      <p:ext uri="{BB962C8B-B14F-4D97-AF65-F5344CB8AC3E}">
        <p14:creationId xmlns:p14="http://schemas.microsoft.com/office/powerpoint/2010/main" val="12652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192212"/>
            <a:ext cx="5286375" cy="65015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4" y="192211"/>
            <a:ext cx="5674193" cy="6501544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62" y="3755452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48879" y="375545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7744" cy="1325563"/>
          </a:xfrm>
        </p:spPr>
        <p:txBody>
          <a:bodyPr/>
          <a:lstStyle/>
          <a:p>
            <a:r>
              <a:rPr lang="en-US" dirty="0" smtClean="0"/>
              <a:t>And finally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45" y="365125"/>
            <a:ext cx="8049434" cy="6284208"/>
          </a:xfrm>
        </p:spPr>
      </p:pic>
    </p:spTree>
    <p:extLst>
      <p:ext uri="{BB962C8B-B14F-4D97-AF65-F5344CB8AC3E}">
        <p14:creationId xmlns:p14="http://schemas.microsoft.com/office/powerpoint/2010/main" val="20229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everyone!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Emrah Özcan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19016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76688" cy="1325563"/>
          </a:xfrm>
        </p:spPr>
        <p:txBody>
          <a:bodyPr/>
          <a:lstStyle/>
          <a:p>
            <a:r>
              <a:rPr lang="en-US" dirty="0" smtClean="0"/>
              <a:t>My original XML file in non-TEI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4" y="365125"/>
            <a:ext cx="5473386" cy="5772686"/>
          </a:xfrm>
        </p:spPr>
      </p:pic>
    </p:spTree>
    <p:extLst>
      <p:ext uri="{BB962C8B-B14F-4D97-AF65-F5344CB8AC3E}">
        <p14:creationId xmlns:p14="http://schemas.microsoft.com/office/powerpoint/2010/main" val="2113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out the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37" y="1825625"/>
            <a:ext cx="9538526" cy="4351338"/>
          </a:xfrm>
        </p:spPr>
      </p:pic>
    </p:spTree>
    <p:extLst>
      <p:ext uri="{BB962C8B-B14F-4D97-AF65-F5344CB8AC3E}">
        <p14:creationId xmlns:p14="http://schemas.microsoft.com/office/powerpoint/2010/main" val="781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of my original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27" y="1825625"/>
            <a:ext cx="6593745" cy="4351338"/>
          </a:xfrm>
        </p:spPr>
      </p:pic>
    </p:spTree>
    <p:extLst>
      <p:ext uri="{BB962C8B-B14F-4D97-AF65-F5344CB8AC3E}">
        <p14:creationId xmlns:p14="http://schemas.microsoft.com/office/powerpoint/2010/main" val="303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transformation </a:t>
            </a:r>
            <a:r>
              <a:rPr lang="mr-IN" dirty="0" smtClean="0"/>
              <a:t>–</a:t>
            </a:r>
            <a:r>
              <a:rPr lang="en-US" dirty="0" smtClean="0"/>
              <a:t> Let the magic happen!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871519"/>
            <a:ext cx="9186863" cy="4043638"/>
          </a:xfrm>
        </p:spPr>
      </p:pic>
    </p:spTree>
    <p:extLst>
      <p:ext uri="{BB962C8B-B14F-4D97-AF65-F5344CB8AC3E}">
        <p14:creationId xmlns:p14="http://schemas.microsoft.com/office/powerpoint/2010/main" val="15265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90875" cy="1325563"/>
          </a:xfrm>
        </p:spPr>
        <p:txBody>
          <a:bodyPr/>
          <a:lstStyle/>
          <a:p>
            <a:r>
              <a:rPr lang="en-US" dirty="0" smtClean="0"/>
              <a:t>TEI Header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65124"/>
            <a:ext cx="7529566" cy="6209171"/>
          </a:xfrm>
        </p:spPr>
      </p:pic>
    </p:spTree>
    <p:extLst>
      <p:ext uri="{BB962C8B-B14F-4D97-AF65-F5344CB8AC3E}">
        <p14:creationId xmlns:p14="http://schemas.microsoft.com/office/powerpoint/2010/main" val="19052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3" y="1814512"/>
            <a:ext cx="10317432" cy="2915444"/>
          </a:xfrm>
        </p:spPr>
      </p:pic>
    </p:spTree>
    <p:extLst>
      <p:ext uri="{BB962C8B-B14F-4D97-AF65-F5344CB8AC3E}">
        <p14:creationId xmlns:p14="http://schemas.microsoft.com/office/powerpoint/2010/main" val="334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87872"/>
            <a:ext cx="8529638" cy="6252307"/>
          </a:xfrm>
        </p:spPr>
      </p:pic>
    </p:spTree>
    <p:extLst>
      <p:ext uri="{BB962C8B-B14F-4D97-AF65-F5344CB8AC3E}">
        <p14:creationId xmlns:p14="http://schemas.microsoft.com/office/powerpoint/2010/main" val="20493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69709"/>
            <a:ext cx="6600825" cy="6156733"/>
          </a:xfrm>
        </p:spPr>
      </p:pic>
    </p:spTree>
    <p:extLst>
      <p:ext uri="{BB962C8B-B14F-4D97-AF65-F5344CB8AC3E}">
        <p14:creationId xmlns:p14="http://schemas.microsoft.com/office/powerpoint/2010/main" val="4582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7E6C96-7893-2D43-A5A9-A0CFB7B2D02B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TDK Turkish Dictionary</vt:lpstr>
      <vt:lpstr>My original XML file in non-TEI</vt:lpstr>
      <vt:lpstr>Finding out the elements</vt:lpstr>
      <vt:lpstr>The elements of my original file</vt:lpstr>
      <vt:lpstr>XSLT transformation – Let the magic happen!</vt:lpstr>
      <vt:lpstr>TEI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finally…</vt:lpstr>
      <vt:lpstr>Thank you everyone!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Turkish Dictionary</dc:title>
  <dc:creator>Emrah Özcan</dc:creator>
  <cp:lastModifiedBy>Emrah Özcan</cp:lastModifiedBy>
  <cp:revision>13</cp:revision>
  <dcterms:created xsi:type="dcterms:W3CDTF">2017-12-07T16:08:00Z</dcterms:created>
  <dcterms:modified xsi:type="dcterms:W3CDTF">2017-12-07T17:27:01Z</dcterms:modified>
</cp:coreProperties>
</file>