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/>
    <p:restoredTop sz="94640"/>
  </p:normalViewPr>
  <p:slideViewPr>
    <p:cSldViewPr snapToGrid="0" snapToObjects="1">
      <p:cViewPr varScale="1">
        <p:scale>
          <a:sx n="76" d="100"/>
          <a:sy n="7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Legacy </a:t>
            </a:r>
            <a:r>
              <a:rPr lang="en-US" dirty="0"/>
              <a:t>XML </a:t>
            </a:r>
            <a:r>
              <a:rPr lang="en-US" dirty="0" smtClean="0"/>
              <a:t>Dictionaries</a:t>
            </a:r>
            <a:br>
              <a:rPr lang="en-US" dirty="0" smtClean="0"/>
            </a:br>
            <a:r>
              <a:rPr lang="en-US" dirty="0" smtClean="0"/>
              <a:t> and TEI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Skolt Sami machine-readable reusable xml dictionaries to TEI export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7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Giellatekno</a:t>
            </a:r>
            <a:r>
              <a:rPr lang="en-US" dirty="0" smtClean="0"/>
              <a:t> xml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xml dictionaries for numerous minority languages, </a:t>
            </a:r>
            <a:r>
              <a:rPr lang="en-US" dirty="0" err="1" smtClean="0"/>
              <a:t>i.a</a:t>
            </a:r>
            <a:r>
              <a:rPr lang="en-US" dirty="0" smtClean="0"/>
              <a:t>. Uralic languages</a:t>
            </a:r>
          </a:p>
          <a:p>
            <a:pPr lvl="1"/>
            <a:r>
              <a:rPr lang="en-US" dirty="0" smtClean="0"/>
              <a:t>Word form content:</a:t>
            </a:r>
          </a:p>
          <a:p>
            <a:pPr lvl="2"/>
            <a:r>
              <a:rPr lang="en-US" dirty="0" smtClean="0"/>
              <a:t>Lemmas, lemma variants, audios for various dialects, derivation and compounding</a:t>
            </a:r>
          </a:p>
          <a:p>
            <a:pPr lvl="1"/>
            <a:r>
              <a:rPr lang="en-US" dirty="0" smtClean="0"/>
              <a:t>Inflectional information in the grammatical group content:</a:t>
            </a:r>
          </a:p>
          <a:p>
            <a:pPr lvl="2"/>
            <a:r>
              <a:rPr lang="en-US" dirty="0" smtClean="0"/>
              <a:t>Stems, inflectional information, part-of-speech, reusability stipulations for transducer production</a:t>
            </a:r>
          </a:p>
          <a:p>
            <a:pPr lvl="1"/>
            <a:r>
              <a:rPr lang="en-US" dirty="0" smtClean="0"/>
              <a:t>Etymology contains</a:t>
            </a:r>
          </a:p>
          <a:p>
            <a:pPr lvl="2"/>
            <a:r>
              <a:rPr lang="en-US" dirty="0" smtClean="0"/>
              <a:t>links to external databases, cognate, dialect information</a:t>
            </a:r>
          </a:p>
          <a:p>
            <a:pPr lvl="1"/>
            <a:r>
              <a:rPr lang="en-US" dirty="0" smtClean="0"/>
              <a:t>Sense contains multiple target language translations, semantic information, </a:t>
            </a:r>
            <a:r>
              <a:rPr lang="en-US" dirty="0" err="1" smtClean="0"/>
              <a:t>valency</a:t>
            </a:r>
            <a:r>
              <a:rPr lang="en-US" dirty="0" smtClean="0"/>
              <a:t>, examples</a:t>
            </a:r>
          </a:p>
          <a:p>
            <a:pPr lvl="1"/>
            <a:r>
              <a:rPr lang="en-US" dirty="0" smtClean="0"/>
              <a:t>Contributions: orphan word form attestation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97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Giellatekno</a:t>
            </a:r>
            <a:r>
              <a:rPr lang="en-US" dirty="0" smtClean="0"/>
              <a:t> xml dictionaries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xml dictionaries are intended for </a:t>
            </a:r>
            <a:r>
              <a:rPr lang="en-US" dirty="0" err="1" smtClean="0"/>
              <a:t>reusage</a:t>
            </a:r>
            <a:endParaRPr lang="en-US" dirty="0" smtClean="0"/>
          </a:p>
          <a:p>
            <a:pPr lvl="1"/>
            <a:r>
              <a:rPr lang="en-US" dirty="0" smtClean="0"/>
              <a:t>Finite-state morphological analyzers</a:t>
            </a:r>
          </a:p>
          <a:p>
            <a:pPr lvl="1"/>
            <a:r>
              <a:rPr lang="en-US" dirty="0" err="1" smtClean="0"/>
              <a:t>Icall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Syntatic</a:t>
            </a:r>
            <a:r>
              <a:rPr lang="en-US" dirty="0" smtClean="0"/>
              <a:t> analyzers with disambiguation</a:t>
            </a:r>
          </a:p>
          <a:p>
            <a:pPr lvl="1"/>
            <a:r>
              <a:rPr lang="en-US" dirty="0" smtClean="0"/>
              <a:t>Text-to-speech</a:t>
            </a:r>
          </a:p>
          <a:p>
            <a:pPr lvl="1"/>
            <a:r>
              <a:rPr lang="en-US" dirty="0" smtClean="0"/>
              <a:t>Rule-based translation machine</a:t>
            </a:r>
          </a:p>
        </p:txBody>
      </p:sp>
    </p:spTree>
    <p:extLst>
      <p:ext uri="{BB962C8B-B14F-4D97-AF65-F5344CB8AC3E}">
        <p14:creationId xmlns:p14="http://schemas.microsoft.com/office/powerpoint/2010/main" val="103358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Xml-to-xml transformation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definition in </a:t>
            </a:r>
            <a:r>
              <a:rPr lang="en-US" dirty="0" err="1" smtClean="0"/>
              <a:t>xsd</a:t>
            </a:r>
            <a:endParaRPr lang="en-US" dirty="0" smtClean="0"/>
          </a:p>
          <a:p>
            <a:pPr lvl="1"/>
            <a:r>
              <a:rPr lang="en-US" dirty="0" smtClean="0"/>
              <a:t>Reviewing and cleaning element/attribute definitions for language-independent usage</a:t>
            </a:r>
          </a:p>
          <a:p>
            <a:r>
              <a:rPr lang="en-US" dirty="0" smtClean="0"/>
              <a:t>Conceptualizing the logical dictionary structure</a:t>
            </a:r>
          </a:p>
          <a:p>
            <a:r>
              <a:rPr lang="en-US" dirty="0" smtClean="0"/>
              <a:t>Trouble shooting</a:t>
            </a:r>
          </a:p>
          <a:p>
            <a:r>
              <a:rPr lang="en-US" dirty="0"/>
              <a:t>Visualization of what the logical structure of an entry should be on the basis of information </a:t>
            </a:r>
            <a:r>
              <a:rPr lang="en-US" dirty="0" smtClean="0"/>
              <a:t>content (TEI)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7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in transformation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TEI work</a:t>
            </a:r>
          </a:p>
          <a:p>
            <a:pPr lvl="1"/>
            <a:r>
              <a:rPr lang="en-US" dirty="0" smtClean="0"/>
              <a:t>How to render a machine-readable xml dictionary as human-legible</a:t>
            </a:r>
          </a:p>
          <a:p>
            <a:pPr lvl="1"/>
            <a:r>
              <a:rPr lang="en-US" dirty="0" smtClean="0"/>
              <a:t>Reordering for compatibility with traditional paper dictionary templating</a:t>
            </a:r>
          </a:p>
          <a:p>
            <a:r>
              <a:rPr lang="en-US" dirty="0" smtClean="0"/>
              <a:t>Hands-on XPath description and XSLT development</a:t>
            </a:r>
          </a:p>
          <a:p>
            <a:pPr lvl="1"/>
            <a:r>
              <a:rPr lang="en-US" dirty="0" smtClean="0"/>
              <a:t>Explanations and guidance in complex structure modeling</a:t>
            </a:r>
          </a:p>
          <a:p>
            <a:pPr lvl="2"/>
            <a:r>
              <a:rPr lang="en-US" dirty="0" smtClean="0"/>
              <a:t>Audios, etymologies, target-language definitions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971550"/>
            <a:ext cx="111887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96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69</TotalTime>
  <Words>204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Legacy XML Dictionaries  and TEI </vt:lpstr>
      <vt:lpstr>Giellatekno xml dictionaries</vt:lpstr>
      <vt:lpstr>Giellatekno xml dictionaries reusability</vt:lpstr>
      <vt:lpstr>Xml-to-xml transformation prerequisites</vt:lpstr>
      <vt:lpstr>Progress in transformation work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 XML Dictionaries and TEI</dc:title>
  <dc:creator>Rueter, Jack M</dc:creator>
  <cp:lastModifiedBy>Rueter, Jack M</cp:lastModifiedBy>
  <cp:revision>10</cp:revision>
  <dcterms:created xsi:type="dcterms:W3CDTF">2017-12-07T15:12:19Z</dcterms:created>
  <dcterms:modified xsi:type="dcterms:W3CDTF">2017-12-07T16:21:28Z</dcterms:modified>
</cp:coreProperties>
</file>