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170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526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7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945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644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32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874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3761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17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920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829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25F2-3AEA-4175-AA6B-5E4D1B7CC8F8}" type="datetimeFigureOut">
              <a:rPr lang="hr-HR" smtClean="0"/>
              <a:t>7.12.2017.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F42B-C92C-448A-A139-BC2253FAAF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43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err="1" smtClean="0"/>
              <a:t>Miklošič</a:t>
            </a:r>
            <a:r>
              <a:rPr lang="hr-HR" dirty="0" smtClean="0"/>
              <a:t> </a:t>
            </a:r>
            <a:r>
              <a:rPr lang="hr-HR" dirty="0" err="1" smtClean="0"/>
              <a:t>dictionary</a:t>
            </a:r>
            <a:r>
              <a:rPr lang="hr-HR" dirty="0" smtClean="0"/>
              <a:t> Old </a:t>
            </a:r>
            <a:r>
              <a:rPr lang="hr-HR" dirty="0" err="1" smtClean="0"/>
              <a:t>Slavonic</a:t>
            </a:r>
            <a:r>
              <a:rPr lang="hr-HR" dirty="0" smtClean="0"/>
              <a:t> – </a:t>
            </a:r>
            <a:r>
              <a:rPr lang="hr-HR" dirty="0" err="1" smtClean="0"/>
              <a:t>Greek</a:t>
            </a:r>
            <a:r>
              <a:rPr lang="hr-HR" dirty="0" smtClean="0"/>
              <a:t> / Latin </a:t>
            </a:r>
            <a:r>
              <a:rPr lang="hr-HR" dirty="0" err="1" smtClean="0"/>
              <a:t>Dictionary</a:t>
            </a:r>
            <a:r>
              <a:rPr lang="hr-HR" dirty="0" smtClean="0"/>
              <a:t> (</a:t>
            </a:r>
            <a:r>
              <a:rPr lang="hr-HR" dirty="0" err="1" smtClean="0"/>
              <a:t>Lexicon</a:t>
            </a:r>
            <a:r>
              <a:rPr lang="hr-HR" dirty="0" smtClean="0"/>
              <a:t> </a:t>
            </a:r>
            <a:r>
              <a:rPr lang="hr-HR" dirty="0" err="1" smtClean="0"/>
              <a:t>Palaeoslovenico</a:t>
            </a:r>
            <a:r>
              <a:rPr lang="hr-HR" dirty="0" smtClean="0"/>
              <a:t> – </a:t>
            </a:r>
            <a:r>
              <a:rPr lang="hr-HR" dirty="0" err="1" smtClean="0"/>
              <a:t>Graeco</a:t>
            </a:r>
            <a:r>
              <a:rPr lang="hr-HR" dirty="0" smtClean="0"/>
              <a:t>-</a:t>
            </a:r>
            <a:r>
              <a:rPr lang="hr-HR" dirty="0" err="1" smtClean="0"/>
              <a:t>Latinum</a:t>
            </a:r>
            <a:r>
              <a:rPr lang="hr-HR" dirty="0" smtClean="0"/>
              <a:t>)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err="1" smtClean="0"/>
              <a:t>Etymology</a:t>
            </a:r>
            <a:r>
              <a:rPr lang="hr-HR" dirty="0" smtClean="0"/>
              <a:t> </a:t>
            </a:r>
            <a:r>
              <a:rPr lang="hr-HR" dirty="0" err="1" smtClean="0"/>
              <a:t>tagging</a:t>
            </a:r>
            <a:r>
              <a:rPr lang="hr-HR" dirty="0" smtClean="0"/>
              <a:t> </a:t>
            </a:r>
            <a:r>
              <a:rPr lang="hr-HR" dirty="0" err="1" smtClean="0"/>
              <a:t>issues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Dr. sc. Martina Kramarić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879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Starting</a:t>
            </a:r>
            <a:r>
              <a:rPr lang="hr-HR" dirty="0" smtClean="0"/>
              <a:t> </a:t>
            </a:r>
            <a:r>
              <a:rPr lang="hr-HR" dirty="0" err="1" smtClean="0"/>
              <a:t>point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827584" y="4437112"/>
            <a:ext cx="7200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050" name="Picture 2" descr="D:\Martina\Downloads\Captur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9" y="1450294"/>
            <a:ext cx="7033188" cy="421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12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TEI </a:t>
            </a:r>
            <a:r>
              <a:rPr lang="hr-HR" dirty="0" err="1" smtClean="0"/>
              <a:t>solution</a:t>
            </a:r>
            <a:endParaRPr lang="hr-HR" dirty="0"/>
          </a:p>
        </p:txBody>
      </p:sp>
      <p:pic>
        <p:nvPicPr>
          <p:cNvPr id="1029" name="Picture 5" descr="D:\Martina\Downloads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8" y="1556792"/>
            <a:ext cx="7389991" cy="419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 algn="ctr">
              <a:buNone/>
            </a:pPr>
            <a:endParaRPr lang="hr-HR" dirty="0"/>
          </a:p>
          <a:p>
            <a:pPr marL="0" indent="0" algn="ctr">
              <a:buNone/>
            </a:pPr>
            <a:r>
              <a:rPr lang="hr-HR" sz="4800" dirty="0" err="1" smtClean="0"/>
              <a:t>Thank</a:t>
            </a:r>
            <a:r>
              <a:rPr lang="hr-HR" sz="4800" dirty="0" smtClean="0"/>
              <a:t> </a:t>
            </a:r>
            <a:r>
              <a:rPr lang="hr-HR" sz="4800" dirty="0" err="1" smtClean="0"/>
              <a:t>you</a:t>
            </a:r>
            <a:r>
              <a:rPr lang="hr-HR" sz="4800" dirty="0" smtClean="0"/>
              <a:t>!</a:t>
            </a:r>
            <a:endParaRPr lang="hr-HR" sz="4800" dirty="0"/>
          </a:p>
          <a:p>
            <a:pPr marL="0" indent="0" algn="ctr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739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Miklošič dictionary Old Slavonic – Greek / Latin Dictionary (Lexicon Palaeoslovenico – Graeco-Latinum)  Etymology tagging issues</vt:lpstr>
      <vt:lpstr>Starting point</vt:lpstr>
      <vt:lpstr>TEI solution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Miklošič dictionary Old Slavonic – Greek / Latin Dictionary (Lexicon Palaeoslovenico – Graeco-Latinum) Etymology issues</dc:title>
  <dc:creator>user</dc:creator>
  <cp:lastModifiedBy>user</cp:lastModifiedBy>
  <cp:revision>9</cp:revision>
  <dcterms:created xsi:type="dcterms:W3CDTF">2017-12-07T13:44:56Z</dcterms:created>
  <dcterms:modified xsi:type="dcterms:W3CDTF">2017-12-07T15:59:48Z</dcterms:modified>
</cp:coreProperties>
</file>