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0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64E9E-ADAD-4374-AAA8-AC386D2B0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APLICACIÓN DE RIEGO AUTOMATIZADO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335180-7AE9-AE77-12EF-D30C141A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920" y="2021840"/>
            <a:ext cx="2814320" cy="28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2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2BB4F-EFB9-B2D2-9F1B-EB6626E8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¿Quiénes somos?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A64E5E-98C8-385C-58D4-863C54E01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700" y="863600"/>
            <a:ext cx="5121275" cy="5121275"/>
          </a:xfrm>
        </p:spPr>
      </p:pic>
    </p:spTree>
    <p:extLst>
      <p:ext uri="{BB962C8B-B14F-4D97-AF65-F5344CB8AC3E}">
        <p14:creationId xmlns:p14="http://schemas.microsoft.com/office/powerpoint/2010/main" val="123997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E913A-BE39-ED33-524D-F13A97B7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PROBLEMATICA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A40445-E7C7-FFA9-F0B6-62AAE5C1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Ineficiencia en el uso del agua.</a:t>
            </a:r>
          </a:p>
          <a:p>
            <a:r>
              <a:rPr lang="es-MX" sz="3600" dirty="0"/>
              <a:t>Impacto del cambio climático.</a:t>
            </a:r>
          </a:p>
          <a:p>
            <a:r>
              <a:rPr lang="es-MX" sz="3600" dirty="0"/>
              <a:t>Falta de tecnificación .</a:t>
            </a:r>
          </a:p>
        </p:txBody>
      </p:sp>
    </p:spTree>
    <p:extLst>
      <p:ext uri="{BB962C8B-B14F-4D97-AF65-F5344CB8AC3E}">
        <p14:creationId xmlns:p14="http://schemas.microsoft.com/office/powerpoint/2010/main" val="98082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16548-1F29-5480-57B7-B03BEEE1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4CC0EA-7AA6-1C48-BB3D-B519A3A3D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General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E8DCFC-4960-9B69-D9B9-9B0B9591D6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Desarrollar una aplicación que ayude a reducir el consumo excesivo de agua en la agricultura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1F9FA4-FBF2-0608-6DA6-90FA0468E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Específicos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9EF4B4-48F8-DB79-9CB2-803162CBDE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/>
              <a:t>Educar y concienciar a los agricultores sobre prácticas sostenibles.</a:t>
            </a:r>
          </a:p>
          <a:p>
            <a:r>
              <a:rPr lang="es-MX" dirty="0"/>
              <a:t>Facilitar el acceso a tecnologías avanzadas de riego.</a:t>
            </a:r>
          </a:p>
        </p:txBody>
      </p:sp>
    </p:spTree>
    <p:extLst>
      <p:ext uri="{BB962C8B-B14F-4D97-AF65-F5344CB8AC3E}">
        <p14:creationId xmlns:p14="http://schemas.microsoft.com/office/powerpoint/2010/main" val="152049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EDFCD-4708-1661-2890-99A1F676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76448" cy="3032760"/>
          </a:xfrm>
        </p:spPr>
        <p:txBody>
          <a:bodyPr/>
          <a:lstStyle/>
          <a:p>
            <a:r>
              <a:rPr lang="es-MX" dirty="0"/>
              <a:t>¿A QUIÉN VA DIRIGIDO?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4E674-2E9C-BD08-171F-FEFF813B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proyecto va dirigido a los agrícolas tradicionales los cuales no tienen acceso a mucha tecnología o a métodos de riego sofisticados.</a:t>
            </a:r>
          </a:p>
        </p:txBody>
      </p:sp>
    </p:spTree>
    <p:extLst>
      <p:ext uri="{BB962C8B-B14F-4D97-AF65-F5344CB8AC3E}">
        <p14:creationId xmlns:p14="http://schemas.microsoft.com/office/powerpoint/2010/main" val="167165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94D25-F44E-3ABB-D9E0-E0A8F63F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DESARROLLO DE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01A21-80B7-5864-731F-80390704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Simplicidad y Usabilidad.</a:t>
            </a:r>
          </a:p>
          <a:p>
            <a:r>
              <a:rPr lang="es-MX" dirty="0"/>
              <a:t>Regulaciones Locales.</a:t>
            </a:r>
          </a:p>
          <a:p>
            <a:r>
              <a:rPr lang="es-MX" dirty="0"/>
              <a:t>Pago con Wallet (Tokens y Criptomonedas).</a:t>
            </a:r>
          </a:p>
          <a:p>
            <a:r>
              <a:rPr lang="es-MX" dirty="0"/>
              <a:t>Seguridad.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DD485D-A77B-BB8E-F6C0-A8BDB1AAA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CARACTERISTICAS </a:t>
            </a:r>
          </a:p>
        </p:txBody>
      </p:sp>
    </p:spTree>
    <p:extLst>
      <p:ext uri="{BB962C8B-B14F-4D97-AF65-F5344CB8AC3E}">
        <p14:creationId xmlns:p14="http://schemas.microsoft.com/office/powerpoint/2010/main" val="367346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8A9C7-715D-86C3-555A-EBE61A05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C0D838-BA89-ED22-4EF0-99AFD16F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Desarrollo de la Aplicación: 50,000 MXN</a:t>
            </a:r>
          </a:p>
          <a:p>
            <a:r>
              <a:rPr lang="es-MX" dirty="0"/>
              <a:t>Diseño UX/UI: 15,000 MXN</a:t>
            </a:r>
          </a:p>
          <a:p>
            <a:r>
              <a:rPr lang="es-MX" dirty="0"/>
              <a:t>Integración de Pagos Cripto: 10,000 MXN</a:t>
            </a:r>
          </a:p>
          <a:p>
            <a:r>
              <a:rPr lang="es-MX" dirty="0"/>
              <a:t>Seguridad y Cumplimiento: 10,000 MXN</a:t>
            </a:r>
          </a:p>
          <a:p>
            <a:r>
              <a:rPr lang="es-MX" dirty="0"/>
              <a:t>TOTAL:</a:t>
            </a:r>
            <a:br>
              <a:rPr lang="es-MX" dirty="0"/>
            </a:br>
            <a:r>
              <a:rPr lang="es-MX" dirty="0"/>
              <a:t>85,000 MXN.</a:t>
            </a:r>
          </a:p>
        </p:txBody>
      </p:sp>
    </p:spTree>
    <p:extLst>
      <p:ext uri="{BB962C8B-B14F-4D97-AF65-F5344CB8AC3E}">
        <p14:creationId xmlns:p14="http://schemas.microsoft.com/office/powerpoint/2010/main" val="2251993419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207</TotalTime>
  <Words>146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Marco</vt:lpstr>
      <vt:lpstr>APLICACIÓN DE RIEGO AUTOMATIZADO</vt:lpstr>
      <vt:lpstr>¿Quiénes somos?</vt:lpstr>
      <vt:lpstr>PROBLEMATICA</vt:lpstr>
      <vt:lpstr>Objetivos</vt:lpstr>
      <vt:lpstr>¿A QUIÉN VA DIRIGIDO?</vt:lpstr>
      <vt:lpstr>DESARROLLO DE APLICACIÓN</vt:lpstr>
      <vt:lpstr>COSTOS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Levi Ackerman</dc:creator>
  <cp:lastModifiedBy>Levi Ackerman</cp:lastModifiedBy>
  <cp:revision>3</cp:revision>
  <dcterms:created xsi:type="dcterms:W3CDTF">2024-07-11T22:27:26Z</dcterms:created>
  <dcterms:modified xsi:type="dcterms:W3CDTF">2024-07-12T01:54:45Z</dcterms:modified>
</cp:coreProperties>
</file>