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8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CBA7-D6A9-A7E1-9C14-60B114683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34389-EA8C-7BFF-B0E0-2366A4322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FF50-27B7-503E-F7D1-CBA8384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28C-17C8-43D8-9AEB-6A15DE1CDDD4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DBB3-1F03-B394-AEFE-CF27D92E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2E663-082B-7C0C-67EC-FEF2CF9B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44DA-799D-4BF7-B905-9D805DC48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77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9545-4386-6E82-CBDF-88B87A9F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64E2E-83BB-CFD0-4EA5-617F53AAD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05FB-B5B4-A3BE-3368-6374A774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28C-17C8-43D8-9AEB-6A15DE1CDDD4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A9E32-2259-5B58-F275-484722BD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A7635-A6B5-7894-F486-D65E1374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44DA-799D-4BF7-B905-9D805DC48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83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40A4C-D87C-A497-D82C-BC27DC125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D0812-D4CA-D2F8-3D8C-8C554EFD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B6E8-3530-F905-6252-B7D491FA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28C-17C8-43D8-9AEB-6A15DE1CDDD4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B2DFB-CAA9-2BE5-31C2-825D1090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8F41-EE74-647F-3F73-28EA71DC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44DA-799D-4BF7-B905-9D805DC48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99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D749-DFC5-507B-A50A-45E0AD70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7404-56E3-3726-0B9C-1BAE91B7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1676-975F-948E-D140-1EF85022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28C-17C8-43D8-9AEB-6A15DE1CDDD4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B0DAC-A7A3-D59C-975D-76C75219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1798E-9F2E-AB1A-E7F1-A6D89816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44DA-799D-4BF7-B905-9D805DC48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59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DBE6-719D-2284-35FB-85597B73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8807C-076E-BA85-F30E-169A7C0F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16BA-D8DA-311D-1595-A0CCBFF3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28C-17C8-43D8-9AEB-6A15DE1CDDD4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5CAE6-AD8E-B278-F3C2-FC27FA0B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65542-5906-CA88-2571-69A04924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44DA-799D-4BF7-B905-9D805DC48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3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488A-8DEA-EBE1-4AB0-447D7C86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1AA5-C68B-A9B5-4B26-9B7FF40F8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EE915-1C9D-8DFE-D3C2-CE8736FB3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C2698-A5CC-DC06-E4D2-69CA5D05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28C-17C8-43D8-9AEB-6A15DE1CDDD4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98405-6853-FC14-9EF6-C0D355BF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06F5E-1F9A-45D1-94FF-F063D47A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44DA-799D-4BF7-B905-9D805DC48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17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34DB-8C32-FA25-6D6C-42339AFC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E1EB-5820-08D5-7E63-8958F83A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25DB5-E928-D4B3-7B62-CCCF81D79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AC91D-8574-CE7F-684C-28D28EABA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7AD26-71E5-2B99-FE07-9474682E2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C7C5D-CBEA-9BEA-6E87-A2C76925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28C-17C8-43D8-9AEB-6A15DE1CDDD4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47B38-DA8D-6CC6-B3BF-275BC4C4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A3E67-0F31-8CDD-62B7-81E7489C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44DA-799D-4BF7-B905-9D805DC48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0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9B35-BB8E-98CB-553D-354A21FA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FC495-D58F-2C69-6DAB-CB47EE2B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28C-17C8-43D8-9AEB-6A15DE1CDDD4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9F451-4DF1-67F3-052F-0CB5501C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D1F2D-F151-8704-84C2-1A4ABB4E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44DA-799D-4BF7-B905-9D805DC48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38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9656A-B82D-061C-9542-9000AAEB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28C-17C8-43D8-9AEB-6A15DE1CDDD4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07941-5E33-A0BC-103A-C7C70507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C78C7-A644-7DF4-0796-CE0D95B4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44DA-799D-4BF7-B905-9D805DC48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4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CF36-7D66-3513-0552-2457E093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6E87-51A7-F510-E635-C1E0B54A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D7D0A-7D80-0698-8DCF-B9E5658A6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9C793-18B7-2121-4A4B-73D5FFFF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28C-17C8-43D8-9AEB-6A15DE1CDDD4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375F9-1158-7FD3-4837-E24B8AA9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897CC-7AB9-BB45-B4AE-51AA91EF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44DA-799D-4BF7-B905-9D805DC48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78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C938-7954-1843-BA8F-D41B8B22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1AE3F-9752-E5AA-4C13-874D1CC3C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496F0-B1C0-D373-0414-4D53A408F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8A99A-0FB7-2514-498B-BAF06BE6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428C-17C8-43D8-9AEB-6A15DE1CDDD4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AB1FE-341C-85F1-E2F8-B8C27926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A44B9-A14F-80B7-0B21-9B7AA6A6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44DA-799D-4BF7-B905-9D805DC48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47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405B7-E552-0B71-1900-5BBD074E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DD5D-EF6B-B55A-BA43-2E512A0E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D0AD-1C46-8A9A-BCA1-C24614CB2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428C-17C8-43D8-9AEB-6A15DE1CDDD4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6639-B552-FCE7-4B12-1AD8E4B0C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73E81-A45F-8D26-8895-5ED928218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44DA-799D-4BF7-B905-9D805DC48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49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6F1EA25-A441-37EE-061B-27E0D43BE4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6" r="2" b="3779"/>
          <a:stretch/>
        </p:blipFill>
        <p:spPr bwMode="auto">
          <a:xfrm>
            <a:off x="6176433" y="10"/>
            <a:ext cx="6015567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920044"/>
                </a:lnTo>
                <a:lnTo>
                  <a:pt x="2469659" y="3920044"/>
                </a:lnTo>
                <a:lnTo>
                  <a:pt x="2469659" y="3103224"/>
                </a:lnTo>
                <a:lnTo>
                  <a:pt x="0" y="3103224"/>
                </a:lnTo>
                <a:close/>
              </a:path>
            </a:pathLst>
          </a:custGeom>
          <a:noFill/>
        </p:spPr>
      </p:pic>
      <p:pic>
        <p:nvPicPr>
          <p:cNvPr id="7" name="Picture 6" descr="A model of a space ship&#10;&#10;Description automatically generated with low confidence">
            <a:extLst>
              <a:ext uri="{FF2B5EF4-FFF2-40B4-BE49-F238E27FC236}">
                <a16:creationId xmlns:a16="http://schemas.microsoft.com/office/drawing/2014/main" id="{4C2228E7-7CAC-ED6D-36A4-9910578B1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9" b="1"/>
          <a:stretch/>
        </p:blipFill>
        <p:spPr bwMode="auto">
          <a:xfrm>
            <a:off x="20" y="4069976"/>
            <a:ext cx="3535311" cy="2788023"/>
          </a:xfrm>
          <a:prstGeom prst="rect">
            <a:avLst/>
          </a:prstGeom>
          <a:noFill/>
        </p:spPr>
      </p:pic>
      <p:pic>
        <p:nvPicPr>
          <p:cNvPr id="4" name="Picture 3" descr="A picture containing room&#10;&#10;Description automatically generated">
            <a:extLst>
              <a:ext uri="{FF2B5EF4-FFF2-40B4-BE49-F238E27FC236}">
                <a16:creationId xmlns:a16="http://schemas.microsoft.com/office/drawing/2014/main" id="{4911EBCD-87D8-CE32-D3B6-88D9917062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1" r="2" b="2827"/>
          <a:stretch/>
        </p:blipFill>
        <p:spPr bwMode="auto">
          <a:xfrm>
            <a:off x="3696196" y="3257176"/>
            <a:ext cx="4789093" cy="3600824"/>
          </a:xfrm>
          <a:prstGeom prst="rect">
            <a:avLst/>
          </a:prstGeom>
          <a:noFill/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9AEC30-1FE9-5D5D-FAA2-8FB20BCB2D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669" b="1"/>
          <a:stretch/>
        </p:blipFill>
        <p:spPr>
          <a:xfrm>
            <a:off x="1" y="10"/>
            <a:ext cx="6015567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103224"/>
                </a:lnTo>
                <a:lnTo>
                  <a:pt x="3545908" y="3103224"/>
                </a:lnTo>
                <a:lnTo>
                  <a:pt x="354590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36F7452B-DB4A-0DC8-A849-93CF71EE14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2" r="5" b="4263"/>
          <a:stretch/>
        </p:blipFill>
        <p:spPr bwMode="auto">
          <a:xfrm>
            <a:off x="8646161" y="4069976"/>
            <a:ext cx="3545840" cy="2788024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F61991-22FC-FA4E-F14C-6580D34AC6D5}"/>
              </a:ext>
            </a:extLst>
          </p:cNvPr>
          <p:cNvSpPr txBox="1"/>
          <p:nvPr/>
        </p:nvSpPr>
        <p:spPr>
          <a:xfrm>
            <a:off x="9896475" y="209550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Gripper in 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F8C14-2431-BB6A-2ED9-CE1E86AFB78F}"/>
              </a:ext>
            </a:extLst>
          </p:cNvPr>
          <p:cNvSpPr txBox="1"/>
          <p:nvPr/>
        </p:nvSpPr>
        <p:spPr>
          <a:xfrm>
            <a:off x="10048875" y="4314825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First Arm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B64FB-B97E-9EC7-0D8D-CED08EE427A1}"/>
              </a:ext>
            </a:extLst>
          </p:cNvPr>
          <p:cNvSpPr txBox="1"/>
          <p:nvPr/>
        </p:nvSpPr>
        <p:spPr>
          <a:xfrm>
            <a:off x="6762750" y="4069976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Bar layout prototype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D0C60D-314E-5517-D089-42B43A1E60F1}"/>
              </a:ext>
            </a:extLst>
          </p:cNvPr>
          <p:cNvSpPr txBox="1"/>
          <p:nvPr/>
        </p:nvSpPr>
        <p:spPr>
          <a:xfrm>
            <a:off x="-125792" y="3885310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Bar layout Stage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1EE42-9DA8-7286-E4C9-8C8924D3DE34}"/>
              </a:ext>
            </a:extLst>
          </p:cNvPr>
          <p:cNvSpPr txBox="1"/>
          <p:nvPr/>
        </p:nvSpPr>
        <p:spPr>
          <a:xfrm>
            <a:off x="3007784" y="256236"/>
            <a:ext cx="28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Section of Object avoidance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FFB85-7CF0-FB39-E272-B6C154A16C52}"/>
              </a:ext>
            </a:extLst>
          </p:cNvPr>
          <p:cNvSpPr txBox="1"/>
          <p:nvPr/>
        </p:nvSpPr>
        <p:spPr>
          <a:xfrm>
            <a:off x="4412721" y="2995566"/>
            <a:ext cx="3418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42270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74"/>
    </mc:Choice>
    <mc:Fallback>
      <p:transition spd="slow" advTm="1617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Schroder</dc:creator>
  <cp:lastModifiedBy>Sebastian Schroder</cp:lastModifiedBy>
  <cp:revision>4</cp:revision>
  <dcterms:created xsi:type="dcterms:W3CDTF">2022-05-25T02:47:40Z</dcterms:created>
  <dcterms:modified xsi:type="dcterms:W3CDTF">2022-05-25T02:54:03Z</dcterms:modified>
</cp:coreProperties>
</file>