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5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456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-10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KPHOENIXARISE/PROJECT_AIR_QUALITY_RISKS.gi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286811" y="2696471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34D98B-6351-A127-1210-3F330273577E}"/>
              </a:ext>
            </a:extLst>
          </p:cNvPr>
          <p:cNvSpPr txBox="1"/>
          <p:nvPr/>
        </p:nvSpPr>
        <p:spPr>
          <a:xfrm>
            <a:off x="5237544" y="3685314"/>
            <a:ext cx="54544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Air Quality &amp; Climate Health Risk Prediction</a:t>
            </a:r>
          </a:p>
          <a:p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438FA-F6F6-8A08-D1FC-1954AABAD7BA}"/>
              </a:ext>
            </a:extLst>
          </p:cNvPr>
          <p:cNvSpPr txBox="1"/>
          <p:nvPr/>
        </p:nvSpPr>
        <p:spPr>
          <a:xfrm>
            <a:off x="5237544" y="4977593"/>
            <a:ext cx="5225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 : Priyangshu Dey</a:t>
            </a:r>
          </a:p>
          <a:p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AICTE Student ID: STU688a3fa0021a51753890720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7443B-7A49-3B88-39E8-8F6A63ADC8E6}"/>
              </a:ext>
            </a:extLst>
          </p:cNvPr>
          <p:cNvSpPr txBox="1"/>
          <p:nvPr/>
        </p:nvSpPr>
        <p:spPr>
          <a:xfrm>
            <a:off x="149087" y="2002420"/>
            <a:ext cx="9525964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Approach (summary):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Preprocessed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city_day.csv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engineered date &amp; pollutant features, removed leakage, encoded target (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AQI_Bucket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), scaled features and trained a RandomForestClassifier with RandomizedSearchCV.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Final model performance: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i="1" dirty="0">
                <a:solidFill>
                  <a:schemeClr val="accent3">
                    <a:lumMod val="75000"/>
                  </a:schemeClr>
                </a:solidFill>
              </a:rPr>
              <a:t>Tuned model metrics —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u="sng" dirty="0">
                <a:solidFill>
                  <a:schemeClr val="accent3">
                    <a:lumMod val="75000"/>
                  </a:schemeClr>
                </a:solidFill>
              </a:rPr>
              <a:t>Accuracy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1.0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IN" u="sng" dirty="0">
                <a:solidFill>
                  <a:schemeClr val="accent3">
                    <a:lumMod val="75000"/>
                  </a:schemeClr>
                </a:solidFill>
              </a:rPr>
              <a:t>F1 score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1.0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IN" u="sng" dirty="0">
                <a:solidFill>
                  <a:schemeClr val="accent3">
                    <a:lumMod val="75000"/>
                  </a:schemeClr>
                </a:solidFill>
              </a:rPr>
              <a:t>Precision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: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1,0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IN" u="sng" dirty="0">
                <a:solidFill>
                  <a:schemeClr val="accent3">
                    <a:lumMod val="75000"/>
                  </a:schemeClr>
                </a:solidFill>
              </a:rPr>
              <a:t>Recall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: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1.0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Impact: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Provides daily, actionable AQI categories for public advisories, helps vulnerable populations and city planners, and can feed dashboards / alerts.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Limitations: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Dataset coverage &amp; quality, class imbalance, simplification from continuous AQI → buckets, and potential temporal drift in air-quality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Future scope: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Add meteorological and mobility data, try XGBoost/LightGBM or time-series models, handle imbalance (SMOTE/focal loss), automate retraining + deploy via Streamlit with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Next steps / call to action: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Insert final metric numbers and visuals (confusion matrix, feature importances), finalize Streamlit demo, schedule model monitoring and periodic retraining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3BAC9-3892-C4AC-B988-3696158D8736}"/>
              </a:ext>
            </a:extLst>
          </p:cNvPr>
          <p:cNvSpPr txBox="1"/>
          <p:nvPr/>
        </p:nvSpPr>
        <p:spPr>
          <a:xfrm>
            <a:off x="199809" y="2060696"/>
            <a:ext cx="70227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Understand the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Air Quality Dataset (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city_day.csv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and its key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Learn how to perform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Exploratory Data Analysis (EDA)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and handle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Understand the importance of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feature encoding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(Label Encoding, One-Hot)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Apply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data scaling techniques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(StandardScaler) for ML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Explore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classification modeling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using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Learn how to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evaluate models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with metrics: Accuracy, Precision, Recall, F1-score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Gain experience in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model tuning and optimization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(RandomizedSearchCV)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Understand how to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save ML artifacts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.pkl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files)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14518-07FE-E182-870B-9648E845FB2C}"/>
              </a:ext>
            </a:extLst>
          </p:cNvPr>
          <p:cNvSpPr txBox="1"/>
          <p:nvPr/>
        </p:nvSpPr>
        <p:spPr>
          <a:xfrm>
            <a:off x="135834" y="2210766"/>
            <a:ext cx="9462304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Programming language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: Python (3.12.4) —</a:t>
            </a:r>
            <a:br>
              <a:rPr lang="en-IN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Used for all data wrangling, modelling and saving artifacts (the notebook / .py pipeline).</a:t>
            </a:r>
            <a:br>
              <a:rPr lang="en-IN" dirty="0">
                <a:solidFill>
                  <a:schemeClr val="accent3">
                    <a:lumMod val="75000"/>
                  </a:schemeClr>
                </a:solidFill>
              </a:rPr>
            </a:b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ML / modeling framework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scikit-learn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(sklearn) —</a:t>
            </a:r>
            <a:br>
              <a:rPr lang="en-IN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Used for preprocessing (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LabelEncoder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StandardScaler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), model (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RandomForestClassifier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), model selection (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RandomizedSearchCV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) and evaluation (accuracy / precision / recall / F1).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Environments / IDEs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      Jupyter Notebook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(.ipynb) — primary for analysis, step-by-step cells and plots.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      VS Code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— useful for editing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.py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pipeline scripts (and preparing production code).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0EF05-58D1-94BF-2781-FFFDF38B9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4337B8-F128-6C54-4BDB-7C39514AEA03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6AFA6E-2823-2F55-29DB-014147973EA6}"/>
              </a:ext>
            </a:extLst>
          </p:cNvPr>
          <p:cNvSpPr txBox="1"/>
          <p:nvPr/>
        </p:nvSpPr>
        <p:spPr>
          <a:xfrm>
            <a:off x="135834" y="2152892"/>
            <a:ext cx="9462304" cy="411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78909C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Dataset</a:t>
            </a: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78909C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</a:t>
            </a: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78909C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Arial"/>
              </a:rPr>
              <a:t>city_day.csv</a:t>
            </a: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78909C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— </a:t>
            </a:r>
            <a:r>
              <a:rPr kumimoji="0" lang="en-US" sz="1867" b="0" i="1" u="none" strike="noStrike" kern="0" cap="none" spc="0" normalizeH="0" baseline="0" noProof="0" dirty="0">
                <a:ln>
                  <a:noFill/>
                </a:ln>
                <a:solidFill>
                  <a:srgbClr val="78909C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Air Quality (daily) data used in the project</a:t>
            </a: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78909C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(city-level daily measurements, includes pollutant concentrations and AQI/AQI_Bucket).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78909C">
                  <a:lumMod val="7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78909C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Credit / source</a:t>
            </a: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78909C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the dataset is available on Kaggle (city_day.csv / “Air Quality Data in India” datasets).</a:t>
            </a:r>
            <a:endParaRPr lang="en-US" dirty="0">
              <a:solidFill>
                <a:srgbClr val="78909C">
                  <a:lumMod val="75000"/>
                </a:srgbClr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78909C">
                  <a:lumMod val="7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Core libraries used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pandas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(data loading / cleaning / EDA)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numpy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(numerical 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scikit-learn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(preprocessing, modeling, hyperparameter search, metrics)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joblib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(save/load model, scaler, encoders as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.pkl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matplotlib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seaborn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(EDA &amp; visualization — histograms, barplots, confusion matrix)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78909C">
                  <a:lumMod val="7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88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686CEC-EA48-2548-6D0D-F32ADC6F6ED5}"/>
              </a:ext>
            </a:extLst>
          </p:cNvPr>
          <p:cNvSpPr txBox="1"/>
          <p:nvPr/>
        </p:nvSpPr>
        <p:spPr>
          <a:xfrm>
            <a:off x="268356" y="2251276"/>
            <a:ext cx="9211310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Problem Statement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Predict city-level AQI category (AQI_Bucket)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Data Collection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Kaggle dataset (city_day.csv, India air-quality data)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Data Preprocessing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Handle missing values, drop leakage (AQI), encode categorical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Feature Engineering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Extract date parts (year, month, day), keep pollutant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Model Selection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Classification task → RandomForestClassifier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Model Training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Baseline RF + Hyperparameter tuning (RandomizedSearchCV)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Evaluation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Accuracy, Precision, Recall, F1-score, Confusion Matrix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Testing / Validation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80/20 stratified split, cross-validation for stability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Deployment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Save .pkl artifacts, integrate with Streamlit app for predictions. We saved rf_model_best.pkl, scaler.pkl, label_encoder.pkl.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98307-DC01-9E5B-B0D5-0C4AD4EB00B2}"/>
              </a:ext>
            </a:extLst>
          </p:cNvPr>
          <p:cNvSpPr txBox="1"/>
          <p:nvPr/>
        </p:nvSpPr>
        <p:spPr>
          <a:xfrm>
            <a:off x="370390" y="1840375"/>
            <a:ext cx="9311833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u="sng" dirty="0">
                <a:solidFill>
                  <a:schemeClr val="accent3">
                    <a:lumMod val="75000"/>
                  </a:schemeClr>
                </a:solidFill>
              </a:rPr>
              <a:t>Real-world problem we are solving</a:t>
            </a:r>
            <a:endParaRPr lang="en-US" u="sng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Predict the air-quality category 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AQI_Bucket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 for a given city–day using historical pollutant measurements and metadata.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(Slide sub-bullet) Use model outputs to give actionable daily air-quality labels like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Good / Moderate / Poor / Severe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u="sng" dirty="0">
                <a:solidFill>
                  <a:schemeClr val="accent3">
                    <a:lumMod val="75000"/>
                  </a:schemeClr>
                </a:solidFill>
              </a:rPr>
              <a:t>Why this is important</a:t>
            </a:r>
            <a:endParaRPr lang="en-US" u="sng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Protect public health: helps vulnerable groups (children, elderly, respiratory patients) avoid high-exposure 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Inform decisions: enables timely advisories, resource allocation, and short-term policy or traffic-control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Scalable &amp; automated: model can power dashboards, SMS alerts, 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Streamlit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apps for citizens and authorities.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F87C39-2F5A-C444-BC26-996DC8D7F1CD}"/>
              </a:ext>
            </a:extLst>
          </p:cNvPr>
          <p:cNvSpPr txBox="1"/>
          <p:nvPr/>
        </p:nvSpPr>
        <p:spPr>
          <a:xfrm>
            <a:off x="347241" y="1736203"/>
            <a:ext cx="9433367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Approach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Preprocessed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city_day.csv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(datetime extraction, missing-value imputation, drop AQI to avoid leakage), encoded categorical features, scaled numeric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Model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Implemented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RandomForestClassifier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as a robust baseline, then optimized with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RandomizedSearchCV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(tuned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n_estimators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max_depth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min_samples_split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min_samples_leaf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max_features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Training &amp; Validation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80/20 stratified split, StandardScaler on numeric features, cross-validation during tuning for stability.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67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Additional outcomes</a:t>
            </a:r>
            <a:r>
              <a:rPr kumimoji="0" lang="en-IN" sz="1867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→ Saved artifacts (</a:t>
            </a:r>
            <a:r>
              <a:rPr kumimoji="0" lang="en-IN" sz="1867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Arial"/>
              </a:rPr>
              <a:t>rf_model_best.pkl</a:t>
            </a:r>
            <a:r>
              <a:rPr kumimoji="0" lang="en-IN" sz="1867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IN" sz="1867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Arial"/>
              </a:rPr>
              <a:t>scaler.pkl</a:t>
            </a:r>
            <a:r>
              <a:rPr kumimoji="0" lang="en-IN" sz="1867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IN" sz="1867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Arial"/>
              </a:rPr>
              <a:t>label.pkl</a:t>
            </a:r>
            <a:r>
              <a:rPr kumimoji="0" lang="en-IN" sz="1867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feature list), plotted feature importances &amp; confusion matrix, and prepared a Streamlit-ready inference pipeline.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What we achieved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 → </a:t>
            </a:r>
            <a:r>
              <a:rPr lang="en-IN" i="1" dirty="0">
                <a:solidFill>
                  <a:schemeClr val="accent3">
                    <a:lumMod val="75000"/>
                  </a:schemeClr>
                </a:solidFill>
              </a:rPr>
              <a:t>Report tuned metrics on the slide (primary)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Accuracy  : 1.0(tuned)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F1 (macro): 1.0(tuned)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Precision : 1.0(tuned)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Recall    : 1.0(tuned)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5837B-3B41-E571-85C7-3C56258CC8AB}"/>
              </a:ext>
            </a:extLst>
          </p:cNvPr>
          <p:cNvSpPr txBox="1"/>
          <p:nvPr/>
        </p:nvSpPr>
        <p:spPr>
          <a:xfrm>
            <a:off x="410901" y="6425692"/>
            <a:ext cx="10914927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Github Link : </a:t>
            </a:r>
            <a:r>
              <a:rPr lang="en-IN" dirty="0">
                <a:hlinkClick r:id="rId2"/>
              </a:rPr>
              <a:t>https://github.com/DARKPHOENIXARISE/PROJECT_AIR_QUALITY_RISKS.git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89CDA-D5A5-39E5-F82E-E5D4D82CC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05" y="1515412"/>
            <a:ext cx="3740342" cy="4197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633D6B-D547-0327-CFFD-498E93B7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955" y="1892221"/>
            <a:ext cx="3886400" cy="30735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6CE0A4-4863-C5D7-9D52-11C624B8DBD4}"/>
              </a:ext>
            </a:extLst>
          </p:cNvPr>
          <p:cNvSpPr txBox="1"/>
          <p:nvPr/>
        </p:nvSpPr>
        <p:spPr>
          <a:xfrm>
            <a:off x="613458" y="5978324"/>
            <a:ext cx="374034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 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3FE95-1844-D3D1-418F-8180077090B5}"/>
              </a:ext>
            </a:extLst>
          </p:cNvPr>
          <p:cNvSpPr txBox="1"/>
          <p:nvPr/>
        </p:nvSpPr>
        <p:spPr>
          <a:xfrm>
            <a:off x="5885727" y="5978324"/>
            <a:ext cx="380228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Tuning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8A464-68B6-295F-1F0D-2C986696F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C0A13B-19C1-1F3B-D417-E2CAA2DC0E89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5F2A6-BBB2-084F-8B79-FA82F69E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71" y="1554230"/>
            <a:ext cx="7608234" cy="519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0647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458</TotalTime>
  <Words>981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Priyangshu Dey</cp:lastModifiedBy>
  <cp:revision>20</cp:revision>
  <dcterms:created xsi:type="dcterms:W3CDTF">2024-12-31T09:40:01Z</dcterms:created>
  <dcterms:modified xsi:type="dcterms:W3CDTF">2025-09-14T16:57:48Z</dcterms:modified>
</cp:coreProperties>
</file>