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8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9"/>
  </p:notesMasterIdLst>
  <p:sldIdLst>
    <p:sldId id="269" r:id="rId5"/>
    <p:sldId id="261" r:id="rId6"/>
    <p:sldId id="349" r:id="rId7"/>
    <p:sldId id="355" r:id="rId8"/>
    <p:sldId id="353" r:id="rId9"/>
    <p:sldId id="354" r:id="rId10"/>
    <p:sldId id="352" r:id="rId11"/>
    <p:sldId id="356" r:id="rId12"/>
    <p:sldId id="350" r:id="rId13"/>
    <p:sldId id="351" r:id="rId14"/>
    <p:sldId id="266" r:id="rId15"/>
    <p:sldId id="357" r:id="rId16"/>
    <p:sldId id="358" r:id="rId17"/>
    <p:sldId id="270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15E7C-F1E6-4CB4-AE4E-48338A30F258}" v="10" dt="2022-09-06T00:17:40.579"/>
  </p1510:revLst>
</p1510:revInfo>
</file>

<file path=ppt/tableStyles.xml><?xml version="1.0" encoding="utf-8"?>
<a:tblStyleLst xmlns:a="http://schemas.openxmlformats.org/drawingml/2006/main" def="{BE39771D-A345-4E75-84AB-8A583F90D976}">
  <a:tblStyle styleId="{BE39771D-A345-4E75-84AB-8A583F90D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4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27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6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95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10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93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2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2" r:id="rId3"/>
    <p:sldLayoutId id="2147483663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lipeflop.com/img/files/download/Datasheet_SIM800L.pdf" TargetMode="External"/><Relationship Id="rId4" Type="http://schemas.openxmlformats.org/officeDocument/2006/relationships/hyperlink" Target="https://lastminuteengineers.com/sim800l-gsm-module-arduino-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sites/default/files/documentation/esp32-wrover-b_datasheet_en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37329/3732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dular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electroschematics.com/neo-6m-gps-modu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ilab.co/tienda/modulo-gps-ublox-neo-6m-v2-con-memoria-eeprom/" TargetMode="External"/><Relationship Id="rId5" Type="http://schemas.openxmlformats.org/officeDocument/2006/relationships/hyperlink" Target="https://www.tme.eu/Document/274aa97d7454f2dc99f0a8e6148999f0/NEO-6_DataSheet.pdf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e.eu/Document/274aa97d7454f2dc99f0a8e6148999f0/NEO-6_Data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electroschematics.com/neo-6m-gps-module/" TargetMode="External"/><Relationship Id="rId4" Type="http://schemas.openxmlformats.org/officeDocument/2006/relationships/hyperlink" Target="https://electronilab.co/tienda/modulo-gps-ublox-neo-6m-v2-con-memoria-eepr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obal.sharp/products/device/lineup/data/pdf/datasheet/gp2y0a21yk_e.pdf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1555f5ec9.clvaw-cdnwnd.com/34662fcf1f1e607c561442431023ac8e/200007933-c8b72c9b05/US-100%20Ultrasonic%20Sensor%20Modul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an.com/datasheets/cebek/CE-C279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ylampmechatronics.com/sensores-luz-y-sonido/135-modulo-sensor-ld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10716969-6352-0C8E-AF8C-8A328DA3E71E}"/>
              </a:ext>
            </a:extLst>
          </p:cNvPr>
          <p:cNvGrpSpPr/>
          <p:nvPr/>
        </p:nvGrpSpPr>
        <p:grpSpPr>
          <a:xfrm>
            <a:off x="361827" y="0"/>
            <a:ext cx="8782173" cy="4892134"/>
            <a:chOff x="361827" y="-653"/>
            <a:chExt cx="11820447" cy="6347373"/>
          </a:xfrm>
        </p:grpSpPr>
        <p:pic>
          <p:nvPicPr>
            <p:cNvPr id="43" name="Imagen 4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A7554288-7AC1-D81E-11DD-E96959598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162" y="1626496"/>
              <a:ext cx="4291676" cy="360500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  <p:sp>
          <p:nvSpPr>
            <p:cNvPr id="44" name="Rectángulo: esquinas redondeadas 43">
              <a:hlinkClick r:id="rId4" action="ppaction://hlinksldjump"/>
              <a:extLst>
                <a:ext uri="{FF2B5EF4-FFF2-40B4-BE49-F238E27FC236}">
                  <a16:creationId xmlns:a16="http://schemas.microsoft.com/office/drawing/2014/main" id="{8EF05CED-8DB6-8D2C-31BC-FF226264C713}"/>
                </a:ext>
              </a:extLst>
            </p:cNvPr>
            <p:cNvSpPr/>
            <p:nvPr/>
          </p:nvSpPr>
          <p:spPr>
            <a:xfrm>
              <a:off x="625987" y="1411288"/>
              <a:ext cx="1087120" cy="80264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Modulo GPS</a:t>
              </a:r>
            </a:p>
          </p:txBody>
        </p:sp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15334E61-3D92-146E-F59E-E3E02F6FD097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rot="16200000" flipH="1">
              <a:off x="2127127" y="1256348"/>
              <a:ext cx="1016000" cy="2931160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Rectángulo: esquinas redondeadas 45">
              <a:hlinkClick r:id="rId5" action="ppaction://hlinksldjump"/>
              <a:extLst>
                <a:ext uri="{FF2B5EF4-FFF2-40B4-BE49-F238E27FC236}">
                  <a16:creationId xmlns:a16="http://schemas.microsoft.com/office/drawing/2014/main" id="{C2F67AC3-7323-1FF5-58E3-EE423789EE27}"/>
                </a:ext>
              </a:extLst>
            </p:cNvPr>
            <p:cNvSpPr/>
            <p:nvPr/>
          </p:nvSpPr>
          <p:spPr>
            <a:xfrm>
              <a:off x="361827" y="4240344"/>
              <a:ext cx="1812413" cy="52469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Fotorresistencia</a:t>
              </a:r>
              <a:endParaRPr lang="es-CO" sz="1100" b="1" dirty="0"/>
            </a:p>
          </p:txBody>
        </p:sp>
        <p:cxnSp>
          <p:nvCxnSpPr>
            <p:cNvPr id="47" name="Conector: angular 46">
              <a:extLst>
                <a:ext uri="{FF2B5EF4-FFF2-40B4-BE49-F238E27FC236}">
                  <a16:creationId xmlns:a16="http://schemas.microsoft.com/office/drawing/2014/main" id="{3F09216A-B1ED-E00B-EFAD-66EDF8B1542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2174240" y="4502692"/>
              <a:ext cx="1963110" cy="54955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0B0E0A86-E338-05C0-046D-AAEC9FB85BA4}"/>
                </a:ext>
              </a:extLst>
            </p:cNvPr>
            <p:cNvSpPr/>
            <p:nvPr/>
          </p:nvSpPr>
          <p:spPr>
            <a:xfrm>
              <a:off x="3402791" y="5843351"/>
              <a:ext cx="1094741" cy="50336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Botones</a:t>
              </a:r>
              <a:endParaRPr lang="es-CO" sz="1100" b="1" dirty="0"/>
            </a:p>
          </p:txBody>
        </p:sp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842A0DEB-FD04-B441-9FFE-7F893FCE817E}"/>
                </a:ext>
              </a:extLst>
            </p:cNvPr>
            <p:cNvSpPr/>
            <p:nvPr/>
          </p:nvSpPr>
          <p:spPr>
            <a:xfrm>
              <a:off x="4258111" y="5257953"/>
              <a:ext cx="3909570" cy="26212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GPIO</a:t>
              </a:r>
              <a:endParaRPr lang="es-CO" sz="1100" b="1" dirty="0"/>
            </a:p>
          </p:txBody>
        </p: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D5715694-A77D-F99D-57F0-350457BFD733}"/>
                </a:ext>
              </a:extLst>
            </p:cNvPr>
            <p:cNvCxnSpPr>
              <a:cxnSpLocks/>
              <a:stCxn id="48" idx="3"/>
              <a:endCxn id="49" idx="2"/>
            </p:cNvCxnSpPr>
            <p:nvPr/>
          </p:nvCxnSpPr>
          <p:spPr>
            <a:xfrm flipV="1">
              <a:off x="4497532" y="5520082"/>
              <a:ext cx="1715364" cy="57495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0357C0E9-2546-E479-388A-D48DA16F4059}"/>
                </a:ext>
              </a:extLst>
            </p:cNvPr>
            <p:cNvSpPr/>
            <p:nvPr/>
          </p:nvSpPr>
          <p:spPr>
            <a:xfrm>
              <a:off x="8852309" y="5708001"/>
              <a:ext cx="1247142" cy="59887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Sensor efecto hall</a:t>
              </a:r>
              <a:endParaRPr lang="es-CO" sz="1100" b="1" dirty="0"/>
            </a:p>
          </p:txBody>
        </p: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F3C87EEE-F02A-9920-9DCE-3554E62843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31697" y="5520082"/>
              <a:ext cx="2425643" cy="47984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ángulo: esquinas redondeadas 52">
              <a:hlinkClick r:id="rId6" action="ppaction://hlinksldjump"/>
              <a:extLst>
                <a:ext uri="{FF2B5EF4-FFF2-40B4-BE49-F238E27FC236}">
                  <a16:creationId xmlns:a16="http://schemas.microsoft.com/office/drawing/2014/main" id="{FDBF193B-9482-D931-7ADE-7FC4F478201D}"/>
                </a:ext>
              </a:extLst>
            </p:cNvPr>
            <p:cNvSpPr/>
            <p:nvPr/>
          </p:nvSpPr>
          <p:spPr>
            <a:xfrm>
              <a:off x="9552133" y="4124856"/>
              <a:ext cx="1369867" cy="64018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Luces delanteras</a:t>
              </a:r>
              <a:endParaRPr lang="es-CO" sz="1100" b="1" dirty="0"/>
            </a:p>
          </p:txBody>
        </p:sp>
        <p:cxnSp>
          <p:nvCxnSpPr>
            <p:cNvPr id="54" name="Conector: angular 53">
              <a:extLst>
                <a:ext uri="{FF2B5EF4-FFF2-40B4-BE49-F238E27FC236}">
                  <a16:creationId xmlns:a16="http://schemas.microsoft.com/office/drawing/2014/main" id="{46315808-2ADD-0F51-ED49-5FCC2962BE6E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 flipV="1">
              <a:off x="8167681" y="4444949"/>
              <a:ext cx="1384451" cy="944069"/>
            </a:xfrm>
            <a:prstGeom prst="bentConnector3">
              <a:avLst>
                <a:gd name="adj1" fmla="val 43086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Conector: angular 54">
              <a:extLst>
                <a:ext uri="{FF2B5EF4-FFF2-40B4-BE49-F238E27FC236}">
                  <a16:creationId xmlns:a16="http://schemas.microsoft.com/office/drawing/2014/main" id="{06FB08B8-E8E3-E9E2-0B87-2335F78608C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26480" y="1635293"/>
              <a:ext cx="914176" cy="834277"/>
            </a:xfrm>
            <a:prstGeom prst="bentConnector3">
              <a:avLst>
                <a:gd name="adj1" fmla="val -12"/>
              </a:avLst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ángulo: esquinas redondeadas 55">
              <a:hlinkClick r:id="rId7" action="ppaction://hlinksldjump"/>
              <a:extLst>
                <a:ext uri="{FF2B5EF4-FFF2-40B4-BE49-F238E27FC236}">
                  <a16:creationId xmlns:a16="http://schemas.microsoft.com/office/drawing/2014/main" id="{7D3269C4-B585-4AA1-7DEC-96A3812F788B}"/>
                </a:ext>
              </a:extLst>
            </p:cNvPr>
            <p:cNvSpPr/>
            <p:nvPr/>
          </p:nvSpPr>
          <p:spPr>
            <a:xfrm>
              <a:off x="2276963" y="734547"/>
              <a:ext cx="1087120" cy="80264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Pantalla LCD</a:t>
              </a:r>
              <a:endParaRPr lang="es-CO" sz="1100" b="1" dirty="0"/>
            </a:p>
          </p:txBody>
        </p:sp>
        <p:sp>
          <p:nvSpPr>
            <p:cNvPr id="57" name="Rectángulo: esquinas redondeadas 56">
              <a:hlinkClick r:id="rId6" action="ppaction://hlinksldjump"/>
              <a:extLst>
                <a:ext uri="{FF2B5EF4-FFF2-40B4-BE49-F238E27FC236}">
                  <a16:creationId xmlns:a16="http://schemas.microsoft.com/office/drawing/2014/main" id="{3CB29F4D-8EDC-A98B-2B64-F0034585944B}"/>
                </a:ext>
              </a:extLst>
            </p:cNvPr>
            <p:cNvSpPr/>
            <p:nvPr/>
          </p:nvSpPr>
          <p:spPr>
            <a:xfrm>
              <a:off x="9607702" y="4818836"/>
              <a:ext cx="1547978" cy="64018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Luces Direccionales</a:t>
              </a:r>
              <a:endParaRPr lang="es-CO" sz="1100" b="1" dirty="0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F5FB1271-1597-ECF0-0393-A7B5F8C1DD75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8169680" y="5138928"/>
              <a:ext cx="1438022" cy="31817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E6E4D945-0539-7AA6-D42F-031F6950F168}"/>
                </a:ext>
              </a:extLst>
            </p:cNvPr>
            <p:cNvSpPr/>
            <p:nvPr/>
          </p:nvSpPr>
          <p:spPr>
            <a:xfrm>
              <a:off x="6668647" y="531196"/>
              <a:ext cx="1087120" cy="80264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Celular</a:t>
              </a:r>
            </a:p>
            <a:p>
              <a:pPr algn="ctr"/>
              <a:r>
                <a:rPr lang="es-ES" sz="1100" b="1" dirty="0"/>
                <a:t>(App)</a:t>
              </a:r>
              <a:endParaRPr lang="es-CO" sz="1100" b="1" dirty="0"/>
            </a:p>
          </p:txBody>
        </p:sp>
        <p:sp>
          <p:nvSpPr>
            <p:cNvPr id="60" name="Abrir llave 59">
              <a:extLst>
                <a:ext uri="{FF2B5EF4-FFF2-40B4-BE49-F238E27FC236}">
                  <a16:creationId xmlns:a16="http://schemas.microsoft.com/office/drawing/2014/main" id="{0B599351-8169-7836-722E-EA05C75369ED}"/>
                </a:ext>
              </a:extLst>
            </p:cNvPr>
            <p:cNvSpPr/>
            <p:nvPr/>
          </p:nvSpPr>
          <p:spPr>
            <a:xfrm rot="5400000">
              <a:off x="5816600" y="970280"/>
              <a:ext cx="218440" cy="1186385"/>
            </a:xfrm>
            <a:prstGeom prst="leftBrac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100" b="1"/>
            </a:p>
          </p:txBody>
        </p:sp>
        <p:sp>
          <p:nvSpPr>
            <p:cNvPr id="61" name="Rectángulo: esquinas redondeadas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16CA3431-93FB-F52E-AF09-6DE2C0477A69}"/>
                </a:ext>
              </a:extLst>
            </p:cNvPr>
            <p:cNvSpPr/>
            <p:nvPr/>
          </p:nvSpPr>
          <p:spPr>
            <a:xfrm>
              <a:off x="511629" y="5232884"/>
              <a:ext cx="1812413" cy="52469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Modulo de Ultrasonido o IR</a:t>
              </a:r>
              <a:endParaRPr lang="es-CO" sz="1100" b="1" dirty="0"/>
            </a:p>
          </p:txBody>
        </p:sp>
        <p:cxnSp>
          <p:nvCxnSpPr>
            <p:cNvPr id="62" name="Conector: angular 61">
              <a:extLst>
                <a:ext uri="{FF2B5EF4-FFF2-40B4-BE49-F238E27FC236}">
                  <a16:creationId xmlns:a16="http://schemas.microsoft.com/office/drawing/2014/main" id="{8B6EAB89-A339-3469-7E50-CD097F914E4E}"/>
                </a:ext>
              </a:extLst>
            </p:cNvPr>
            <p:cNvCxnSpPr>
              <a:cxnSpLocks/>
              <a:stCxn id="61" idx="3"/>
              <a:endCxn id="49" idx="1"/>
            </p:cNvCxnSpPr>
            <p:nvPr/>
          </p:nvCxnSpPr>
          <p:spPr>
            <a:xfrm flipV="1">
              <a:off x="2324043" y="5389018"/>
              <a:ext cx="1934068" cy="106214"/>
            </a:xfrm>
            <a:prstGeom prst="bentConnector3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AB33E9EB-AA88-B5C3-BF2E-C41D94879F3C}"/>
                </a:ext>
              </a:extLst>
            </p:cNvPr>
            <p:cNvCxnSpPr>
              <a:cxnSpLocks/>
              <a:endCxn id="56" idx="3"/>
            </p:cNvCxnSpPr>
            <p:nvPr/>
          </p:nvCxnSpPr>
          <p:spPr>
            <a:xfrm rot="16200000" flipV="1">
              <a:off x="3059948" y="1440002"/>
              <a:ext cx="1134060" cy="525790"/>
            </a:xfrm>
            <a:prstGeom prst="bentConnector2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8" name="Conector recto 2047">
              <a:extLst>
                <a:ext uri="{FF2B5EF4-FFF2-40B4-BE49-F238E27FC236}">
                  <a16:creationId xmlns:a16="http://schemas.microsoft.com/office/drawing/2014/main" id="{C87C32F6-71A7-1F06-288E-4DDC976D8EC7}"/>
                </a:ext>
              </a:extLst>
            </p:cNvPr>
            <p:cNvCxnSpPr/>
            <p:nvPr/>
          </p:nvCxnSpPr>
          <p:spPr>
            <a:xfrm>
              <a:off x="3888593" y="2261870"/>
              <a:ext cx="22970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49" name="Rectángulo: esquinas redondeadas 2048">
              <a:extLst>
                <a:ext uri="{FF2B5EF4-FFF2-40B4-BE49-F238E27FC236}">
                  <a16:creationId xmlns:a16="http://schemas.microsoft.com/office/drawing/2014/main" id="{7A3F60B5-F4B3-CBA8-1170-9E477AA970C7}"/>
                </a:ext>
              </a:extLst>
            </p:cNvPr>
            <p:cNvSpPr/>
            <p:nvPr/>
          </p:nvSpPr>
          <p:spPr>
            <a:xfrm rot="16200000">
              <a:off x="7834076" y="2246357"/>
              <a:ext cx="1173481" cy="294131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/>
                <a:t>Vin</a:t>
              </a:r>
              <a:endParaRPr lang="es-CO" sz="1100" b="1" dirty="0"/>
            </a:p>
          </p:txBody>
        </p:sp>
        <p:sp>
          <p:nvSpPr>
            <p:cNvPr id="2050" name="Rectángulo: esquinas redondeadas 2049">
              <a:extLst>
                <a:ext uri="{FF2B5EF4-FFF2-40B4-BE49-F238E27FC236}">
                  <a16:creationId xmlns:a16="http://schemas.microsoft.com/office/drawing/2014/main" id="{17BADE16-633E-AFD8-A400-3F0E34F30116}"/>
                </a:ext>
              </a:extLst>
            </p:cNvPr>
            <p:cNvSpPr/>
            <p:nvPr/>
          </p:nvSpPr>
          <p:spPr>
            <a:xfrm>
              <a:off x="10017760" y="1897344"/>
              <a:ext cx="1918208" cy="99216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Circuito de carga/ Regulador LDO</a:t>
              </a:r>
              <a:endParaRPr lang="es-CO" sz="1100" b="1" dirty="0"/>
            </a:p>
          </p:txBody>
        </p:sp>
        <p:cxnSp>
          <p:nvCxnSpPr>
            <p:cNvPr id="2051" name="Conector recto de flecha 2050">
              <a:extLst>
                <a:ext uri="{FF2B5EF4-FFF2-40B4-BE49-F238E27FC236}">
                  <a16:creationId xmlns:a16="http://schemas.microsoft.com/office/drawing/2014/main" id="{32BAB85E-2902-05D8-692F-17C118206A8F}"/>
                </a:ext>
              </a:extLst>
            </p:cNvPr>
            <p:cNvCxnSpPr>
              <a:stCxn id="2050" idx="1"/>
              <a:endCxn id="2049" idx="2"/>
            </p:cNvCxnSpPr>
            <p:nvPr/>
          </p:nvCxnSpPr>
          <p:spPr>
            <a:xfrm flipH="1" flipV="1">
              <a:off x="8567882" y="2393422"/>
              <a:ext cx="1449878" cy="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52" name="Rectángulo: esquinas redondeadas 2051">
              <a:extLst>
                <a:ext uri="{FF2B5EF4-FFF2-40B4-BE49-F238E27FC236}">
                  <a16:creationId xmlns:a16="http://schemas.microsoft.com/office/drawing/2014/main" id="{B1411E75-D12C-A118-569F-E137DFC21D12}"/>
                </a:ext>
              </a:extLst>
            </p:cNvPr>
            <p:cNvSpPr/>
            <p:nvPr/>
          </p:nvSpPr>
          <p:spPr>
            <a:xfrm>
              <a:off x="10291930" y="3170090"/>
              <a:ext cx="1369867" cy="64018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Batería </a:t>
              </a:r>
              <a:r>
                <a:rPr lang="es-ES" sz="1100" b="1" dirty="0" err="1"/>
                <a:t>LiPo</a:t>
              </a:r>
              <a:endParaRPr lang="es-CO" sz="1100" b="1" dirty="0"/>
            </a:p>
          </p:txBody>
        </p:sp>
        <p:cxnSp>
          <p:nvCxnSpPr>
            <p:cNvPr id="2053" name="Conector recto de flecha 2052">
              <a:extLst>
                <a:ext uri="{FF2B5EF4-FFF2-40B4-BE49-F238E27FC236}">
                  <a16:creationId xmlns:a16="http://schemas.microsoft.com/office/drawing/2014/main" id="{76AA0693-C137-524B-0F36-9D943904A9B4}"/>
                </a:ext>
              </a:extLst>
            </p:cNvPr>
            <p:cNvCxnSpPr>
              <a:stCxn id="2052" idx="0"/>
              <a:endCxn id="2050" idx="2"/>
            </p:cNvCxnSpPr>
            <p:nvPr/>
          </p:nvCxnSpPr>
          <p:spPr>
            <a:xfrm flipV="1">
              <a:off x="10976864" y="2889504"/>
              <a:ext cx="0" cy="280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54" name="Rectángulo 2053">
              <a:extLst>
                <a:ext uri="{FF2B5EF4-FFF2-40B4-BE49-F238E27FC236}">
                  <a16:creationId xmlns:a16="http://schemas.microsoft.com/office/drawing/2014/main" id="{79116ACB-8BFC-22FA-2493-D1446DB5227A}"/>
                </a:ext>
              </a:extLst>
            </p:cNvPr>
            <p:cNvSpPr/>
            <p:nvPr/>
          </p:nvSpPr>
          <p:spPr>
            <a:xfrm>
              <a:off x="9196250" y="-653"/>
              <a:ext cx="2986024" cy="16264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100" b="1"/>
            </a:p>
          </p:txBody>
        </p:sp>
        <p:cxnSp>
          <p:nvCxnSpPr>
            <p:cNvPr id="2055" name="Conector recto de flecha 2054">
              <a:extLst>
                <a:ext uri="{FF2B5EF4-FFF2-40B4-BE49-F238E27FC236}">
                  <a16:creationId xmlns:a16="http://schemas.microsoft.com/office/drawing/2014/main" id="{FD7A48D4-BDA6-66F9-17A7-49B7E5533295}"/>
                </a:ext>
              </a:extLst>
            </p:cNvPr>
            <p:cNvCxnSpPr/>
            <p:nvPr/>
          </p:nvCxnSpPr>
          <p:spPr>
            <a:xfrm>
              <a:off x="9475880" y="319223"/>
              <a:ext cx="58193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56" name="Conector recto de flecha 2055">
              <a:extLst>
                <a:ext uri="{FF2B5EF4-FFF2-40B4-BE49-F238E27FC236}">
                  <a16:creationId xmlns:a16="http://schemas.microsoft.com/office/drawing/2014/main" id="{76292BC5-4D2C-3CA3-A777-52BF1FAD821F}"/>
                </a:ext>
              </a:extLst>
            </p:cNvPr>
            <p:cNvCxnSpPr/>
            <p:nvPr/>
          </p:nvCxnSpPr>
          <p:spPr>
            <a:xfrm>
              <a:off x="9475880" y="812092"/>
              <a:ext cx="581930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57" name="CuadroTexto 2056">
              <a:extLst>
                <a:ext uri="{FF2B5EF4-FFF2-40B4-BE49-F238E27FC236}">
                  <a16:creationId xmlns:a16="http://schemas.microsoft.com/office/drawing/2014/main" id="{4F345F75-93AF-B997-183C-D50D141D47EC}"/>
                </a:ext>
              </a:extLst>
            </p:cNvPr>
            <p:cNvSpPr txBox="1"/>
            <p:nvPr/>
          </p:nvSpPr>
          <p:spPr>
            <a:xfrm>
              <a:off x="10144644" y="153242"/>
              <a:ext cx="1831374" cy="3394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100" b="1" dirty="0"/>
                <a:t>Opción 1 Pantalla</a:t>
              </a:r>
              <a:endParaRPr lang="es-CO" sz="1100" b="1" dirty="0"/>
            </a:p>
          </p:txBody>
        </p:sp>
        <p:sp>
          <p:nvSpPr>
            <p:cNvPr id="2058" name="CuadroTexto 2057">
              <a:extLst>
                <a:ext uri="{FF2B5EF4-FFF2-40B4-BE49-F238E27FC236}">
                  <a16:creationId xmlns:a16="http://schemas.microsoft.com/office/drawing/2014/main" id="{6E2A6298-804D-8408-5BF7-8F4A9346F16C}"/>
                </a:ext>
              </a:extLst>
            </p:cNvPr>
            <p:cNvSpPr txBox="1"/>
            <p:nvPr/>
          </p:nvSpPr>
          <p:spPr>
            <a:xfrm>
              <a:off x="10144644" y="608944"/>
              <a:ext cx="1831374" cy="3394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100" b="1" dirty="0"/>
                <a:t>Opción 2 Pantalla</a:t>
              </a:r>
              <a:endParaRPr lang="es-CO" sz="1100" b="1" dirty="0"/>
            </a:p>
          </p:txBody>
        </p:sp>
        <p:cxnSp>
          <p:nvCxnSpPr>
            <p:cNvPr id="2059" name="Conector: angular 2058">
              <a:extLst>
                <a:ext uri="{FF2B5EF4-FFF2-40B4-BE49-F238E27FC236}">
                  <a16:creationId xmlns:a16="http://schemas.microsoft.com/office/drawing/2014/main" id="{296C2DB5-4767-785B-24EE-B01CE2F35BB8}"/>
                </a:ext>
              </a:extLst>
            </p:cNvPr>
            <p:cNvCxnSpPr>
              <a:stCxn id="60" idx="1"/>
              <a:endCxn id="59" idx="1"/>
            </p:cNvCxnSpPr>
            <p:nvPr/>
          </p:nvCxnSpPr>
          <p:spPr>
            <a:xfrm rot="5400000" flipH="1" flipV="1">
              <a:off x="6036365" y="821972"/>
              <a:ext cx="521737" cy="742827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60" name="Rectángulo: esquinas redondeadas 2059">
              <a:hlinkClick r:id="rId9" action="ppaction://hlinksldjump"/>
              <a:extLst>
                <a:ext uri="{FF2B5EF4-FFF2-40B4-BE49-F238E27FC236}">
                  <a16:creationId xmlns:a16="http://schemas.microsoft.com/office/drawing/2014/main" id="{89C6BB6B-EE1A-822F-B235-472468C01D95}"/>
                </a:ext>
              </a:extLst>
            </p:cNvPr>
            <p:cNvSpPr/>
            <p:nvPr/>
          </p:nvSpPr>
          <p:spPr>
            <a:xfrm>
              <a:off x="1763766" y="2197152"/>
              <a:ext cx="1087120" cy="80264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Tarjeta RFID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61" name="Conector recto de flecha 2060">
              <a:extLst>
                <a:ext uri="{FF2B5EF4-FFF2-40B4-BE49-F238E27FC236}">
                  <a16:creationId xmlns:a16="http://schemas.microsoft.com/office/drawing/2014/main" id="{C056D4B4-144E-5B37-B4F9-9E368991C859}"/>
                </a:ext>
              </a:extLst>
            </p:cNvPr>
            <p:cNvCxnSpPr>
              <a:stCxn id="2060" idx="3"/>
            </p:cNvCxnSpPr>
            <p:nvPr/>
          </p:nvCxnSpPr>
          <p:spPr>
            <a:xfrm flipV="1">
              <a:off x="2850886" y="2269927"/>
              <a:ext cx="1249821" cy="3285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75" name="Rectángulo: esquinas redondeadas 2074">
            <a:extLst>
              <a:ext uri="{FF2B5EF4-FFF2-40B4-BE49-F238E27FC236}">
                <a16:creationId xmlns:a16="http://schemas.microsoft.com/office/drawing/2014/main" id="{0DF810F5-2093-7FB3-09E0-B866FA35E0D4}"/>
              </a:ext>
            </a:extLst>
          </p:cNvPr>
          <p:cNvSpPr/>
          <p:nvPr/>
        </p:nvSpPr>
        <p:spPr>
          <a:xfrm>
            <a:off x="7101009" y="849113"/>
            <a:ext cx="933736" cy="25841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Opcional</a:t>
            </a:r>
            <a:endParaRPr lang="es-CO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odulo Sim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6186383" y="1448477"/>
            <a:ext cx="1200378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b="1" i="0" dirty="0">
                <a:effectLst/>
                <a:latin typeface="Proxima Nova"/>
              </a:rPr>
              <a:t>Sim800l</a:t>
            </a:r>
          </a:p>
        </p:txBody>
      </p:sp>
      <p:pic>
        <p:nvPicPr>
          <p:cNvPr id="4" name="Imagen 3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9DC18DF4-BC00-5D64-6AFF-C2B0CEE3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91" y="1951009"/>
            <a:ext cx="1798081" cy="16668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C39CFAE-A9EB-8201-4190-9E0C02439867}"/>
              </a:ext>
            </a:extLst>
          </p:cNvPr>
          <p:cNvSpPr txBox="1"/>
          <p:nvPr/>
        </p:nvSpPr>
        <p:spPr>
          <a:xfrm>
            <a:off x="5171791" y="2329127"/>
            <a:ext cx="2790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4"/>
              </a:rPr>
              <a:t>https://lastminuteengineers.com/sim800l-gsm-module-arduino-tutorial/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  <a:p>
            <a:r>
              <a:rPr lang="es-CO" dirty="0">
                <a:solidFill>
                  <a:schemeClr val="bg2"/>
                </a:solidFill>
                <a:hlinkClick r:id="rId5"/>
              </a:rPr>
              <a:t>https://www.filipeflop.com/img/files/download/Datasheet_SIM800L.pdf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6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7"/>
          <p:cNvSpPr txBox="1">
            <a:spLocks noGrp="1"/>
          </p:cNvSpPr>
          <p:nvPr>
            <p:ph type="title"/>
          </p:nvPr>
        </p:nvSpPr>
        <p:spPr>
          <a:xfrm>
            <a:off x="393996" y="937219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ESP32­-WROVER­-B</a:t>
            </a:r>
          </a:p>
        </p:txBody>
      </p:sp>
      <p:sp>
        <p:nvSpPr>
          <p:cNvPr id="2068" name="Google Shape;2068;p37"/>
          <p:cNvSpPr txBox="1">
            <a:spLocks noGrp="1"/>
          </p:cNvSpPr>
          <p:nvPr>
            <p:ph type="subTitle" idx="1"/>
          </p:nvPr>
        </p:nvSpPr>
        <p:spPr>
          <a:xfrm>
            <a:off x="393996" y="2183682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snapeda.com/parts/ESP32-WROVER-B/Espressif%20Systems/view-part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hlinkClick r:id="rId3"/>
              </a:rPr>
              <a:t>https://www.espressif.com/sites/default/files/documentation/esp32-wrover-b_datasheet_en.pdf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Imagen 2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4E015077-3A39-607E-3C42-D0D7DA71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36" y="893740"/>
            <a:ext cx="4510541" cy="33829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128 x 64 </a:t>
            </a:r>
            <a:r>
              <a:rPr lang="es-CO" dirty="0" err="1"/>
              <a:t>Graphic</a:t>
            </a:r>
            <a:r>
              <a:rPr lang="es-CO" dirty="0"/>
              <a:t> LCD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39CFAE-A9EB-8201-4190-9E0C02439867}"/>
              </a:ext>
            </a:extLst>
          </p:cNvPr>
          <p:cNvSpPr txBox="1"/>
          <p:nvPr/>
        </p:nvSpPr>
        <p:spPr>
          <a:xfrm>
            <a:off x="5171791" y="2329127"/>
            <a:ext cx="27906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3"/>
              </a:rPr>
              <a:t>https://www.vishay.com/docs/37329/37329.pdf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</p:txBody>
      </p:sp>
      <p:pic>
        <p:nvPicPr>
          <p:cNvPr id="3" name="Imagen 2" descr="Interfaz de usuario gráfica, Código QR&#10;&#10;Descripción generada automáticamente">
            <a:extLst>
              <a:ext uri="{FF2B5EF4-FFF2-40B4-BE49-F238E27FC236}">
                <a16:creationId xmlns:a16="http://schemas.microsoft.com/office/drawing/2014/main" id="{5C5F209D-DF1A-E25A-515D-23FF4273D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1" b="19304"/>
          <a:stretch/>
        </p:blipFill>
        <p:spPr>
          <a:xfrm>
            <a:off x="1531609" y="1958960"/>
            <a:ext cx="1778272" cy="17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1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Luces</a:t>
            </a:r>
            <a:endParaRPr dirty="0"/>
          </a:p>
        </p:txBody>
      </p:sp>
      <p:pic>
        <p:nvPicPr>
          <p:cNvPr id="4" name="Imagen 3" descr="Forma, Círculo&#10;&#10;Descripción generada automáticamente">
            <a:extLst>
              <a:ext uri="{FF2B5EF4-FFF2-40B4-BE49-F238E27FC236}">
                <a16:creationId xmlns:a16="http://schemas.microsoft.com/office/drawing/2014/main" id="{28F70383-AFE5-0B88-9AA3-563BCB6A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31" y="1967451"/>
            <a:ext cx="1657350" cy="1657350"/>
          </a:xfrm>
          <a:prstGeom prst="rect">
            <a:avLst/>
          </a:prstGeom>
        </p:spPr>
      </p:pic>
      <p:sp>
        <p:nvSpPr>
          <p:cNvPr id="5" name="Google Shape;1924;p32">
            <a:extLst>
              <a:ext uri="{FF2B5EF4-FFF2-40B4-BE49-F238E27FC236}">
                <a16:creationId xmlns:a16="http://schemas.microsoft.com/office/drawing/2014/main" id="{1DD0AE80-7F3E-08AF-ABED-8B7343C5A0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81322" y="1535941"/>
            <a:ext cx="1200378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NEO-6M v2</a:t>
            </a:r>
          </a:p>
        </p:txBody>
      </p:sp>
    </p:spTree>
    <p:extLst>
      <p:ext uri="{BB962C8B-B14F-4D97-AF65-F5344CB8AC3E}">
        <p14:creationId xmlns:p14="http://schemas.microsoft.com/office/powerpoint/2010/main" val="303733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1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APp</a:t>
            </a:r>
            <a:endParaRPr dirty="0"/>
          </a:p>
        </p:txBody>
      </p:sp>
      <p:sp>
        <p:nvSpPr>
          <p:cNvPr id="2093" name="Google Shape;2093;p41"/>
          <p:cNvSpPr txBox="1">
            <a:spLocks noGrp="1"/>
          </p:cNvSpPr>
          <p:nvPr>
            <p:ph type="subTitle" idx="1"/>
          </p:nvPr>
        </p:nvSpPr>
        <p:spPr>
          <a:xfrm>
            <a:off x="1107876" y="2191294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2"/>
                </a:solidFill>
                <a:hlinkClick r:id="rId3"/>
              </a:rPr>
              <a:t>https://www.kodular.io/</a:t>
            </a:r>
            <a:r>
              <a:rPr lang="es-CO" dirty="0">
                <a:solidFill>
                  <a:schemeClr val="bg2"/>
                </a:solidFill>
              </a:rPr>
              <a:t> 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094" name="Google Shape;2094;p41"/>
          <p:cNvGrpSpPr/>
          <p:nvPr/>
        </p:nvGrpSpPr>
        <p:grpSpPr>
          <a:xfrm>
            <a:off x="5223125" y="1747380"/>
            <a:ext cx="4264441" cy="2945603"/>
            <a:chOff x="5011724" y="1494466"/>
            <a:chExt cx="4267429" cy="2947666"/>
          </a:xfrm>
        </p:grpSpPr>
        <p:grpSp>
          <p:nvGrpSpPr>
            <p:cNvPr id="2095" name="Google Shape;2095;p41"/>
            <p:cNvGrpSpPr/>
            <p:nvPr/>
          </p:nvGrpSpPr>
          <p:grpSpPr>
            <a:xfrm>
              <a:off x="5011724" y="1494466"/>
              <a:ext cx="2857494" cy="2154750"/>
              <a:chOff x="3499629" y="1503696"/>
              <a:chExt cx="1163285" cy="877163"/>
            </a:xfrm>
          </p:grpSpPr>
          <p:sp>
            <p:nvSpPr>
              <p:cNvPr id="2096" name="Google Shape;2096;p4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9" name="Google Shape;2099;p4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6" name="Google Shape;2106;p4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09" name="Google Shape;2109;p41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0" name="Google Shape;2110;p4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4" name="Google Shape;2114;p41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41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41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C9FA03B-E8B5-CC1A-DAAC-1C1B3003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36" y="2174099"/>
            <a:ext cx="1299492" cy="12994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odulo GPS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6186383" y="1448477"/>
            <a:ext cx="1200378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NEO-6M v2</a:t>
            </a: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06F1B185-4DB8-69CC-E8DF-572A729A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941" y1="36800" x2="22941" y2="36800"/>
                        <a14:foregroundMark x1="33412" y1="30800" x2="33412" y2="30800"/>
                        <a14:foregroundMark x1="27647" y1="27200" x2="23529" y2="26667"/>
                        <a14:foregroundMark x1="81176" y1="58800" x2="82118" y2="60267"/>
                        <a14:foregroundMark x1="14235" y1="43333" x2="25647" y2="48533"/>
                        <a14:foregroundMark x1="23412" y1="32933" x2="27294" y2="40800"/>
                        <a14:foregroundMark x1="30941" y1="27600" x2="29765" y2="2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97516">
            <a:off x="977569" y="1456527"/>
            <a:ext cx="2924246" cy="25802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D10B50-434E-C213-C7B6-8BA6A27F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063" y="1907217"/>
            <a:ext cx="3439134" cy="2718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odulo GPS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6186383" y="1448477"/>
            <a:ext cx="1200378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NEO-6M v2</a:t>
            </a: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06F1B185-4DB8-69CC-E8DF-572A729A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941" y1="36800" x2="22941" y2="36800"/>
                        <a14:foregroundMark x1="33412" y1="30800" x2="33412" y2="30800"/>
                        <a14:foregroundMark x1="27647" y1="27200" x2="23529" y2="26667"/>
                        <a14:foregroundMark x1="81176" y1="58800" x2="82118" y2="60267"/>
                        <a14:foregroundMark x1="14235" y1="43333" x2="25647" y2="48533"/>
                        <a14:foregroundMark x1="23412" y1="32933" x2="27294" y2="40800"/>
                        <a14:foregroundMark x1="30941" y1="27600" x2="29765" y2="2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97516">
            <a:off x="977569" y="1456527"/>
            <a:ext cx="2924246" cy="25802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6FEE79-F542-6CE1-DEE3-A622A0A70669}"/>
              </a:ext>
            </a:extLst>
          </p:cNvPr>
          <p:cNvSpPr txBox="1"/>
          <p:nvPr/>
        </p:nvSpPr>
        <p:spPr>
          <a:xfrm>
            <a:off x="5339435" y="2066038"/>
            <a:ext cx="28942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5"/>
              </a:rPr>
              <a:t>https://www.tme.eu/Document/274aa97d7454f2dc99f0a8e6148999f0/NEO-6_DataSheet.pdf</a:t>
            </a:r>
            <a:endParaRPr lang="es-CO" dirty="0">
              <a:solidFill>
                <a:schemeClr val="bg2"/>
              </a:solidFill>
            </a:endParaRPr>
          </a:p>
          <a:p>
            <a:endParaRPr lang="es-CO" dirty="0">
              <a:solidFill>
                <a:schemeClr val="bg2"/>
              </a:solidFill>
            </a:endParaRPr>
          </a:p>
          <a:p>
            <a:r>
              <a:rPr lang="es-CO" dirty="0">
                <a:solidFill>
                  <a:schemeClr val="bg2"/>
                </a:solidFill>
                <a:hlinkClick r:id="rId6"/>
              </a:rPr>
              <a:t>https://electronilab.co/tienda/modulo-gps-ublox-neo-6m-v2-con-memoria-eeprom/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  <a:p>
            <a:r>
              <a:rPr lang="es-CO" dirty="0">
                <a:solidFill>
                  <a:schemeClr val="bg2"/>
                </a:solidFill>
                <a:hlinkClick r:id="rId7"/>
              </a:rPr>
              <a:t>https://www.electroschematics.com/neo-6m-gps-module/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88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odulo RFID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6FEE79-F542-6CE1-DEE3-A622A0A70669}"/>
              </a:ext>
            </a:extLst>
          </p:cNvPr>
          <p:cNvSpPr txBox="1"/>
          <p:nvPr/>
        </p:nvSpPr>
        <p:spPr>
          <a:xfrm>
            <a:off x="5339435" y="2066038"/>
            <a:ext cx="28942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3"/>
              </a:rPr>
              <a:t>https://www.tme.eu/Document/274aa97d7454f2dc99f0a8e6148999f0/NEO-6_DataSheet.pdf</a:t>
            </a:r>
            <a:endParaRPr lang="es-CO" dirty="0">
              <a:solidFill>
                <a:schemeClr val="bg2"/>
              </a:solidFill>
            </a:endParaRPr>
          </a:p>
          <a:p>
            <a:endParaRPr lang="es-CO" dirty="0">
              <a:solidFill>
                <a:schemeClr val="bg2"/>
              </a:solidFill>
            </a:endParaRPr>
          </a:p>
          <a:p>
            <a:r>
              <a:rPr lang="es-CO" dirty="0">
                <a:solidFill>
                  <a:schemeClr val="bg2"/>
                </a:solidFill>
                <a:hlinkClick r:id="rId4"/>
              </a:rPr>
              <a:t>https://electronilab.co/tienda/modulo-gps-ublox-neo-6m-v2-con-memoria-eeprom/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  <a:p>
            <a:r>
              <a:rPr lang="es-CO" dirty="0">
                <a:solidFill>
                  <a:schemeClr val="bg2"/>
                </a:solidFill>
                <a:hlinkClick r:id="rId5"/>
              </a:rPr>
              <a:t>https://www.electroschematics.com/neo-6m-gps-module/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5A334B-4C49-13D2-BA62-FFB6AA83B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477885" y="2229912"/>
            <a:ext cx="1769193" cy="1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Sensor distancia IR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5585693" y="1600550"/>
            <a:ext cx="252935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SENSOR DE DISTANCIA INFRARROJO SHARP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F698A8-4920-50A4-BB36-C01CC29C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1228" y1="44035" x2="11228" y2="440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694" y="1847801"/>
            <a:ext cx="2168614" cy="21686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8F8B39-89D9-0AB4-2A21-5603D89A7A74}"/>
              </a:ext>
            </a:extLst>
          </p:cNvPr>
          <p:cNvSpPr txBox="1"/>
          <p:nvPr/>
        </p:nvSpPr>
        <p:spPr>
          <a:xfrm>
            <a:off x="4877997" y="2562776"/>
            <a:ext cx="28763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5"/>
              </a:rPr>
              <a:t>https://global.sharp/products/device/lineup/data/pdf/datasheet/gp2y0a21yk_e.pdf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03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3830843" y="987758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Sensor distancia Ultrasonido</a:t>
            </a:r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4811189" y="1693148"/>
            <a:ext cx="252935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US-100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166EB-30CB-0503-CDF6-CA670287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66" y="2107728"/>
            <a:ext cx="1764881" cy="13236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2144CD8-C71C-73BB-ABE9-2138C211398B}"/>
              </a:ext>
            </a:extLst>
          </p:cNvPr>
          <p:cNvSpPr txBox="1"/>
          <p:nvPr/>
        </p:nvSpPr>
        <p:spPr>
          <a:xfrm>
            <a:off x="4462040" y="2280248"/>
            <a:ext cx="34666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4"/>
              </a:rPr>
              <a:t>https://c1555f5ec9.clvaw-cdnwnd.com/34662fcf1f1e607c561442431023ac8e/200007933-c8b72c9b05/US-100%20Ultrasonic%20Sensor%20Module.pdf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  <a:p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FOTORRESISTENCIA LDR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B8D642-6CC1-20D0-345F-E24EBFCE7967}"/>
              </a:ext>
            </a:extLst>
          </p:cNvPr>
          <p:cNvSpPr txBox="1"/>
          <p:nvPr/>
        </p:nvSpPr>
        <p:spPr>
          <a:xfrm>
            <a:off x="4778736" y="1946917"/>
            <a:ext cx="309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3"/>
              </a:rPr>
              <a:t>https://www.electan.com/datasheets/cebek/CE-C2795.pdf</a:t>
            </a:r>
            <a:r>
              <a:rPr lang="es-CO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3" name="Imagen 12" descr="Un letero de alto&#10;&#10;Descripción generada automáticamente con confianza baja">
            <a:extLst>
              <a:ext uri="{FF2B5EF4-FFF2-40B4-BE49-F238E27FC236}">
                <a16:creationId xmlns:a16="http://schemas.microsoft.com/office/drawing/2014/main" id="{6C4A9AE5-C722-496C-AB63-388B6A92C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9036" y="1626280"/>
            <a:ext cx="2239664" cy="22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MÓDULO SENSOR LDR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B8D642-6CC1-20D0-345F-E24EBFCE7967}"/>
              </a:ext>
            </a:extLst>
          </p:cNvPr>
          <p:cNvSpPr txBox="1"/>
          <p:nvPr/>
        </p:nvSpPr>
        <p:spPr>
          <a:xfrm>
            <a:off x="4778736" y="1946917"/>
            <a:ext cx="3096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/>
                </a:solidFill>
                <a:hlinkClick r:id="rId3"/>
              </a:rPr>
              <a:t>https://naylampmechatronics.com/sensores-luz-y-sonido/135-modulo-sensor-ldr</a:t>
            </a:r>
            <a:r>
              <a:rPr lang="es-CO">
                <a:solidFill>
                  <a:schemeClr val="bg2"/>
                </a:solidFill>
                <a:hlinkClick r:id="rId3"/>
              </a:rPr>
              <a:t>.html</a:t>
            </a:r>
            <a:r>
              <a:rPr lang="es-CO">
                <a:solidFill>
                  <a:schemeClr val="bg2"/>
                </a:solidFill>
              </a:rPr>
              <a:t> </a:t>
            </a:r>
            <a:endParaRPr lang="es-CO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B13B7F-3F3D-DECF-2D88-11C53FDAC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04" y="1812897"/>
            <a:ext cx="2015159" cy="20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572000" y="115492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odulo Sim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6186383" y="1448477"/>
            <a:ext cx="1200378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b="1" i="0" dirty="0">
                <a:effectLst/>
                <a:latin typeface="Proxima Nova"/>
              </a:rPr>
              <a:t>Sim800l</a:t>
            </a:r>
          </a:p>
        </p:txBody>
      </p:sp>
      <p:pic>
        <p:nvPicPr>
          <p:cNvPr id="4" name="Imagen 3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9DC18DF4-BC00-5D64-6AFF-C2B0CEE3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91" y="1951009"/>
            <a:ext cx="1798081" cy="1666834"/>
          </a:xfrm>
          <a:prstGeom prst="rect">
            <a:avLst/>
          </a:prstGeom>
        </p:spPr>
      </p:pic>
      <p:pic>
        <p:nvPicPr>
          <p:cNvPr id="11" name="Imagen 10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24CE0554-63BE-21C5-A24C-E02594C1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933" y="2209548"/>
            <a:ext cx="3348501" cy="20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67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C14F32D722F0438AA86303617B7138" ma:contentTypeVersion="4" ma:contentTypeDescription="Crear nuevo documento." ma:contentTypeScope="" ma:versionID="19e46e3829353cf5d2481c21ce3b1693">
  <xsd:schema xmlns:xsd="http://www.w3.org/2001/XMLSchema" xmlns:xs="http://www.w3.org/2001/XMLSchema" xmlns:p="http://schemas.microsoft.com/office/2006/metadata/properties" xmlns:ns3="95cc53d4-f014-47bc-8813-a76e88bc9fe1" targetNamespace="http://schemas.microsoft.com/office/2006/metadata/properties" ma:root="true" ma:fieldsID="6aecd5097736afb063966fd7367b03d9" ns3:_="">
    <xsd:import namespace="95cc53d4-f014-47bc-8813-a76e88bc9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c53d4-f014-47bc-8813-a76e88bc9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5FF81E-5180-42D2-8B65-A68DA3166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c53d4-f014-47bc-8813-a76e88bc9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E0BA8C-B125-4318-9937-6ED80C60D92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5cc53d4-f014-47bc-8813-a76e88bc9fe1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3B0206-710A-4268-92C5-161B4F6AAC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321</Words>
  <Application>Microsoft Office PowerPoint</Application>
  <PresentationFormat>Presentación en pantalla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Proxima Nova</vt:lpstr>
      <vt:lpstr>Roboto</vt:lpstr>
      <vt:lpstr>Arial</vt:lpstr>
      <vt:lpstr>Bebas Neue</vt:lpstr>
      <vt:lpstr>Computer Science Proposal by Slidesgo</vt:lpstr>
      <vt:lpstr>Presentación de PowerPoint</vt:lpstr>
      <vt:lpstr>Modulo GPS</vt:lpstr>
      <vt:lpstr>Modulo GPS</vt:lpstr>
      <vt:lpstr>Modulo RFID</vt:lpstr>
      <vt:lpstr>Sensor distancia IR</vt:lpstr>
      <vt:lpstr>Sensor distancia Ultrasonido</vt:lpstr>
      <vt:lpstr>FOTORRESISTENCIA LDR</vt:lpstr>
      <vt:lpstr>MÓDULO SENSOR LDR</vt:lpstr>
      <vt:lpstr>Modulo Sim</vt:lpstr>
      <vt:lpstr>Modulo Sim</vt:lpstr>
      <vt:lpstr>ESP32­-WROVER­-B</vt:lpstr>
      <vt:lpstr>128 x 64 Graphic LCD</vt:lpstr>
      <vt:lpstr>Luces</vt:lpstr>
      <vt:lpstr>Diseño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andres rojas granados</cp:lastModifiedBy>
  <cp:revision>2</cp:revision>
  <dcterms:modified xsi:type="dcterms:W3CDTF">2022-09-06T00:24:46Z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0x010100ACC14F32D722F0438AA86303617B7138</vt:lpwstr>
  </property>
</Properties>
</file>