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
  </p:notesMasterIdLst>
  <p:handoutMasterIdLst>
    <p:handoutMasterId r:id="rId5"/>
  </p:handoutMasterIdLst>
  <p:sldIdLst>
    <p:sldId id="259"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9">
          <p15:clr>
            <a:srgbClr val="A4A3A4"/>
          </p15:clr>
        </p15:guide>
        <p15:guide id="4" orient="horz" pos="505">
          <p15:clr>
            <a:srgbClr val="A4A3A4"/>
          </p15:clr>
        </p15:guide>
        <p15:guide id="5" orient="horz" pos="1165">
          <p15:clr>
            <a:srgbClr val="A4A3A4"/>
          </p15:clr>
        </p15:guide>
        <p15:guide id="6" orient="horz" pos="3903">
          <p15:clr>
            <a:srgbClr val="A4A3A4"/>
          </p15:clr>
        </p15:guide>
        <p15:guide id="7" pos="7400">
          <p15:clr>
            <a:srgbClr val="A4A3A4"/>
          </p15:clr>
        </p15:guide>
        <p15:guide id="8" pos="1025">
          <p15:clr>
            <a:srgbClr val="A4A3A4"/>
          </p15:clr>
        </p15:guide>
        <p15:guide id="9" pos="6697">
          <p15:clr>
            <a:srgbClr val="A4A3A4"/>
          </p15:clr>
        </p15:guide>
        <p15:guide id="10" pos="42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4" autoAdjust="0"/>
    <p:restoredTop sz="94660"/>
  </p:normalViewPr>
  <p:slideViewPr>
    <p:cSldViewPr snapToGrid="0" showGuides="1">
      <p:cViewPr varScale="1">
        <p:scale>
          <a:sx n="141" d="100"/>
          <a:sy n="141" d="100"/>
        </p:scale>
        <p:origin x="200" y="384"/>
      </p:cViewPr>
      <p:guideLst>
        <p:guide orient="horz" pos="2160"/>
        <p:guide pos="3840"/>
        <p:guide orient="horz" pos="1039"/>
        <p:guide orient="horz" pos="505"/>
        <p:guide orient="horz" pos="1165"/>
        <p:guide orient="horz" pos="3903"/>
        <p:guide pos="7400"/>
        <p:guide pos="1025"/>
        <p:guide pos="6697"/>
        <p:guide pos="4212"/>
      </p:guideLst>
    </p:cSldViewPr>
  </p:slideViewPr>
  <p:notesTextViewPr>
    <p:cViewPr>
      <p:scale>
        <a:sx n="1" d="1"/>
        <a:sy n="1" d="1"/>
      </p:scale>
      <p:origin x="0" y="0"/>
    </p:cViewPr>
  </p:notesTextViewPr>
  <p:sorterViewPr>
    <p:cViewPr>
      <p:scale>
        <a:sx n="100" d="100"/>
        <a:sy n="100" d="100"/>
      </p:scale>
      <p:origin x="0" y="8058"/>
    </p:cViewPr>
  </p:sorterViewPr>
  <p:notesViewPr>
    <p:cSldViewPr snapToGrid="0" showGuides="1">
      <p:cViewPr varScale="1">
        <p:scale>
          <a:sx n="117" d="100"/>
          <a:sy n="117" d="100"/>
        </p:scale>
        <p:origin x="4200" y="1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14CF44F-F1D0-4F4F-BD9F-A07F27BD2F0C}"/>
    <pc:docChg chg="modSld">
      <pc:chgData name="" userId="" providerId="" clId="Web-{714CF44F-F1D0-4F4F-BD9F-A07F27BD2F0C}" dt="2019-05-24T02:23:53.777" v="80" actId="20577"/>
      <pc:docMkLst>
        <pc:docMk/>
      </pc:docMkLst>
      <pc:sldChg chg="modSp">
        <pc:chgData name="" userId="" providerId="" clId="Web-{714CF44F-F1D0-4F4F-BD9F-A07F27BD2F0C}" dt="2019-05-24T02:23:53.714" v="78" actId="20577"/>
        <pc:sldMkLst>
          <pc:docMk/>
          <pc:sldMk cId="1278321298" sldId="259"/>
        </pc:sldMkLst>
        <pc:spChg chg="mod">
          <ac:chgData name="" userId="" providerId="" clId="Web-{714CF44F-F1D0-4F4F-BD9F-A07F27BD2F0C}" dt="2019-05-24T02:23:53.714" v="78" actId="20577"/>
          <ac:spMkLst>
            <pc:docMk/>
            <pc:sldMk cId="1278321298" sldId="259"/>
            <ac:spMk id="9" creationId="{E17E2AB0-BBA4-3D49-B6C6-47CFBF814C88}"/>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2019-05-24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2019-05-24</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p:spPr>
        <p:txBody>
          <a:bodyPr/>
          <a:lstStyle>
            <a:lvl1pPr algn="l">
              <a:defRPr sz="1400" b="1">
                <a:solidFill>
                  <a:schemeClr val="accent2"/>
                </a:solidFill>
              </a:defRPr>
            </a:lvl1pPr>
          </a:lstStyle>
          <a:p>
            <a:fld id="{6050E0BC-091B-4F46-A64B-EF4A39477016}" type="datetime4">
              <a:rPr lang="en-US" smtClean="0"/>
              <a:t>May 24,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Three Content Layout</a:t>
            </a:r>
            <a:endParaRPr lang="en-CA" dirty="0"/>
          </a:p>
        </p:txBody>
      </p:sp>
      <p:sp>
        <p:nvSpPr>
          <p:cNvPr id="3" name="Text Placeholder 2"/>
          <p:cNvSpPr>
            <a:spLocks noGrp="1"/>
          </p:cNvSpPr>
          <p:nvPr>
            <p:ph type="body" idx="1" hasCustomPrompt="1"/>
          </p:nvPr>
        </p:nvSpPr>
        <p:spPr>
          <a:xfrm>
            <a:off x="1623697"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5078094" y="1133856"/>
            <a:ext cx="320954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78095" y="1649541"/>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5078095" y="1848930"/>
            <a:ext cx="3209544"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8537956" y="1649413"/>
            <a:ext cx="320954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8534019"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8533003" y="1848930"/>
            <a:ext cx="3209925" cy="43291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userDrawn="1"/>
        </p:nvCxnSpPr>
        <p:spPr>
          <a:xfrm>
            <a:off x="162634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5078095" y="1649541"/>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537956" y="1649413"/>
            <a:ext cx="320954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7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Four Content Layout</a:t>
            </a:r>
            <a:endParaRPr lang="en-CA" dirty="0"/>
          </a:p>
        </p:txBody>
      </p:sp>
      <p:sp>
        <p:nvSpPr>
          <p:cNvPr id="3" name="Text Placeholder 2"/>
          <p:cNvSpPr>
            <a:spLocks noGrp="1"/>
          </p:cNvSpPr>
          <p:nvPr>
            <p:ph type="body" idx="1" hasCustomPrompt="1"/>
          </p:nvPr>
        </p:nvSpPr>
        <p:spPr>
          <a:xfrm>
            <a:off x="162369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4201437" y="1133856"/>
            <a:ext cx="2386584"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04535"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4203361" y="1848930"/>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5" hasCustomPrompt="1"/>
          </p:nvPr>
        </p:nvSpPr>
        <p:spPr>
          <a:xfrm>
            <a:off x="677917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16" name="Content Placeholder 15"/>
          <p:cNvSpPr>
            <a:spLocks noGrp="1"/>
          </p:cNvSpPr>
          <p:nvPr>
            <p:ph sz="quarter" idx="16"/>
          </p:nvPr>
        </p:nvSpPr>
        <p:spPr>
          <a:xfrm>
            <a:off x="6779534" y="1848930"/>
            <a:ext cx="2386584" cy="4329112"/>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7" name="Straight Connector 16"/>
          <p:cNvCxnSpPr/>
          <p:nvPr/>
        </p:nvCxnSpPr>
        <p:spPr>
          <a:xfrm>
            <a:off x="9360916" y="1649541"/>
            <a:ext cx="2386584"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7" hasCustomPrompt="1"/>
          </p:nvPr>
        </p:nvSpPr>
        <p:spPr>
          <a:xfrm>
            <a:off x="935691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p>
        </p:txBody>
      </p:sp>
      <p:sp>
        <p:nvSpPr>
          <p:cNvPr id="20" name="Content Placeholder 19"/>
          <p:cNvSpPr>
            <a:spLocks noGrp="1"/>
          </p:cNvSpPr>
          <p:nvPr>
            <p:ph sz="quarter" idx="18"/>
          </p:nvPr>
        </p:nvSpPr>
        <p:spPr>
          <a:xfrm>
            <a:off x="9355708" y="1848929"/>
            <a:ext cx="2386584" cy="4343400"/>
          </a:xfrm>
        </p:spPr>
        <p:txBody>
          <a:bodyPr/>
          <a:lstStyle>
            <a:lvl1pPr>
              <a:spcBef>
                <a:spcPts val="1200"/>
              </a:spcBef>
              <a:defRPr sz="2400"/>
            </a:lvl1pPr>
            <a:lvl2pPr>
              <a:defRPr sz="2400"/>
            </a:lvl2pPr>
            <a:lvl3pPr>
              <a:spcBef>
                <a:spcPts val="1000"/>
              </a:spcBef>
              <a:defRPr sz="2100"/>
            </a:lvl3pPr>
            <a:lvl4pPr>
              <a:defRPr sz="2100"/>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8" name="Straight Connector 17"/>
          <p:cNvCxnSpPr/>
          <p:nvPr userDrawn="1"/>
        </p:nvCxnSpPr>
        <p:spPr>
          <a:xfrm>
            <a:off x="162634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204535"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782725" y="1649413"/>
            <a:ext cx="2386584" cy="0"/>
          </a:xfrm>
          <a:prstGeom prst="line">
            <a:avLst/>
          </a:prstGeom>
          <a:ln w="19050">
            <a:gradFill>
              <a:gsLst>
                <a:gs pos="0">
                  <a:schemeClr val="bg1"/>
                </a:gs>
                <a:gs pos="25000">
                  <a:schemeClr val="accent1">
                    <a:tint val="44500"/>
                    <a:satMod val="160000"/>
                  </a:schemeClr>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360916" y="1649541"/>
            <a:ext cx="2386584"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26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2-Column Table Layout</a:t>
            </a:r>
            <a:endParaRPr lang="en-CA" dirty="0"/>
          </a:p>
        </p:txBody>
      </p:sp>
      <p:sp>
        <p:nvSpPr>
          <p:cNvPr id="3" name="Text Placeholder 2"/>
          <p:cNvSpPr>
            <a:spLocks noGrp="1"/>
          </p:cNvSpPr>
          <p:nvPr>
            <p:ph type="body" idx="1" hasCustomPrompt="1"/>
          </p:nvPr>
        </p:nvSpPr>
        <p:spPr>
          <a:xfrm>
            <a:off x="1627187" y="1133856"/>
            <a:ext cx="493776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6813550" y="1133856"/>
            <a:ext cx="4933950" cy="338328"/>
          </a:xfrm>
        </p:spPr>
        <p:txBody>
          <a:bodyPr anchor="b" anchorCtr="0"/>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415957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3-Column Table Layout</a:t>
            </a:r>
            <a:endParaRPr lang="en-CA" dirty="0"/>
          </a:p>
        </p:txBody>
      </p:sp>
      <p:sp>
        <p:nvSpPr>
          <p:cNvPr id="3" name="Text Placeholder 2"/>
          <p:cNvSpPr>
            <a:spLocks noGrp="1"/>
          </p:cNvSpPr>
          <p:nvPr>
            <p:ph type="body" idx="1" hasCustomPrompt="1"/>
          </p:nvPr>
        </p:nvSpPr>
        <p:spPr>
          <a:xfrm>
            <a:off x="1627187" y="1133856"/>
            <a:ext cx="320954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5084064" y="1133856"/>
            <a:ext cx="320954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5" hasCustomPrompt="1"/>
          </p:nvPr>
        </p:nvSpPr>
        <p:spPr>
          <a:xfrm>
            <a:off x="8534400" y="1133856"/>
            <a:ext cx="3213100" cy="338328"/>
          </a:xfrm>
        </p:spPr>
        <p:txBody>
          <a:bodyPr anchor="b" anchorCtr="0">
            <a:noAutofit/>
          </a:bodyPr>
          <a:lstStyle>
            <a:lvl1pPr marL="0" indent="0">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2971226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5156" cy="914400"/>
          </a:xfrm>
        </p:spPr>
        <p:txBody>
          <a:bodyPr/>
          <a:lstStyle>
            <a:lvl1pPr>
              <a:defRPr/>
            </a:lvl1pPr>
          </a:lstStyle>
          <a:p>
            <a:r>
              <a:rPr lang="en-US" dirty="0"/>
              <a:t>4-Column Table Layout</a:t>
            </a:r>
            <a:endParaRPr lang="en-CA" dirty="0"/>
          </a:p>
        </p:txBody>
      </p:sp>
      <p:sp>
        <p:nvSpPr>
          <p:cNvPr id="3" name="Text Placeholder 2"/>
          <p:cNvSpPr>
            <a:spLocks noGrp="1"/>
          </p:cNvSpPr>
          <p:nvPr>
            <p:ph type="body" idx="1" hasCustomPrompt="1"/>
          </p:nvPr>
        </p:nvSpPr>
        <p:spPr>
          <a:xfrm>
            <a:off x="1627187"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438912" y="1853076"/>
            <a:ext cx="11302438"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4203805"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6780423"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9357042"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Content with Caption Layout</a:t>
            </a:r>
            <a:endParaRPr lang="en-CA" dirty="0"/>
          </a:p>
        </p:txBody>
      </p:sp>
      <p:sp>
        <p:nvSpPr>
          <p:cNvPr id="7" name="Date Placeholder 6"/>
          <p:cNvSpPr>
            <a:spLocks noGrp="1"/>
          </p:cNvSpPr>
          <p:nvPr>
            <p:ph type="dt" sz="half" idx="11"/>
          </p:nvPr>
        </p:nvSpPr>
        <p:spPr>
          <a:xfrm>
            <a:off x="9537192" y="6472936"/>
            <a:ext cx="1876388" cy="182880"/>
          </a:xfrm>
        </p:spPr>
        <p:txBody>
          <a:bodyPr/>
          <a:lstStyle/>
          <a:p>
            <a:fld id="{F5C60C1E-BE52-444A-B903-D3D3A7A6ABD9}" type="datetime4">
              <a:rPr lang="en-US" smtClean="0"/>
              <a:t>May 24, 2019</a:t>
            </a:fld>
            <a:endParaRPr lang="en-CA"/>
          </a:p>
        </p:txBody>
      </p:sp>
      <p:sp>
        <p:nvSpPr>
          <p:cNvPr id="8" name="Footer Placeholder 7"/>
          <p:cNvSpPr>
            <a:spLocks noGrp="1"/>
          </p:cNvSpPr>
          <p:nvPr>
            <p:ph type="ftr" sz="quarter" idx="12"/>
          </p:nvPr>
        </p:nvSpPr>
        <p:spPr>
          <a:xfrm>
            <a:off x="1627632" y="6472976"/>
            <a:ext cx="2688336" cy="182880"/>
          </a:xfrm>
        </p:spPr>
        <p:txBody>
          <a:bodyPr/>
          <a:lstStyle/>
          <a:p>
            <a:r>
              <a:rPr lang="en-CA"/>
              <a:t>Presentation Title</a:t>
            </a:r>
          </a:p>
        </p:txBody>
      </p:sp>
      <p:sp>
        <p:nvSpPr>
          <p:cNvPr id="9" name="Slide Number Placeholder 8"/>
          <p:cNvSpPr>
            <a:spLocks noGrp="1"/>
          </p:cNvSpPr>
          <p:nvPr>
            <p:ph type="sldNum" sz="quarter" idx="13"/>
          </p:nvPr>
        </p:nvSpPr>
        <p:spPr>
          <a:xfrm>
            <a:off x="11413998" y="6475080"/>
            <a:ext cx="329636" cy="182880"/>
          </a:xfrm>
        </p:spPr>
        <p:txBody>
          <a:bodyPr/>
          <a:lstStyle/>
          <a:p>
            <a:fld id="{00E6A5BD-C011-4A45-AA3A-201790FB7F2B}" type="slidenum">
              <a:rPr lang="en-CA" smtClean="0"/>
              <a:t>‹#›</a:t>
            </a:fld>
            <a:endParaRPr lang="en-CA"/>
          </a:p>
        </p:txBody>
      </p:sp>
      <p:sp>
        <p:nvSpPr>
          <p:cNvPr id="10" name="Content Placeholder 9"/>
          <p:cNvSpPr>
            <a:spLocks noGrp="1"/>
          </p:cNvSpPr>
          <p:nvPr>
            <p:ph sz="quarter" idx="14"/>
          </p:nvPr>
        </p:nvSpPr>
        <p:spPr>
          <a:xfrm>
            <a:off x="1627188" y="1649413"/>
            <a:ext cx="9004300" cy="44897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1" name="Text Placeholder 4"/>
          <p:cNvSpPr>
            <a:spLocks noGrp="1"/>
          </p:cNvSpPr>
          <p:nvPr>
            <p:ph type="body" sz="quarter" idx="3" hasCustomPrompt="1"/>
          </p:nvPr>
        </p:nvSpPr>
        <p:spPr>
          <a:xfrm>
            <a:off x="1633538" y="1133856"/>
            <a:ext cx="8997950"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Tree>
    <p:extLst>
      <p:ext uri="{BB962C8B-B14F-4D97-AF65-F5344CB8AC3E}">
        <p14:creationId xmlns:p14="http://schemas.microsoft.com/office/powerpoint/2010/main" val="269467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7188" y="1649413"/>
            <a:ext cx="8992616"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5" name="Date Placeholder 4"/>
          <p:cNvSpPr>
            <a:spLocks noGrp="1"/>
          </p:cNvSpPr>
          <p:nvPr>
            <p:ph type="dt" sz="half" idx="10"/>
          </p:nvPr>
        </p:nvSpPr>
        <p:spPr/>
        <p:txBody>
          <a:bodyPr/>
          <a:lstStyle/>
          <a:p>
            <a:fld id="{CDBE93D9-1E7C-4963-AD25-D0E8D4EECEE5}" type="datetime4">
              <a:rPr lang="en-US" smtClean="0"/>
              <a:t>May 24,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Only Layout</a:t>
            </a:r>
            <a:endParaRPr lang="en-CA" dirty="0"/>
          </a:p>
        </p:txBody>
      </p:sp>
      <p:sp>
        <p:nvSpPr>
          <p:cNvPr id="3" name="Date Placeholder 2"/>
          <p:cNvSpPr>
            <a:spLocks noGrp="1"/>
          </p:cNvSpPr>
          <p:nvPr>
            <p:ph type="dt" sz="half" idx="10"/>
          </p:nvPr>
        </p:nvSpPr>
        <p:spPr/>
        <p:txBody>
          <a:bodyPr/>
          <a:lstStyle/>
          <a:p>
            <a:fld id="{9AC9EBFE-5BA1-460F-BE92-8CF5579A714B}" type="datetime4">
              <a:rPr lang="en-US" smtClean="0"/>
              <a:t>May 24, 2019</a:t>
            </a:fld>
            <a:endParaRPr lang="en-CA"/>
          </a:p>
        </p:txBody>
      </p:sp>
      <p:sp>
        <p:nvSpPr>
          <p:cNvPr id="4" name="Footer Placeholder 3"/>
          <p:cNvSpPr>
            <a:spLocks noGrp="1"/>
          </p:cNvSpPr>
          <p:nvPr>
            <p:ph type="ftr" sz="quarter" idx="11"/>
          </p:nvPr>
        </p:nvSpPr>
        <p:spPr/>
        <p:txBody>
          <a:bodyPr/>
          <a:lstStyle/>
          <a:p>
            <a:r>
              <a:rPr lang="en-CA"/>
              <a:t>Presentation Title</a:t>
            </a:r>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146A8-A192-4F5D-A963-F694E58B90FD}" type="datetime4">
              <a:rPr lang="en-US" smtClean="0"/>
              <a:t>May 24, 2019</a:t>
            </a:fld>
            <a:endParaRPr lang="en-CA"/>
          </a:p>
        </p:txBody>
      </p:sp>
      <p:sp>
        <p:nvSpPr>
          <p:cNvPr id="3" name="Footer Placeholder 2"/>
          <p:cNvSpPr>
            <a:spLocks noGrp="1"/>
          </p:cNvSpPr>
          <p:nvPr>
            <p:ph type="ftr" sz="quarter" idx="11"/>
          </p:nvPr>
        </p:nvSpPr>
        <p:spPr/>
        <p:txBody>
          <a:bodyPr/>
          <a:lstStyle/>
          <a:p>
            <a:r>
              <a:rPr lang="en-CA"/>
              <a:t>Presentation Title</a:t>
            </a:r>
          </a:p>
        </p:txBody>
      </p:sp>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p:spPr>
        <p:txBody>
          <a:bodyPr/>
          <a:lstStyle>
            <a:lvl1pPr algn="l">
              <a:defRPr sz="1300" b="1">
                <a:solidFill>
                  <a:schemeClr val="accent2"/>
                </a:solidFill>
              </a:defRPr>
            </a:lvl1pPr>
          </a:lstStyle>
          <a:p>
            <a:fld id="{11A10271-0286-4BA7-AF61-91EDADC7C7D8}" type="datetime4">
              <a:rPr lang="en-US" smtClean="0"/>
              <a:t>May 24, 2019</a:t>
            </a:fld>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D36516F6-A097-4E38-8A59-185C4D2E3785}" type="datetime4">
              <a:rPr lang="en-US" smtClean="0"/>
              <a:t>May 24, 2019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CA"/>
              <a:t>Presentation Title</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79976" y="6475913"/>
            <a:ext cx="5157216" cy="184666"/>
          </a:xfrm>
          <a:prstGeom prst="rect">
            <a:avLst/>
          </a:prstGeom>
          <a:noFill/>
        </p:spPr>
        <p:txBody>
          <a:bodyPr wrap="square" lIns="0" tIns="0" rIns="0" bIns="0" rtlCol="0">
            <a:spAutoFit/>
          </a:bodyPr>
          <a:lstStyle/>
          <a:p>
            <a:r>
              <a:rPr lang="en-CA" sz="1200" dirty="0">
                <a:solidFill>
                  <a:schemeClr val="bg1"/>
                </a:solidFill>
              </a:rPr>
              <a:t>Confidential. Not to be copied, distributed, or reproduced without prior approval. </a:t>
            </a:r>
          </a:p>
        </p:txBody>
      </p: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 No Rule Layout</a:t>
            </a:r>
            <a:endParaRPr lang="en-CA" dirty="0"/>
          </a:p>
        </p:txBody>
      </p: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7696" cy="914400"/>
          </a:xfrm>
        </p:spPr>
        <p:txBody>
          <a:bodyPr/>
          <a:lstStyle>
            <a:lvl1pPr>
              <a:defRPr/>
            </a:lvl1pPr>
          </a:lstStyle>
          <a:p>
            <a:r>
              <a:rPr lang="en-US" dirty="0"/>
              <a:t>Title and Content Layout</a:t>
            </a:r>
            <a:endParaRPr lang="en-CA" dirty="0"/>
          </a:p>
        </p:txBody>
      </p:sp>
      <p:sp>
        <p:nvSpPr>
          <p:cNvPr id="4" name="Date Placeholder 3"/>
          <p:cNvSpPr>
            <a:spLocks noGrp="1"/>
          </p:cNvSpPr>
          <p:nvPr>
            <p:ph type="dt" sz="half" idx="10"/>
          </p:nvPr>
        </p:nvSpPr>
        <p:spPr/>
        <p:txBody>
          <a:bodyPr/>
          <a:lstStyle/>
          <a:p>
            <a:fld id="{66CA7FD2-EEE1-4653-A3ED-EC06E26685F5}" type="datetime4">
              <a:rPr lang="en-US" smtClean="0"/>
              <a:t>May 24, 2019</a:t>
            </a:fld>
            <a:endParaRPr lang="en-CA"/>
          </a:p>
        </p:txBody>
      </p:sp>
      <p:sp>
        <p:nvSpPr>
          <p:cNvPr id="5" name="Footer Placeholder 4"/>
          <p:cNvSpPr>
            <a:spLocks noGrp="1"/>
          </p:cNvSpPr>
          <p:nvPr>
            <p:ph type="ftr" sz="quarter" idx="11"/>
          </p:nvPr>
        </p:nvSpPr>
        <p:spPr/>
        <p:txBody>
          <a:bodyPr/>
          <a:lstStyle/>
          <a:p>
            <a:r>
              <a:rPr lang="en-CA"/>
              <a:t>Presentation Title</a:t>
            </a:r>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627188" y="1133856"/>
            <a:ext cx="9004300"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1627188" y="1847088"/>
            <a:ext cx="9004300"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219456"/>
            <a:ext cx="8992518"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1623697" y="1133856"/>
            <a:ext cx="4946966"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7" name="Date Placeholder 6"/>
          <p:cNvSpPr>
            <a:spLocks noGrp="1"/>
          </p:cNvSpPr>
          <p:nvPr>
            <p:ph type="dt" sz="half" idx="10"/>
          </p:nvPr>
        </p:nvSpPr>
        <p:spPr/>
        <p:txBody>
          <a:bodyPr/>
          <a:lstStyle/>
          <a:p>
            <a:fld id="{BAF25C84-DC05-420E-ABA4-99596C0F9BFB}" type="datetime4">
              <a:rPr lang="en-US" smtClean="0"/>
              <a:t>May 24, 2019</a:t>
            </a:fld>
            <a:endParaRPr lang="en-CA"/>
          </a:p>
        </p:txBody>
      </p:sp>
      <p:sp>
        <p:nvSpPr>
          <p:cNvPr id="8" name="Footer Placeholder 7"/>
          <p:cNvSpPr>
            <a:spLocks noGrp="1"/>
          </p:cNvSpPr>
          <p:nvPr>
            <p:ph type="ftr" sz="quarter" idx="11"/>
          </p:nvPr>
        </p:nvSpPr>
        <p:spPr/>
        <p:txBody>
          <a:bodyPr/>
          <a:lstStyle/>
          <a:p>
            <a:r>
              <a:rPr lang="en-CA"/>
              <a:t>Presentation 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1627188" y="1848930"/>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1626345" y="1649541"/>
            <a:ext cx="4944318"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Two Content Layout</a:t>
            </a:r>
            <a:endParaRPr lang="en-CA" dirty="0"/>
          </a:p>
        </p:txBody>
      </p:sp>
      <p:sp>
        <p:nvSpPr>
          <p:cNvPr id="5" name="Date Placeholder 4"/>
          <p:cNvSpPr>
            <a:spLocks noGrp="1"/>
          </p:cNvSpPr>
          <p:nvPr>
            <p:ph type="dt" sz="half" idx="10"/>
          </p:nvPr>
        </p:nvSpPr>
        <p:spPr/>
        <p:txBody>
          <a:bodyPr/>
          <a:lstStyle/>
          <a:p>
            <a:fld id="{016954F2-A168-429F-B267-8625DABCA019}" type="datetime4">
              <a:rPr lang="en-US" smtClean="0"/>
              <a:t>May 24, 2019</a:t>
            </a:fld>
            <a:endParaRPr lang="en-CA"/>
          </a:p>
        </p:txBody>
      </p:sp>
      <p:sp>
        <p:nvSpPr>
          <p:cNvPr id="6" name="Footer Placeholder 5"/>
          <p:cNvSpPr>
            <a:spLocks noGrp="1"/>
          </p:cNvSpPr>
          <p:nvPr>
            <p:ph type="ftr" sz="quarter" idx="11"/>
          </p:nvPr>
        </p:nvSpPr>
        <p:spPr/>
        <p:txBody>
          <a:bodyPr/>
          <a:lstStyle/>
          <a:p>
            <a:r>
              <a:rPr lang="en-CA"/>
              <a:t>Presentation Title</a:t>
            </a:r>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cxnSp>
        <p:nvCxnSpPr>
          <p:cNvPr id="9" name="Straight Connector 8"/>
          <p:cNvCxnSpPr/>
          <p:nvPr/>
        </p:nvCxnSpPr>
        <p:spPr>
          <a:xfrm>
            <a:off x="1627188" y="1649541"/>
            <a:ext cx="1011250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sz="quarter" idx="13"/>
          </p:nvPr>
        </p:nvSpPr>
        <p:spPr>
          <a:xfrm>
            <a:off x="1627188" y="1851659"/>
            <a:ext cx="494347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2" name="Content Placeholder 11"/>
          <p:cNvSpPr>
            <a:spLocks noGrp="1"/>
          </p:cNvSpPr>
          <p:nvPr>
            <p:ph sz="quarter" idx="14"/>
          </p:nvPr>
        </p:nvSpPr>
        <p:spPr>
          <a:xfrm>
            <a:off x="6810375" y="1851658"/>
            <a:ext cx="4929188" cy="43434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1" name="Straight Connector 10"/>
          <p:cNvCxnSpPr/>
          <p:nvPr userDrawn="1"/>
        </p:nvCxnSpPr>
        <p:spPr>
          <a:xfrm>
            <a:off x="1627188" y="1649541"/>
            <a:ext cx="1011250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2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1627188" y="222086"/>
            <a:ext cx="8997696"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1627189" y="1846398"/>
            <a:ext cx="8997696" cy="43434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Date Placeholder 3"/>
          <p:cNvSpPr>
            <a:spLocks noGrp="1"/>
          </p:cNvSpPr>
          <p:nvPr>
            <p:ph type="dt" sz="half" idx="2"/>
          </p:nvPr>
        </p:nvSpPr>
        <p:spPr>
          <a:xfrm>
            <a:off x="9537192" y="6472936"/>
            <a:ext cx="1876388" cy="182880"/>
          </a:xfrm>
          <a:prstGeom prst="rect">
            <a:avLst/>
          </a:prstGeom>
        </p:spPr>
        <p:txBody>
          <a:bodyPr vert="horz" lIns="0" tIns="0" rIns="0" bIns="0" rtlCol="0" anchor="t" anchorCtr="0">
            <a:noAutofit/>
          </a:bodyPr>
          <a:lstStyle>
            <a:lvl1pPr algn="r">
              <a:defRPr sz="1200">
                <a:solidFill>
                  <a:schemeClr val="accent2"/>
                </a:solidFill>
              </a:defRPr>
            </a:lvl1pPr>
          </a:lstStyle>
          <a:p>
            <a:fld id="{59AD7A44-F5B9-48AC-81DD-DBE0808B6C3A}" type="datetime4">
              <a:rPr lang="en-US" smtClean="0"/>
              <a:t>May 24, 2019</a:t>
            </a:fld>
            <a:endParaRPr lang="en-CA" dirty="0"/>
          </a:p>
        </p:txBody>
      </p:sp>
      <p:sp>
        <p:nvSpPr>
          <p:cNvPr id="5" name="Footer Placeholder 4"/>
          <p:cNvSpPr>
            <a:spLocks noGrp="1"/>
          </p:cNvSpPr>
          <p:nvPr>
            <p:ph type="ftr" sz="quarter" idx="3"/>
          </p:nvPr>
        </p:nvSpPr>
        <p:spPr>
          <a:xfrm>
            <a:off x="1627632" y="6472976"/>
            <a:ext cx="2688336" cy="182880"/>
          </a:xfrm>
          <a:prstGeom prst="rect">
            <a:avLst/>
          </a:prstGeom>
        </p:spPr>
        <p:txBody>
          <a:bodyPr vert="horz" lIns="0" tIns="0" rIns="0" bIns="0" rtlCol="0" anchor="t" anchorCtr="0">
            <a:noAutofit/>
          </a:bodyPr>
          <a:lstStyle>
            <a:lvl1pPr algn="l">
              <a:defRPr sz="1200">
                <a:solidFill>
                  <a:schemeClr val="accent2"/>
                </a:solidFill>
              </a:defRPr>
            </a:lvl1pPr>
          </a:lstStyle>
          <a:p>
            <a:r>
              <a:rPr lang="en-CA"/>
              <a:t>Presentation Title</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hf hdr="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D42433-ACC3-4B40-A66C-55E7F8789623}"/>
              </a:ext>
            </a:extLst>
          </p:cNvPr>
          <p:cNvSpPr>
            <a:spLocks noGrp="1"/>
          </p:cNvSpPr>
          <p:nvPr>
            <p:ph type="title"/>
          </p:nvPr>
        </p:nvSpPr>
        <p:spPr/>
        <p:txBody>
          <a:bodyPr/>
          <a:lstStyle/>
          <a:p>
            <a:r>
              <a:rPr lang="en-US" dirty="0"/>
              <a:t>Use case example: Design with new material</a:t>
            </a:r>
          </a:p>
        </p:txBody>
      </p:sp>
      <p:sp>
        <p:nvSpPr>
          <p:cNvPr id="3" name="Date Placeholder 2">
            <a:extLst>
              <a:ext uri="{FF2B5EF4-FFF2-40B4-BE49-F238E27FC236}">
                <a16:creationId xmlns:a16="http://schemas.microsoft.com/office/drawing/2014/main" id="{CB9E3F91-2DEC-9F45-8326-C704A64EBDC1}"/>
              </a:ext>
            </a:extLst>
          </p:cNvPr>
          <p:cNvSpPr>
            <a:spLocks noGrp="1"/>
          </p:cNvSpPr>
          <p:nvPr>
            <p:ph type="dt" sz="half" idx="4294967295"/>
          </p:nvPr>
        </p:nvSpPr>
        <p:spPr>
          <a:xfrm>
            <a:off x="9537192" y="6472936"/>
            <a:ext cx="1876388" cy="182880"/>
          </a:xfrm>
        </p:spPr>
        <p:txBody>
          <a:bodyPr/>
          <a:lstStyle/>
          <a:p>
            <a:fld id="{11A10271-0286-4BA7-AF61-91EDADC7C7D8}" type="datetime4">
              <a:rPr lang="en-US" smtClean="0"/>
              <a:t>May 24, 2019</a:t>
            </a:fld>
            <a:endParaRPr lang="en-CA" dirty="0"/>
          </a:p>
        </p:txBody>
      </p:sp>
      <p:sp>
        <p:nvSpPr>
          <p:cNvPr id="8" name="Text Placeholder 7">
            <a:extLst>
              <a:ext uri="{FF2B5EF4-FFF2-40B4-BE49-F238E27FC236}">
                <a16:creationId xmlns:a16="http://schemas.microsoft.com/office/drawing/2014/main" id="{2B9479AF-59FA-4144-B252-4D5764BAD2BF}"/>
              </a:ext>
            </a:extLst>
          </p:cNvPr>
          <p:cNvSpPr>
            <a:spLocks noGrp="1"/>
          </p:cNvSpPr>
          <p:nvPr>
            <p:ph type="body" sz="quarter" idx="13"/>
          </p:nvPr>
        </p:nvSpPr>
        <p:spPr/>
        <p:txBody>
          <a:bodyPr/>
          <a:lstStyle/>
          <a:p>
            <a:r>
              <a:rPr lang="en-US" dirty="0"/>
              <a:t>Alfredo Gabaldon, Natarajan Kumar, Andy Crapo</a:t>
            </a:r>
            <a:r>
              <a:rPr lang="en-US"/>
              <a:t>, Vijay Kumar</a:t>
            </a:r>
            <a:endParaRPr lang="en-US" dirty="0"/>
          </a:p>
        </p:txBody>
      </p:sp>
      <p:sp>
        <p:nvSpPr>
          <p:cNvPr id="9" name="Content Placeholder 8">
            <a:extLst>
              <a:ext uri="{FF2B5EF4-FFF2-40B4-BE49-F238E27FC236}">
                <a16:creationId xmlns:a16="http://schemas.microsoft.com/office/drawing/2014/main" id="{E17E2AB0-BBA4-3D49-B6C6-47CFBF814C88}"/>
              </a:ext>
            </a:extLst>
          </p:cNvPr>
          <p:cNvSpPr>
            <a:spLocks noGrp="1"/>
          </p:cNvSpPr>
          <p:nvPr>
            <p:ph sz="quarter" idx="14"/>
          </p:nvPr>
        </p:nvSpPr>
        <p:spPr>
          <a:xfrm>
            <a:off x="1627188" y="1847088"/>
            <a:ext cx="9004300" cy="4343400"/>
          </a:xfrm>
        </p:spPr>
        <p:txBody>
          <a:bodyPr vert="horz" lIns="0" tIns="0" rIns="0" bIns="0" rtlCol="0" anchor="t">
            <a:normAutofit fontScale="47500" lnSpcReduction="20000"/>
          </a:bodyPr>
          <a:lstStyle/>
          <a:p>
            <a:r>
              <a:rPr lang="en-US" dirty="0"/>
              <a:t>A typical designer working in an industrial/mechanical domain wants to update a design with a new upgraded material. The design cycle, for example for a turbine blade of an engine, starts off with the question of how much temperature we need to have in the turbine – the higher the turbine temperature, the higher the efficiency of the engine, which translates into more flights/more profits etc. But higher temperatures can cause a blade to melt, so turbine blade designers are always trying to develop new materials that can withstand the temperature challenge. Once a material is identified, turbine blade designers work on the shape of the blade to extract maximum efficiency while maintaining long life (without failure). </a:t>
            </a:r>
          </a:p>
          <a:p>
            <a:r>
              <a:rPr lang="en-US" dirty="0"/>
              <a:t>Currently, the designer would survey the literature and proprietary data to come up with a model for the new material, implement the model in code, and integrate it with their original analysis code, which may be a commercial tool (ANSYS for FE). The questions designers want answers for include: how much margin on performance, usability, reliability of the part is gained with the updated material, what is the return on investment with the new material (how much performance gained per unit cost), how does the part design change due to updated material capability.</a:t>
            </a:r>
          </a:p>
          <a:p>
            <a:pPr marL="191770" indent="-191770"/>
            <a:r>
              <a:rPr lang="en-US" dirty="0"/>
              <a:t>How can ASKE help? ASKE would help comb the literature, patents, and proprietary databases to extract and represent knowledge about the different materials available. When the designer asks ASKE that I want to use this material, then ASKE brings all available models that is pieced together from different sources and puts together an executable model, possibly integrates with other third party software as needed. This means that the execution framework needs to be more generic – with the ability to incorporate black box models. The strategic questions that the designer asks will be converted by ASKE into a series of queries, which need to be then executed and answers provided to the user.</a:t>
            </a:r>
          </a:p>
          <a:p>
            <a:pPr marL="191770" indent="-191770"/>
            <a:r>
              <a:rPr lang="en-US" dirty="0"/>
              <a:t>Similar use cases are encountered in other domains, such as new drug design for clinical trials, new/updated finance practices in economics etc.</a:t>
            </a:r>
          </a:p>
        </p:txBody>
      </p:sp>
    </p:spTree>
    <p:extLst>
      <p:ext uri="{BB962C8B-B14F-4D97-AF65-F5344CB8AC3E}">
        <p14:creationId xmlns:p14="http://schemas.microsoft.com/office/powerpoint/2010/main" val="127832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6DD362-F2B7-B94C-8457-04D44D65D52B}"/>
              </a:ext>
            </a:extLst>
          </p:cNvPr>
          <p:cNvSpPr>
            <a:spLocks noGrp="1"/>
          </p:cNvSpPr>
          <p:nvPr>
            <p:ph type="title"/>
          </p:nvPr>
        </p:nvSpPr>
        <p:spPr/>
        <p:txBody>
          <a:bodyPr/>
          <a:lstStyle/>
          <a:p>
            <a:r>
              <a:rPr lang="en-US" dirty="0"/>
              <a:t>Generalized design use case</a:t>
            </a:r>
          </a:p>
        </p:txBody>
      </p:sp>
      <p:sp>
        <p:nvSpPr>
          <p:cNvPr id="9" name="Text Placeholder 8">
            <a:extLst>
              <a:ext uri="{FF2B5EF4-FFF2-40B4-BE49-F238E27FC236}">
                <a16:creationId xmlns:a16="http://schemas.microsoft.com/office/drawing/2014/main" id="{9807804E-30C6-744C-8C99-CF134266F0E7}"/>
              </a:ext>
            </a:extLst>
          </p:cNvPr>
          <p:cNvSpPr>
            <a:spLocks noGrp="1"/>
          </p:cNvSpPr>
          <p:nvPr>
            <p:ph type="body" sz="quarter" idx="13"/>
          </p:nvPr>
        </p:nvSpPr>
        <p:spPr/>
        <p:txBody>
          <a:bodyPr/>
          <a:lstStyle/>
          <a:p>
            <a:r>
              <a:rPr lang="en-US" dirty="0"/>
              <a:t>Multi-domain design cycle</a:t>
            </a:r>
          </a:p>
        </p:txBody>
      </p:sp>
      <p:sp>
        <p:nvSpPr>
          <p:cNvPr id="10" name="Content Placeholder 9">
            <a:extLst>
              <a:ext uri="{FF2B5EF4-FFF2-40B4-BE49-F238E27FC236}">
                <a16:creationId xmlns:a16="http://schemas.microsoft.com/office/drawing/2014/main" id="{CAB192EF-841C-E04F-AF15-821D7F61B1A3}"/>
              </a:ext>
            </a:extLst>
          </p:cNvPr>
          <p:cNvSpPr>
            <a:spLocks noGrp="1"/>
          </p:cNvSpPr>
          <p:nvPr>
            <p:ph sz="quarter" idx="14"/>
          </p:nvPr>
        </p:nvSpPr>
        <p:spPr/>
        <p:txBody>
          <a:bodyPr>
            <a:normAutofit lnSpcReduction="10000"/>
          </a:bodyPr>
          <a:lstStyle/>
          <a:p>
            <a:r>
              <a:rPr lang="en-US" dirty="0"/>
              <a:t>The example in the previous slide is part of a larger design process where models from different domains (aerodynamics, material, thermal, mechanical) are created and results and parts of one model are used in the next type of model in the design cycle as initial/boundary conditions. </a:t>
            </a:r>
          </a:p>
          <a:p>
            <a:r>
              <a:rPr lang="en-US" dirty="0"/>
              <a:t>The design process is iterative, and models are evaluated and revised across (</a:t>
            </a:r>
            <a:r>
              <a:rPr lang="en-US"/>
              <a:t>e.g., mechanical </a:t>
            </a:r>
            <a:r>
              <a:rPr lang="en-US" dirty="0"/>
              <a:t>leads to revised aero model) or within (e.g., adding more complexity/detail, relaxing assumptions).</a:t>
            </a:r>
          </a:p>
          <a:p>
            <a:endParaRPr lang="en-US" dirty="0"/>
          </a:p>
        </p:txBody>
      </p:sp>
    </p:spTree>
    <p:extLst>
      <p:ext uri="{BB962C8B-B14F-4D97-AF65-F5344CB8AC3E}">
        <p14:creationId xmlns:p14="http://schemas.microsoft.com/office/powerpoint/2010/main" val="2628160195"/>
      </p:ext>
    </p:extLst>
  </p:cSld>
  <p:clrMapOvr>
    <a:masterClrMapping/>
  </p:clrMapOvr>
</p:sld>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311</TotalTime>
  <Words>510</Words>
  <Application>Microsoft Macintosh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GE Inspira Sans</vt:lpstr>
      <vt:lpstr>GE</vt:lpstr>
      <vt:lpstr>Use case example: Design with new material</vt:lpstr>
      <vt:lpstr>Generalized design use case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ASKE Kapeesh Description</dc:title>
  <dc:creator>Gabaldon, Alfredo (GE Global Research, US)</dc:creator>
  <dc:description>Version 1.08
Job 1437
August 25, 2016</dc:description>
  <cp:lastModifiedBy>Gabaldon, Alfredo (GE Global Research, US)</cp:lastModifiedBy>
  <cp:revision>23</cp:revision>
  <dcterms:created xsi:type="dcterms:W3CDTF">2019-05-23T14:14:48Z</dcterms:created>
  <dcterms:modified xsi:type="dcterms:W3CDTF">2019-05-24T15:34:55Z</dcterms:modified>
</cp:coreProperties>
</file>