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9132d2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9132d2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9132d2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9132d2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9132d2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9132d2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9132d2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9132d2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9132d2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9132d2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9132d2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9132d2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Metamodeling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Breakout Session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New process diagram for the program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625" y="1109450"/>
            <a:ext cx="532136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on Models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1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Examining properties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Quantitative, Relational, Agency, Observation/Information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Higher order tasks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UQ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Alternative planning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Parameter Estimation / Calibration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Differential Programming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Adding/Removing/Changing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8242" l="21633" r="27725" t="40937"/>
          <a:stretch/>
        </p:blipFill>
        <p:spPr>
          <a:xfrm>
            <a:off x="4480800" y="1111725"/>
            <a:ext cx="4351501" cy="1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Layers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7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 formulations,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domain specific primitives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and grammars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8309" l="4517" r="1761" t="27827"/>
          <a:stretch/>
        </p:blipFill>
        <p:spPr>
          <a:xfrm>
            <a:off x="4175652" y="848750"/>
            <a:ext cx="4656648" cy="38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Classes of Frameworks / Models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Modeling Frameworks that are reducible to each other in the sense of theory of computation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When you reduce a model from one framework to another, what model do you get?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Preserving Maps between Frameworks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4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 Structures are preserved?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CT:    </a:t>
            </a:r>
            <a:r>
              <a:rPr lang="en" sz="1800">
                <a:solidFill>
                  <a:schemeClr val="dk1"/>
                </a:solidFill>
              </a:rPr>
              <a:t>Objects &amp; Morphisms,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BN</a:t>
            </a:r>
            <a:r>
              <a:rPr lang="en" sz="1800">
                <a:solidFill>
                  <a:schemeClr val="dk1"/>
                </a:solidFill>
              </a:rPr>
              <a:t>: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Variables &amp; Expressions,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ABM: </a:t>
            </a:r>
            <a:r>
              <a:rPr lang="en" sz="1800">
                <a:solidFill>
                  <a:schemeClr val="dk1"/>
                </a:solidFill>
              </a:rPr>
              <a:t>Agents &amp; Transitions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ODE: </a:t>
            </a:r>
            <a:r>
              <a:rPr lang="en" sz="1800">
                <a:solidFill>
                  <a:schemeClr val="dk1"/>
                </a:solidFill>
              </a:rPr>
              <a:t>Compartments &amp; Flux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6321" l="9008" r="0" t="20972"/>
          <a:stretch/>
        </p:blipFill>
        <p:spPr>
          <a:xfrm>
            <a:off x="4782775" y="1152475"/>
            <a:ext cx="4049525" cy="33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formulation step needs Ethnographic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