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58" r:id="rId5"/>
    <p:sldId id="274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/>
    <p:restoredTop sz="94669"/>
  </p:normalViewPr>
  <p:slideViewPr>
    <p:cSldViewPr snapToGrid="0">
      <p:cViewPr varScale="1">
        <p:scale>
          <a:sx n="112" d="100"/>
          <a:sy n="112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12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38318"/>
              </p:ext>
            </p:extLst>
          </p:nvPr>
        </p:nvGraphicFramePr>
        <p:xfrm>
          <a:off x="1686564" y="1236790"/>
          <a:ext cx="4058946" cy="511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473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2029473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4929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(79 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Geopackage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181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7311794" y="2505670"/>
            <a:ext cx="351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Unofficial runs on a p3.8xlarge EC2 instance (32 vCPU, 244 GB RAM, 4 GPUs), using map 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Runs, but does not use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9367945" y="4100830"/>
            <a:ext cx="703871" cy="487738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2533829" y="520322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647858" y="3361387"/>
            <a:ext cx="703871" cy="487739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15039" y="4900863"/>
            <a:ext cx="787428" cy="480871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19885" y="764192"/>
            <a:ext cx="4087858" cy="1220443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2225803" cy="27904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227301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327973" cy="713688"/>
          </a:xfrm>
          <a:prstGeom prst="curvedConnector3">
            <a:avLst>
              <a:gd name="adj1" fmla="val 946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6048060" cy="1453130"/>
          </a:xfrm>
          <a:prstGeom prst="curvedConnector3">
            <a:avLst>
              <a:gd name="adj1" fmla="val 611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398217" y="764192"/>
            <a:ext cx="1135612" cy="7619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947388" cy="23600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6483871" y="5804363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398217" y="1526148"/>
            <a:ext cx="5085654" cy="4522085"/>
          </a:xfrm>
          <a:prstGeom prst="curvedConnector3">
            <a:avLst>
              <a:gd name="adj1" fmla="val 146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4946" y="426390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0597" y="1283110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4407" y="705404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926758" y="4315582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351729" y="3605257"/>
            <a:ext cx="575029" cy="9541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10071816" y="4344699"/>
            <a:ext cx="854942" cy="214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702467" y="4559452"/>
            <a:ext cx="1224291" cy="581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5400000">
            <a:off x="11093358" y="5135310"/>
            <a:ext cx="66397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7710545" y="4559452"/>
            <a:ext cx="3216213" cy="1488781"/>
          </a:xfrm>
          <a:prstGeom prst="curvedConnector3">
            <a:avLst>
              <a:gd name="adj1" fmla="val 86752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3319885" y="764192"/>
            <a:ext cx="7606873" cy="3795260"/>
          </a:xfrm>
          <a:prstGeom prst="curvedConnector3">
            <a:avLst>
              <a:gd name="adj1" fmla="val 97643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8">
            <a:extLst>
              <a:ext uri="{FF2B5EF4-FFF2-40B4-BE49-F238E27FC236}">
                <a16:creationId xmlns:a16="http://schemas.microsoft.com/office/drawing/2014/main" id="{64ECEE03-5F87-9518-F154-8B189B5F131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420557" y="1984635"/>
            <a:ext cx="494482" cy="3156664"/>
          </a:xfrm>
          <a:prstGeom prst="curvedConnector3">
            <a:avLst>
              <a:gd name="adj1" fmla="val 4097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3">
            <a:extLst>
              <a:ext uri="{FF2B5EF4-FFF2-40B4-BE49-F238E27FC236}">
                <a16:creationId xmlns:a16="http://schemas.microsoft.com/office/drawing/2014/main" id="{0BFD5A0F-9F1D-38F8-A122-C80191E6F03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H="1">
            <a:off x="2772264" y="764192"/>
            <a:ext cx="547621" cy="2127377"/>
          </a:xfrm>
          <a:prstGeom prst="curvedConnector5">
            <a:avLst>
              <a:gd name="adj1" fmla="val -41744"/>
              <a:gd name="adj2" fmla="val 50000"/>
              <a:gd name="adj3" fmla="val 141744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4">
            <a:extLst>
              <a:ext uri="{FF2B5EF4-FFF2-40B4-BE49-F238E27FC236}">
                <a16:creationId xmlns:a16="http://schemas.microsoft.com/office/drawing/2014/main" id="{0A3CB8A0-8941-CD1E-41C7-7558FE5FCE4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19885" y="764192"/>
            <a:ext cx="2270915" cy="158666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34317-8541-DCA3-AD29-50E7B3189498}"/>
              </a:ext>
            </a:extLst>
          </p:cNvPr>
          <p:cNvSpPr/>
          <p:nvPr/>
        </p:nvSpPr>
        <p:spPr>
          <a:xfrm>
            <a:off x="2460655" y="3874201"/>
            <a:ext cx="1141141" cy="340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luigi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9A6D0-0B62-0154-EAA8-9572905D4001}"/>
              </a:ext>
            </a:extLst>
          </p:cNvPr>
          <p:cNvSpPr/>
          <p:nvPr/>
        </p:nvSpPr>
        <p:spPr>
          <a:xfrm>
            <a:off x="2361316" y="5582580"/>
            <a:ext cx="1501698" cy="560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</a:t>
            </a:r>
          </a:p>
          <a:p>
            <a:pPr algn="ctr"/>
            <a:r>
              <a:rPr lang="en-US" dirty="0"/>
              <a:t>segment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F1B91-D49E-C0D9-F526-11556BD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7D9917-6202-9189-9EF8-67AB9E4422CB}"/>
              </a:ext>
            </a:extLst>
          </p:cNvPr>
          <p:cNvSpPr/>
          <p:nvPr/>
        </p:nvSpPr>
        <p:spPr>
          <a:xfrm>
            <a:off x="1083570" y="5222488"/>
            <a:ext cx="1501699" cy="72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9FBA1-E7CD-D63F-AD04-3DCD89387F73}"/>
              </a:ext>
            </a:extLst>
          </p:cNvPr>
          <p:cNvSpPr txBox="1"/>
          <p:nvPr/>
        </p:nvSpPr>
        <p:spPr>
          <a:xfrm>
            <a:off x="10792884" y="53979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A62FAD-BF6A-E5FD-23F4-0FC38929D971}"/>
              </a:ext>
            </a:extLst>
          </p:cNvPr>
          <p:cNvSpPr/>
          <p:nvPr/>
        </p:nvSpPr>
        <p:spPr>
          <a:xfrm>
            <a:off x="1083570" y="3441710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mipper</a:t>
            </a:r>
            <a:r>
              <a:rPr lang="en-US" dirty="0"/>
              <a:t>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C156A-974F-FB22-D289-2E72E0BCAD17}"/>
              </a:ext>
            </a:extLst>
          </p:cNvPr>
          <p:cNvCxnSpPr/>
          <p:nvPr/>
        </p:nvCxnSpPr>
        <p:spPr>
          <a:xfrm>
            <a:off x="691376" y="4672361"/>
            <a:ext cx="110285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978848F-0E15-0507-1D48-4A402F4A9E20}"/>
              </a:ext>
            </a:extLst>
          </p:cNvPr>
          <p:cNvSpPr/>
          <p:nvPr/>
        </p:nvSpPr>
        <p:spPr>
          <a:xfrm>
            <a:off x="5575788" y="5590630"/>
            <a:ext cx="1501698" cy="560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crop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4B5AD4-E6A2-9DB5-4967-328420D9A74C}"/>
              </a:ext>
            </a:extLst>
          </p:cNvPr>
          <p:cNvSpPr/>
          <p:nvPr/>
        </p:nvSpPr>
        <p:spPr>
          <a:xfrm>
            <a:off x="4298042" y="5230538"/>
            <a:ext cx="1501699" cy="72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0D34BA-A642-C5CE-5C4B-C4403325B0AE}"/>
              </a:ext>
            </a:extLst>
          </p:cNvPr>
          <p:cNvSpPr/>
          <p:nvPr/>
        </p:nvSpPr>
        <p:spPr>
          <a:xfrm>
            <a:off x="8790260" y="5582580"/>
            <a:ext cx="1501698" cy="560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spotting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A05E997-7F6B-CB52-9FF2-4F8380968E5F}"/>
              </a:ext>
            </a:extLst>
          </p:cNvPr>
          <p:cNvSpPr/>
          <p:nvPr/>
        </p:nvSpPr>
        <p:spPr>
          <a:xfrm>
            <a:off x="7512514" y="5222488"/>
            <a:ext cx="1501699" cy="72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1B2A27-D49D-88E1-6B4F-7CD680BC0B3A}"/>
              </a:ext>
            </a:extLst>
          </p:cNvPr>
          <p:cNvCxnSpPr>
            <a:stCxn id="10" idx="2"/>
            <a:endCxn id="3" idx="0"/>
          </p:cNvCxnSpPr>
          <p:nvPr/>
        </p:nvCxnSpPr>
        <p:spPr>
          <a:xfrm flipH="1">
            <a:off x="1834420" y="4214314"/>
            <a:ext cx="1196806" cy="100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D624D-7BED-DE9A-6831-06704A89098F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3031226" y="4214314"/>
            <a:ext cx="2017666" cy="1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1410BD-0664-81DC-D0C3-8ECC86FD5D26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3031226" y="4214314"/>
            <a:ext cx="5232138" cy="100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53B31-9BDF-838D-F310-D44FC652E4FA}"/>
              </a:ext>
            </a:extLst>
          </p:cNvPr>
          <p:cNvCxnSpPr/>
          <p:nvPr/>
        </p:nvCxnSpPr>
        <p:spPr>
          <a:xfrm>
            <a:off x="691376" y="2813081"/>
            <a:ext cx="110285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82B1C42-8B45-75D0-221C-00386ECF925D}"/>
              </a:ext>
            </a:extLst>
          </p:cNvPr>
          <p:cNvSpPr/>
          <p:nvPr/>
        </p:nvSpPr>
        <p:spPr>
          <a:xfrm>
            <a:off x="1090360" y="1210966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5B27FE-EB43-2733-3B04-52362065014B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 flipH="1">
            <a:off x="1896240" y="1883441"/>
            <a:ext cx="6790" cy="155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CA90A60-ED15-580F-DA5D-E5CD2BF4E1AE}"/>
              </a:ext>
            </a:extLst>
          </p:cNvPr>
          <p:cNvSpPr/>
          <p:nvPr/>
        </p:nvSpPr>
        <p:spPr>
          <a:xfrm>
            <a:off x="4520901" y="3156087"/>
            <a:ext cx="1278840" cy="71811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config.yml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A5EF77-00C2-628E-7CF1-CB051A3A74D4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 flipV="1">
            <a:off x="2708910" y="3515144"/>
            <a:ext cx="1811991" cy="26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652</Words>
  <Application>Microsoft Macintosh PowerPoint</Application>
  <PresentationFormat>Widescreen</PresentationFormat>
  <Paragraphs>182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33</cp:revision>
  <dcterms:created xsi:type="dcterms:W3CDTF">2024-01-18T19:45:34Z</dcterms:created>
  <dcterms:modified xsi:type="dcterms:W3CDTF">2024-03-25T23:52:26Z</dcterms:modified>
</cp:coreProperties>
</file>