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69"/>
  </p:normalViewPr>
  <p:slideViewPr>
    <p:cSldViewPr snapToGrid="0">
      <p:cViewPr varScale="1">
        <p:scale>
          <a:sx n="114" d="100"/>
          <a:sy n="114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2/29/24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2/29/24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12 Feb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76D94A-B237-636E-637E-D556D25A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38318"/>
              </p:ext>
            </p:extLst>
          </p:nvPr>
        </p:nvGraphicFramePr>
        <p:xfrm>
          <a:off x="1686564" y="1236790"/>
          <a:ext cx="4058946" cy="511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473">
                  <a:extLst>
                    <a:ext uri="{9D8B030D-6E8A-4147-A177-3AD203B41FA5}">
                      <a16:colId xmlns:a16="http://schemas.microsoft.com/office/drawing/2014/main" val="488397594"/>
                    </a:ext>
                  </a:extLst>
                </a:gridCol>
                <a:gridCol w="2029473">
                  <a:extLst>
                    <a:ext uri="{9D8B030D-6E8A-4147-A177-3AD203B41FA5}">
                      <a16:colId xmlns:a16="http://schemas.microsoft.com/office/drawing/2014/main" val="2448984771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4521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Map crop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323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Text spotting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7247"/>
                  </a:ext>
                </a:extLst>
              </a:tr>
              <a:tr h="4929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786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7563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Line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324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Polygon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83926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949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Georeference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(79 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228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Geopackage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1814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E29-8369-BC28-9CC2-85C5811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6213-DDD8-CED0-3A6F-6D491069D46F}"/>
              </a:ext>
            </a:extLst>
          </p:cNvPr>
          <p:cNvSpPr txBox="1"/>
          <p:nvPr/>
        </p:nvSpPr>
        <p:spPr>
          <a:xfrm>
            <a:off x="7311794" y="2505670"/>
            <a:ext cx="351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Unofficial runs on a p3.8xlarge EC2 instance (32 vCPU, 244 GB RAM, 4 GPUs), using map WY_CO_Peach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703A37-AA10-867B-C16F-8571B6E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971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82AA-20C6-AA8F-F442-D4935FE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EE2-FB8C-8D8E-7D4A-0C89DCB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Extract</a:t>
            </a:r>
          </a:p>
          <a:p>
            <a:pPr lvl="1"/>
            <a:r>
              <a:rPr lang="en-US" dirty="0"/>
              <a:t>CUDA build problems with third-party project</a:t>
            </a:r>
          </a:p>
          <a:p>
            <a:pPr lvl="2"/>
            <a:endParaRPr lang="en-US" dirty="0"/>
          </a:p>
          <a:p>
            <a:r>
              <a:rPr lang="en-US" dirty="0"/>
              <a:t>Polygon Extract</a:t>
            </a:r>
          </a:p>
          <a:p>
            <a:pPr lvl="1"/>
            <a:r>
              <a:rPr lang="en-US" dirty="0"/>
              <a:t>Runs, but does not use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EADD-4F5F-C909-84FB-778D43D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4762-4929-A1B9-3A6D-0D0571F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9B1A-5BB8-612A-0DD8-410DF32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system “knows” too much about the underlying tools</a:t>
            </a:r>
          </a:p>
          <a:p>
            <a:pPr lvl="1"/>
            <a:r>
              <a:rPr lang="en-US" i="1" dirty="0"/>
              <a:t>command line switches, hard-coded paths, …</a:t>
            </a:r>
          </a:p>
          <a:p>
            <a:pPr lvl="1"/>
            <a:endParaRPr lang="en-US" dirty="0"/>
          </a:p>
          <a:p>
            <a:r>
              <a:rPr lang="en-US" dirty="0"/>
              <a:t>Projects rely on old versions of 3</a:t>
            </a:r>
            <a:r>
              <a:rPr lang="en-US" baseline="30000" dirty="0"/>
              <a:t>rd</a:t>
            </a:r>
            <a:r>
              <a:rPr lang="en-US" dirty="0"/>
              <a:t>-party projects</a:t>
            </a:r>
          </a:p>
          <a:p>
            <a:pPr lvl="1"/>
            <a:r>
              <a:rPr lang="en-US" i="1" dirty="0"/>
              <a:t>CUDA requirements, docker complexity, …</a:t>
            </a:r>
          </a:p>
          <a:p>
            <a:pPr lvl="1"/>
            <a:endParaRPr lang="en-US" dirty="0"/>
          </a:p>
          <a:p>
            <a:r>
              <a:rPr lang="en-US" dirty="0"/>
              <a:t>Python coding conventions</a:t>
            </a:r>
          </a:p>
          <a:p>
            <a:pPr lvl="1"/>
            <a:r>
              <a:rPr lang="en-US" i="1" dirty="0"/>
              <a:t>error handling, logging,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4"/>
                </a:solidFill>
              </a:rPr>
              <a:t>Please come talk to me this week: let’s make plans to address!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3668-8B0C-8DBA-3EC7-2166E39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 for the integration tool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  <a:p>
            <a:pPr lvl="1"/>
            <a:endParaRPr lang="en-US" dirty="0"/>
          </a:p>
          <a:p>
            <a:r>
              <a:rPr lang="en-US" dirty="0"/>
              <a:t>Integration tool code docs  </a:t>
            </a:r>
            <a:r>
              <a:rPr lang="en-US" i="1" dirty="0"/>
              <a:t>(to do)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(Discussion.)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9367945" y="4100830"/>
            <a:ext cx="703871" cy="487738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2533829" y="520322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5590800" y="2106756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7407743" y="1740765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4134314" y="2637021"/>
            <a:ext cx="737979" cy="47802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2772264" y="2647699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647858" y="3361387"/>
            <a:ext cx="703871" cy="487739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915039" y="4900863"/>
            <a:ext cx="787428" cy="480871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19885" y="764192"/>
            <a:ext cx="4087858" cy="1220443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19885" y="2876031"/>
            <a:ext cx="814429" cy="15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872293" y="2350856"/>
            <a:ext cx="718507" cy="525175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89236" y="2350856"/>
            <a:ext cx="2225803" cy="27904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20557" y="1984635"/>
            <a:ext cx="1227301" cy="1620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19885" y="2891569"/>
            <a:ext cx="6327973" cy="713688"/>
          </a:xfrm>
          <a:prstGeom prst="curvedConnector3">
            <a:avLst>
              <a:gd name="adj1" fmla="val 946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89236" y="1984635"/>
            <a:ext cx="718507" cy="3662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19885" y="2891569"/>
            <a:ext cx="6048060" cy="1453130"/>
          </a:xfrm>
          <a:prstGeom prst="curvedConnector3">
            <a:avLst>
              <a:gd name="adj1" fmla="val 611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398217" y="764192"/>
            <a:ext cx="1135612" cy="7619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420557" y="1984635"/>
            <a:ext cx="947388" cy="23600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6483871" y="5804363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398217" y="1526148"/>
            <a:ext cx="5085654" cy="4522085"/>
          </a:xfrm>
          <a:prstGeom prst="curvedConnector3">
            <a:avLst>
              <a:gd name="adj1" fmla="val 14698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4946" y="426390"/>
            <a:ext cx="944670" cy="2790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0597" y="1283110"/>
            <a:ext cx="547620" cy="486076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4407" y="705404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926758" y="4315582"/>
            <a:ext cx="997178" cy="487739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351729" y="3605257"/>
            <a:ext cx="575029" cy="9541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10071816" y="4344699"/>
            <a:ext cx="854942" cy="2147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702467" y="4559452"/>
            <a:ext cx="1224291" cy="581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5400000">
            <a:off x="11093358" y="5135310"/>
            <a:ext cx="663979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7710545" y="4559452"/>
            <a:ext cx="3216213" cy="1488781"/>
          </a:xfrm>
          <a:prstGeom prst="curvedConnector3">
            <a:avLst>
              <a:gd name="adj1" fmla="val 86752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3319885" y="764192"/>
            <a:ext cx="7606873" cy="3795260"/>
          </a:xfrm>
          <a:prstGeom prst="curvedConnector3">
            <a:avLst>
              <a:gd name="adj1" fmla="val 97643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28">
            <a:extLst>
              <a:ext uri="{FF2B5EF4-FFF2-40B4-BE49-F238E27FC236}">
                <a16:creationId xmlns:a16="http://schemas.microsoft.com/office/drawing/2014/main" id="{64ECEE03-5F87-9518-F154-8B189B5F131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8420557" y="1984635"/>
            <a:ext cx="494482" cy="3156664"/>
          </a:xfrm>
          <a:prstGeom prst="curvedConnector3">
            <a:avLst>
              <a:gd name="adj1" fmla="val 4097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3">
            <a:extLst>
              <a:ext uri="{FF2B5EF4-FFF2-40B4-BE49-F238E27FC236}">
                <a16:creationId xmlns:a16="http://schemas.microsoft.com/office/drawing/2014/main" id="{0BFD5A0F-9F1D-38F8-A122-C80191E6F03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H="1">
            <a:off x="2772264" y="764192"/>
            <a:ext cx="547621" cy="2127377"/>
          </a:xfrm>
          <a:prstGeom prst="curvedConnector5">
            <a:avLst>
              <a:gd name="adj1" fmla="val -41744"/>
              <a:gd name="adj2" fmla="val 50000"/>
              <a:gd name="adj3" fmla="val 141744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4">
            <a:extLst>
              <a:ext uri="{FF2B5EF4-FFF2-40B4-BE49-F238E27FC236}">
                <a16:creationId xmlns:a16="http://schemas.microsoft.com/office/drawing/2014/main" id="{0A3CB8A0-8941-CD1E-41C7-7558FE5FCE4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19885" y="764192"/>
            <a:ext cx="2270915" cy="1586664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One single tool, to run all the TA1 modules:</a:t>
            </a:r>
          </a:p>
          <a:p>
            <a:endParaRPr lang="en-US" dirty="0"/>
          </a:p>
          <a:p>
            <a:pPr lvl="1"/>
            <a:r>
              <a:rPr lang="en-US" dirty="0"/>
              <a:t>Understands inter-module dependency graph</a:t>
            </a:r>
          </a:p>
          <a:p>
            <a:pPr lvl="1"/>
            <a:r>
              <a:rPr lang="en-US" dirty="0"/>
              <a:t>Able to re-run a module from pre-existing outputs</a:t>
            </a:r>
          </a:p>
          <a:p>
            <a:endParaRPr lang="en-US" dirty="0"/>
          </a:p>
          <a:p>
            <a:pPr lvl="1"/>
            <a:r>
              <a:rPr lang="en-US" dirty="0"/>
              <a:t>Does not require complex command-line switches</a:t>
            </a:r>
          </a:p>
          <a:p>
            <a:pPr lvl="1"/>
            <a:r>
              <a:rPr lang="en-US" dirty="0"/>
              <a:t>Assumes inputs and outputs are in well-defined locations</a:t>
            </a:r>
          </a:p>
          <a:p>
            <a:endParaRPr lang="en-US" dirty="0"/>
          </a:p>
          <a:p>
            <a:pPr lvl="1"/>
            <a:r>
              <a:rPr lang="en-US" dirty="0"/>
              <a:t>Requires only minimal dependences to install</a:t>
            </a:r>
          </a:p>
          <a:p>
            <a:pPr lvl="1"/>
            <a:r>
              <a:rPr lang="en-US" dirty="0"/>
              <a:t>Requires all modules to be in docker containers</a:t>
            </a:r>
          </a:p>
          <a:p>
            <a:pPr lvl="1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/home/mpg/dev/ta1_integration_inputs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/home/mpg/dev/ta1-output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629</Words>
  <Application>Microsoft Macintosh PowerPoint</Application>
  <PresentationFormat>Widescreen</PresentationFormat>
  <Paragraphs>166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PowerPoint Presentation</vt:lpstr>
      <vt:lpstr>The Module Integration Project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Performance Data</vt:lpstr>
      <vt:lpstr>Open Issues: module execution</vt:lpstr>
      <vt:lpstr>Open Issues: module implementation</vt:lpstr>
      <vt:lpstr>Documentation</vt:lpstr>
      <vt:lpstr>(Discussion.)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32</cp:revision>
  <dcterms:created xsi:type="dcterms:W3CDTF">2024-01-18T19:45:34Z</dcterms:created>
  <dcterms:modified xsi:type="dcterms:W3CDTF">2024-03-01T00:21:57Z</dcterms:modified>
</cp:coreProperties>
</file>