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9" r:id="rId5"/>
    <p:sldId id="280" r:id="rId6"/>
    <p:sldId id="274" r:id="rId7"/>
    <p:sldId id="270" r:id="rId8"/>
    <p:sldId id="271" r:id="rId9"/>
    <p:sldId id="272" r:id="rId10"/>
    <p:sldId id="273" r:id="rId11"/>
    <p:sldId id="275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4669"/>
  </p:normalViewPr>
  <p:slideViewPr>
    <p:cSldViewPr snapToGrid="0">
      <p:cViewPr varScale="1">
        <p:scale>
          <a:sx n="114" d="100"/>
          <a:sy n="114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3/29/24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3/29/24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29 March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Markdown Docs</a:t>
            </a:r>
          </a:p>
          <a:p>
            <a:pPr lvl="1"/>
            <a:r>
              <a:rPr lang="en-US" dirty="0"/>
              <a:t>README, conceptual overview, system setup, examples, …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(End.)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GOALS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clear definition of the input files, output files, and inter-module dependencies for each module, expressed in a single config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creation of a docker container to run each of the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command-line tool (`mip_module`) that can run each </a:t>
            </a:r>
            <a:r>
              <a:rPr lang="en-US" dirty="0" err="1"/>
              <a:t>dockerized</a:t>
            </a:r>
            <a:r>
              <a:rPr lang="en-US" dirty="0"/>
              <a:t> module, in a well-defined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command-line tool (`mip_job`) that can use `mip_module` to run (or re-run) a sequence of modules, in the correct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server (`mip_server`) that expose a REST API to run `mip_job`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ability to pull TA1 inputs from, and push TA1 outputs to, the CDR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2533829" y="520322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3859630" y="1994779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6468118" y="1537273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3706574" y="2824390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19885" y="764192"/>
            <a:ext cx="3148233" cy="101695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958066" y="2238879"/>
            <a:ext cx="3956973" cy="29024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480932" y="1781143"/>
            <a:ext cx="2166926" cy="18241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54195" y="3068260"/>
            <a:ext cx="5393663" cy="5369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958066" y="1781143"/>
            <a:ext cx="1510052" cy="457736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4254195" y="3068260"/>
            <a:ext cx="5113750" cy="127643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398217" y="764192"/>
            <a:ext cx="1135612" cy="7619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480932" y="1781143"/>
            <a:ext cx="1887013" cy="25635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5896647" y="5706419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398217" y="1526148"/>
            <a:ext cx="4498430" cy="4424141"/>
          </a:xfrm>
          <a:prstGeom prst="curvedConnector3">
            <a:avLst>
              <a:gd name="adj1" fmla="val 38597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4946" y="426390"/>
            <a:ext cx="944670" cy="279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0597" y="1283110"/>
            <a:ext cx="547620" cy="4860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dash"/>
            <a:tailEnd type="triangle"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7620"/>
                      <a:gd name="connsiteY0" fmla="*/ 81014 h 486076"/>
                      <a:gd name="connsiteX1" fmla="*/ 81014 w 547620"/>
                      <a:gd name="connsiteY1" fmla="*/ 0 h 486076"/>
                      <a:gd name="connsiteX2" fmla="*/ 466606 w 547620"/>
                      <a:gd name="connsiteY2" fmla="*/ 0 h 486076"/>
                      <a:gd name="connsiteX3" fmla="*/ 547620 w 547620"/>
                      <a:gd name="connsiteY3" fmla="*/ 81014 h 486076"/>
                      <a:gd name="connsiteX4" fmla="*/ 547620 w 547620"/>
                      <a:gd name="connsiteY4" fmla="*/ 405062 h 486076"/>
                      <a:gd name="connsiteX5" fmla="*/ 466606 w 547620"/>
                      <a:gd name="connsiteY5" fmla="*/ 486076 h 486076"/>
                      <a:gd name="connsiteX6" fmla="*/ 81014 w 547620"/>
                      <a:gd name="connsiteY6" fmla="*/ 486076 h 486076"/>
                      <a:gd name="connsiteX7" fmla="*/ 0 w 547620"/>
                      <a:gd name="connsiteY7" fmla="*/ 405062 h 486076"/>
                      <a:gd name="connsiteX8" fmla="*/ 0 w 547620"/>
                      <a:gd name="connsiteY8" fmla="*/ 81014 h 48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7620" h="486076" fill="none" extrusionOk="0">
                        <a:moveTo>
                          <a:pt x="0" y="81014"/>
                        </a:moveTo>
                        <a:cubicBezTo>
                          <a:pt x="2193" y="39535"/>
                          <a:pt x="36912" y="6640"/>
                          <a:pt x="81014" y="0"/>
                        </a:cubicBezTo>
                        <a:cubicBezTo>
                          <a:pt x="264155" y="-46123"/>
                          <a:pt x="353844" y="38739"/>
                          <a:pt x="466606" y="0"/>
                        </a:cubicBezTo>
                        <a:cubicBezTo>
                          <a:pt x="517964" y="-8212"/>
                          <a:pt x="542887" y="34441"/>
                          <a:pt x="547620" y="81014"/>
                        </a:cubicBezTo>
                        <a:cubicBezTo>
                          <a:pt x="556143" y="219670"/>
                          <a:pt x="523853" y="267089"/>
                          <a:pt x="547620" y="405062"/>
                        </a:cubicBezTo>
                        <a:cubicBezTo>
                          <a:pt x="543659" y="441731"/>
                          <a:pt x="512236" y="474080"/>
                          <a:pt x="466606" y="486076"/>
                        </a:cubicBezTo>
                        <a:cubicBezTo>
                          <a:pt x="332866" y="523923"/>
                          <a:pt x="203722" y="485161"/>
                          <a:pt x="81014" y="486076"/>
                        </a:cubicBezTo>
                        <a:cubicBezTo>
                          <a:pt x="28166" y="486410"/>
                          <a:pt x="5211" y="440412"/>
                          <a:pt x="0" y="405062"/>
                        </a:cubicBezTo>
                        <a:cubicBezTo>
                          <a:pt x="-21815" y="323467"/>
                          <a:pt x="17180" y="217080"/>
                          <a:pt x="0" y="81014"/>
                        </a:cubicBezTo>
                        <a:close/>
                      </a:path>
                      <a:path w="547620" h="486076" stroke="0" extrusionOk="0">
                        <a:moveTo>
                          <a:pt x="0" y="81014"/>
                        </a:moveTo>
                        <a:cubicBezTo>
                          <a:pt x="-2928" y="34465"/>
                          <a:pt x="35259" y="380"/>
                          <a:pt x="81014" y="0"/>
                        </a:cubicBezTo>
                        <a:cubicBezTo>
                          <a:pt x="243305" y="-28191"/>
                          <a:pt x="376748" y="10295"/>
                          <a:pt x="466606" y="0"/>
                        </a:cubicBezTo>
                        <a:cubicBezTo>
                          <a:pt x="501175" y="-7739"/>
                          <a:pt x="546391" y="38794"/>
                          <a:pt x="547620" y="81014"/>
                        </a:cubicBezTo>
                        <a:cubicBezTo>
                          <a:pt x="582358" y="234699"/>
                          <a:pt x="544471" y="271012"/>
                          <a:pt x="547620" y="405062"/>
                        </a:cubicBezTo>
                        <a:cubicBezTo>
                          <a:pt x="552665" y="439423"/>
                          <a:pt x="500300" y="484384"/>
                          <a:pt x="466606" y="486076"/>
                        </a:cubicBezTo>
                        <a:cubicBezTo>
                          <a:pt x="304181" y="489333"/>
                          <a:pt x="244088" y="446973"/>
                          <a:pt x="81014" y="486076"/>
                        </a:cubicBezTo>
                        <a:cubicBezTo>
                          <a:pt x="31832" y="493419"/>
                          <a:pt x="-2609" y="446779"/>
                          <a:pt x="0" y="405062"/>
                        </a:cubicBezTo>
                        <a:cubicBezTo>
                          <a:pt x="-36645" y="255655"/>
                          <a:pt x="28159" y="185797"/>
                          <a:pt x="0" y="810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4407" y="705404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C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prstDash val="dash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123321" y="4559452"/>
            <a:ext cx="3803437" cy="1390837"/>
          </a:xfrm>
          <a:prstGeom prst="curvedConnector3">
            <a:avLst>
              <a:gd name="adj1" fmla="val 9046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3319885" y="764192"/>
            <a:ext cx="7606873" cy="3795260"/>
          </a:xfrm>
          <a:prstGeom prst="curvedConnector3">
            <a:avLst>
              <a:gd name="adj1" fmla="val 95297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480932" y="1781143"/>
            <a:ext cx="1434107" cy="3360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3">
            <a:extLst>
              <a:ext uri="{FF2B5EF4-FFF2-40B4-BE49-F238E27FC236}">
                <a16:creationId xmlns:a16="http://schemas.microsoft.com/office/drawing/2014/main" id="{0BFD5A0F-9F1D-38F8-A122-C80191E6F03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19885" y="764192"/>
            <a:ext cx="386689" cy="23040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4">
            <a:extLst>
              <a:ext uri="{FF2B5EF4-FFF2-40B4-BE49-F238E27FC236}">
                <a16:creationId xmlns:a16="http://schemas.microsoft.com/office/drawing/2014/main" id="{0A3CB8A0-8941-CD1E-41C7-7558FE5FCE4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19885" y="764192"/>
            <a:ext cx="539745" cy="1474687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34317-8541-DCA3-AD29-50E7B3189498}"/>
              </a:ext>
            </a:extLst>
          </p:cNvPr>
          <p:cNvSpPr/>
          <p:nvPr/>
        </p:nvSpPr>
        <p:spPr>
          <a:xfrm>
            <a:off x="2460655" y="3874201"/>
            <a:ext cx="1141141" cy="340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luigi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A62FAD-BF6A-E5FD-23F4-0FC38929D971}"/>
              </a:ext>
            </a:extLst>
          </p:cNvPr>
          <p:cNvSpPr/>
          <p:nvPr/>
        </p:nvSpPr>
        <p:spPr>
          <a:xfrm>
            <a:off x="1083570" y="3441710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mip_job</a:t>
            </a:r>
          </a:p>
          <a:p>
            <a:pPr algn="ctr"/>
            <a:r>
              <a:rPr lang="en-US" dirty="0"/>
              <a:t>tool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C156A-974F-FB22-D289-2E72E0BCAD17}"/>
              </a:ext>
            </a:extLst>
          </p:cNvPr>
          <p:cNvCxnSpPr>
            <a:cxnSpLocks/>
          </p:cNvCxnSpPr>
          <p:nvPr/>
        </p:nvCxnSpPr>
        <p:spPr>
          <a:xfrm>
            <a:off x="344496" y="4672361"/>
            <a:ext cx="11375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1B2A27-D49D-88E1-6B4F-7CD680BC0B3A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1863000" y="4214314"/>
            <a:ext cx="1168226" cy="12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D624D-7BED-DE9A-6831-06704A89098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2675670" y="5083313"/>
            <a:ext cx="2929876" cy="7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53B31-9BDF-838D-F310-D44FC652E4FA}"/>
              </a:ext>
            </a:extLst>
          </p:cNvPr>
          <p:cNvCxnSpPr>
            <a:cxnSpLocks/>
          </p:cNvCxnSpPr>
          <p:nvPr/>
        </p:nvCxnSpPr>
        <p:spPr>
          <a:xfrm>
            <a:off x="423746" y="2813081"/>
            <a:ext cx="112961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82B1C42-8B45-75D0-221C-00386ECF925D}"/>
              </a:ext>
            </a:extLst>
          </p:cNvPr>
          <p:cNvSpPr/>
          <p:nvPr/>
        </p:nvSpPr>
        <p:spPr>
          <a:xfrm>
            <a:off x="1090360" y="1210966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5B27FE-EB43-2733-3B04-52362065014B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flipH="1">
            <a:off x="1896240" y="1883441"/>
            <a:ext cx="6790" cy="15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CA90A60-ED15-580F-DA5D-E5CD2BF4E1AE}"/>
              </a:ext>
            </a:extLst>
          </p:cNvPr>
          <p:cNvSpPr/>
          <p:nvPr/>
        </p:nvSpPr>
        <p:spPr>
          <a:xfrm>
            <a:off x="4520901" y="3262367"/>
            <a:ext cx="1278840" cy="611833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config.yml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A5EF77-00C2-628E-7CF1-CB051A3A74D4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 flipV="1">
            <a:off x="2708910" y="3568284"/>
            <a:ext cx="1811991" cy="2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89F321-E333-700D-4AF0-C7F351415D79}"/>
              </a:ext>
            </a:extLst>
          </p:cNvPr>
          <p:cNvSpPr txBox="1"/>
          <p:nvPr/>
        </p:nvSpPr>
        <p:spPr>
          <a:xfrm>
            <a:off x="344496" y="4803092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“MODULE”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E761D-BDAC-5BDF-136A-7FE0A472D5A4}"/>
              </a:ext>
            </a:extLst>
          </p:cNvPr>
          <p:cNvSpPr txBox="1"/>
          <p:nvPr/>
        </p:nvSpPr>
        <p:spPr>
          <a:xfrm>
            <a:off x="344496" y="2926710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“JOB”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138A3-37B4-E02E-7440-9FF0516515D2}"/>
              </a:ext>
            </a:extLst>
          </p:cNvPr>
          <p:cNvSpPr txBox="1"/>
          <p:nvPr/>
        </p:nvSpPr>
        <p:spPr>
          <a:xfrm>
            <a:off x="344496" y="741505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“RUN”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A7D49-6CA4-F883-F5E9-87AB5D089A43}"/>
              </a:ext>
            </a:extLst>
          </p:cNvPr>
          <p:cNvSpPr txBox="1"/>
          <p:nvPr/>
        </p:nvSpPr>
        <p:spPr>
          <a:xfrm>
            <a:off x="6528946" y="418339"/>
            <a:ext cx="502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“THREE-LAYER” SYSTEM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EAD007-B0FE-DE73-4956-C1D4FDEC8581}"/>
              </a:ext>
            </a:extLst>
          </p:cNvPr>
          <p:cNvGrpSpPr/>
          <p:nvPr/>
        </p:nvGrpSpPr>
        <p:grpSpPr>
          <a:xfrm>
            <a:off x="5605546" y="4803092"/>
            <a:ext cx="2743201" cy="560441"/>
            <a:chOff x="7599158" y="5382229"/>
            <a:chExt cx="2743201" cy="56044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5E997-7F6B-CB52-9FF2-4F8380968E5F}"/>
                </a:ext>
              </a:extLst>
            </p:cNvPr>
            <p:cNvSpPr/>
            <p:nvPr/>
          </p:nvSpPr>
          <p:spPr>
            <a:xfrm>
              <a:off x="7599158" y="5382229"/>
              <a:ext cx="2743201" cy="56044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Docker container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80D34BA-A642-C5CE-5C4B-C4403325B0AE}"/>
                </a:ext>
              </a:extLst>
            </p:cNvPr>
            <p:cNvSpPr/>
            <p:nvPr/>
          </p:nvSpPr>
          <p:spPr>
            <a:xfrm>
              <a:off x="9051509" y="5544415"/>
              <a:ext cx="1204205" cy="2360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point extract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86E3B-A6A4-A6F3-C3C6-65AA9F51BB24}"/>
              </a:ext>
            </a:extLst>
          </p:cNvPr>
          <p:cNvGrpSpPr/>
          <p:nvPr/>
        </p:nvGrpSpPr>
        <p:grpSpPr>
          <a:xfrm>
            <a:off x="5571787" y="5508186"/>
            <a:ext cx="2743201" cy="560441"/>
            <a:chOff x="4855957" y="5802219"/>
            <a:chExt cx="2743201" cy="5604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4E86B2B-35EE-DA3C-A02C-DE5D05F3AB53}"/>
                </a:ext>
              </a:extLst>
            </p:cNvPr>
            <p:cNvSpPr/>
            <p:nvPr/>
          </p:nvSpPr>
          <p:spPr>
            <a:xfrm>
              <a:off x="4855957" y="5802219"/>
              <a:ext cx="2743201" cy="56044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Docker container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B61096D-171A-EC9B-1668-27C217509EBA}"/>
                </a:ext>
              </a:extLst>
            </p:cNvPr>
            <p:cNvSpPr/>
            <p:nvPr/>
          </p:nvSpPr>
          <p:spPr>
            <a:xfrm>
              <a:off x="6308308" y="5964405"/>
              <a:ext cx="1204205" cy="2360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line extract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FCF9038-68E0-604E-77F8-F28330D7DB13}"/>
              </a:ext>
            </a:extLst>
          </p:cNvPr>
          <p:cNvSpPr/>
          <p:nvPr/>
        </p:nvSpPr>
        <p:spPr>
          <a:xfrm>
            <a:off x="1050330" y="5452168"/>
            <a:ext cx="1625340" cy="67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mip_module</a:t>
            </a:r>
          </a:p>
          <a:p>
            <a:pPr algn="ctr"/>
            <a:r>
              <a:rPr lang="en-US" dirty="0"/>
              <a:t>tool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56C95-3783-B9EE-E4D4-6C2588D153AA}"/>
              </a:ext>
            </a:extLst>
          </p:cNvPr>
          <p:cNvGrpSpPr/>
          <p:nvPr/>
        </p:nvGrpSpPr>
        <p:grpSpPr>
          <a:xfrm>
            <a:off x="5570017" y="6237693"/>
            <a:ext cx="2743201" cy="560441"/>
            <a:chOff x="4855957" y="5802219"/>
            <a:chExt cx="2743201" cy="56044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36213CD-512B-5507-4F55-8669F2FA7BD1}"/>
                </a:ext>
              </a:extLst>
            </p:cNvPr>
            <p:cNvSpPr/>
            <p:nvPr/>
          </p:nvSpPr>
          <p:spPr>
            <a:xfrm>
              <a:off x="4855957" y="5802219"/>
              <a:ext cx="2743201" cy="56044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Docker container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E127414-ABA3-FAB0-1F28-F4D42BE5F6E7}"/>
                </a:ext>
              </a:extLst>
            </p:cNvPr>
            <p:cNvSpPr/>
            <p:nvPr/>
          </p:nvSpPr>
          <p:spPr>
            <a:xfrm>
              <a:off x="6308308" y="5964405"/>
              <a:ext cx="1204205" cy="2360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78D8B4-4CCF-E3A9-8437-13AA422AF471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675670" y="5788406"/>
            <a:ext cx="289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C18E6E-16A9-DC2D-0CA5-0A2F81ECD61E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2675670" y="5788406"/>
            <a:ext cx="2894347" cy="72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67446D3-3BAE-7E3B-47F3-2B4461B80F9E}"/>
              </a:ext>
            </a:extLst>
          </p:cNvPr>
          <p:cNvSpPr/>
          <p:nvPr/>
        </p:nvSpPr>
        <p:spPr>
          <a:xfrm>
            <a:off x="3708231" y="746800"/>
            <a:ext cx="1625340" cy="5151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mip_client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97E7FF4-73E4-8950-999E-DE0F11EA72A1}"/>
              </a:ext>
            </a:extLst>
          </p:cNvPr>
          <p:cNvCxnSpPr>
            <a:stCxn id="49" idx="1"/>
            <a:endCxn id="31" idx="3"/>
          </p:cNvCxnSpPr>
          <p:nvPr/>
        </p:nvCxnSpPr>
        <p:spPr>
          <a:xfrm rot="10800000" flipV="1">
            <a:off x="2715701" y="1004360"/>
            <a:ext cx="992531" cy="542843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>
            <a:extLst>
              <a:ext uri="{FF2B5EF4-FFF2-40B4-BE49-F238E27FC236}">
                <a16:creationId xmlns:a16="http://schemas.microsoft.com/office/drawing/2014/main" id="{B5C407B9-97CB-FA97-E659-42829A01B290}"/>
              </a:ext>
            </a:extLst>
          </p:cNvPr>
          <p:cNvSpPr/>
          <p:nvPr/>
        </p:nvSpPr>
        <p:spPr>
          <a:xfrm>
            <a:off x="9353372" y="746621"/>
            <a:ext cx="2099487" cy="163336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&amp; CDR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F1B91-D49E-C0D9-F526-11556BD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B4F75-159D-A91B-C7A1-C1CC63432F5A}"/>
              </a:ext>
            </a:extLst>
          </p:cNvPr>
          <p:cNvSpPr txBox="1"/>
          <p:nvPr/>
        </p:nvSpPr>
        <p:spPr>
          <a:xfrm>
            <a:off x="1227741" y="423456"/>
            <a:ext cx="428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DEPLOYMENT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926DA-F31D-2242-DB34-009355D3BE43}"/>
              </a:ext>
            </a:extLst>
          </p:cNvPr>
          <p:cNvSpPr/>
          <p:nvPr/>
        </p:nvSpPr>
        <p:spPr>
          <a:xfrm>
            <a:off x="5368384" y="1907944"/>
            <a:ext cx="4926980" cy="3902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EC2 HOST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CC3D8E-F2B5-BC54-B9F3-DFB0B393173F}"/>
              </a:ext>
            </a:extLst>
          </p:cNvPr>
          <p:cNvSpPr/>
          <p:nvPr/>
        </p:nvSpPr>
        <p:spPr>
          <a:xfrm>
            <a:off x="5989598" y="4674375"/>
            <a:ext cx="3501483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mip_module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2940412-7CCD-5BD3-B2DD-BE4BEA599502}"/>
              </a:ext>
            </a:extLst>
          </p:cNvPr>
          <p:cNvSpPr/>
          <p:nvPr/>
        </p:nvSpPr>
        <p:spPr>
          <a:xfrm>
            <a:off x="5989599" y="3578907"/>
            <a:ext cx="3501482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mip_job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91A971-8B80-69E4-C447-B681C036C34A}"/>
              </a:ext>
            </a:extLst>
          </p:cNvPr>
          <p:cNvSpPr/>
          <p:nvPr/>
        </p:nvSpPr>
        <p:spPr>
          <a:xfrm>
            <a:off x="5989598" y="2500813"/>
            <a:ext cx="3501482" cy="591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mip_server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562E119-C5A0-66BA-BD8F-F9188A4D3C22}"/>
              </a:ext>
            </a:extLst>
          </p:cNvPr>
          <p:cNvSpPr/>
          <p:nvPr/>
        </p:nvSpPr>
        <p:spPr>
          <a:xfrm>
            <a:off x="1671289" y="2224394"/>
            <a:ext cx="1427356" cy="11438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mip_client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42B92-8138-5BE0-DC1E-92A3A0C0E37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098645" y="2796320"/>
            <a:ext cx="28909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0B684F-8D6E-246F-A1E6-FFDD4FC5B717}"/>
              </a:ext>
            </a:extLst>
          </p:cNvPr>
          <p:cNvSpPr txBox="1"/>
          <p:nvPr/>
        </p:nvSpPr>
        <p:spPr>
          <a:xfrm>
            <a:off x="3254048" y="243437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27014C-4AC1-6E22-E01A-6F798EDE94E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7740340" y="4169921"/>
            <a:ext cx="0" cy="50445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F4D16F-F8B4-0248-4642-74D37DF3042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7740339" y="3091827"/>
            <a:ext cx="1" cy="4870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mip_module.py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607</Words>
  <Application>Microsoft Macintosh PowerPoint</Application>
  <PresentationFormat>Widescreen</PresentationFormat>
  <Paragraphs>150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The Module Integration Project</vt:lpstr>
      <vt:lpstr>PowerPoint Presentation</vt:lpstr>
      <vt:lpstr>PowerPoint Presentation</vt:lpstr>
      <vt:lpstr>PowerPoint Presentation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Documentation</vt:lpstr>
      <vt:lpstr>(End.)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36</cp:revision>
  <dcterms:created xsi:type="dcterms:W3CDTF">2024-01-18T19:45:34Z</dcterms:created>
  <dcterms:modified xsi:type="dcterms:W3CDTF">2024-03-29T20:53:58Z</dcterms:modified>
</cp:coreProperties>
</file>