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69"/>
  </p:normalViewPr>
  <p:slideViewPr>
    <p:cSldViewPr snapToGrid="0">
      <p:cViewPr varScale="1">
        <p:scale>
          <a:sx n="114" d="100"/>
          <a:sy n="114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2/9/24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8 Feb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76D94A-B237-636E-637E-D556D25A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528026"/>
              </p:ext>
            </p:extLst>
          </p:nvPr>
        </p:nvGraphicFramePr>
        <p:xfrm>
          <a:off x="356937" y="1094004"/>
          <a:ext cx="11434010" cy="526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01">
                  <a:extLst>
                    <a:ext uri="{9D8B030D-6E8A-4147-A177-3AD203B41FA5}">
                      <a16:colId xmlns:a16="http://schemas.microsoft.com/office/drawing/2014/main" val="488397594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48984771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567925485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910773074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24915857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878025370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57387389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969120429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3712415815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471547768"/>
                    </a:ext>
                  </a:extLst>
                </a:gridCol>
              </a:tblGrid>
              <a:tr h="557962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elapsed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gpu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gpu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gpu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gpu mem (GB)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1015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4521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323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7247"/>
                  </a:ext>
                </a:extLst>
              </a:tr>
              <a:tr h="3993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map crop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7865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text spotting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7563"/>
                  </a:ext>
                </a:extLst>
              </a:tr>
              <a:tr h="3993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line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324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polygon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83926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9495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georeference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228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E29-8369-BC28-9CC2-85C5811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6213-DDD8-CED0-3A6F-6D491069D46F}"/>
              </a:ext>
            </a:extLst>
          </p:cNvPr>
          <p:cNvSpPr txBox="1"/>
          <p:nvPr/>
        </p:nvSpPr>
        <p:spPr>
          <a:xfrm>
            <a:off x="356937" y="121700"/>
            <a:ext cx="234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p2.xlarge, 4 core, 64GB</a:t>
            </a:r>
          </a:p>
          <a:p>
            <a:r>
              <a:rPr lang="en-US" i="1" dirty="0"/>
              <a:t>WY_CO_Peach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703A37-AA10-867B-C16F-8571B6E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971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82AA-20C6-AA8F-F442-D4935FE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EE2-FB8C-8D8E-7D4A-0C89DCB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 Extract</a:t>
            </a:r>
          </a:p>
          <a:p>
            <a:pPr lvl="1"/>
            <a:r>
              <a:rPr lang="en-US" dirty="0"/>
              <a:t>CUDA build problems with third-party project</a:t>
            </a:r>
          </a:p>
          <a:p>
            <a:pPr lvl="2"/>
            <a:endParaRPr lang="en-US" dirty="0"/>
          </a:p>
          <a:p>
            <a:r>
              <a:rPr lang="en-US" dirty="0"/>
              <a:t>Polygon Extract</a:t>
            </a:r>
          </a:p>
          <a:p>
            <a:pPr lvl="1"/>
            <a:r>
              <a:rPr lang="en-US" dirty="0"/>
              <a:t>Hangs after 25 mins – suspect out of memory</a:t>
            </a:r>
          </a:p>
          <a:p>
            <a:pPr lvl="1"/>
            <a:endParaRPr lang="en-US" dirty="0"/>
          </a:p>
          <a:p>
            <a:r>
              <a:rPr lang="en-US" dirty="0"/>
              <a:t>Point Extract</a:t>
            </a:r>
          </a:p>
          <a:p>
            <a:pPr lvl="1"/>
            <a:r>
              <a:rPr lang="en-US" dirty="0"/>
              <a:t>Need to implement docker</a:t>
            </a:r>
          </a:p>
          <a:p>
            <a:pPr lvl="1"/>
            <a:r>
              <a:rPr lang="en-US" dirty="0"/>
              <a:t>Need to get proper command-line switches</a:t>
            </a:r>
          </a:p>
          <a:p>
            <a:endParaRPr lang="en-US" dirty="0"/>
          </a:p>
          <a:p>
            <a:r>
              <a:rPr lang="en-US" dirty="0"/>
              <a:t>Georeference</a:t>
            </a:r>
          </a:p>
          <a:p>
            <a:pPr lvl="1"/>
            <a:r>
              <a:rPr lang="en-US" dirty="0"/>
              <a:t>Need to implement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EADD-4F5F-C909-84FB-778D43D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4762-4929-A1B9-3A6D-0D0571F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9B1A-5BB8-612A-0DD8-410DF32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system “knows” too much about the underlying tools</a:t>
            </a:r>
          </a:p>
          <a:p>
            <a:pPr lvl="1"/>
            <a:r>
              <a:rPr lang="en-US" i="1" dirty="0"/>
              <a:t>command line switches, hard-coded paths, …</a:t>
            </a:r>
          </a:p>
          <a:p>
            <a:pPr lvl="1"/>
            <a:endParaRPr lang="en-US" dirty="0"/>
          </a:p>
          <a:p>
            <a:r>
              <a:rPr lang="en-US" dirty="0"/>
              <a:t>Projects rely on old versions of 3</a:t>
            </a:r>
            <a:r>
              <a:rPr lang="en-US" baseline="30000" dirty="0"/>
              <a:t>rd</a:t>
            </a:r>
            <a:r>
              <a:rPr lang="en-US" dirty="0"/>
              <a:t>-party projects</a:t>
            </a:r>
          </a:p>
          <a:p>
            <a:pPr lvl="1"/>
            <a:r>
              <a:rPr lang="en-US" i="1" dirty="0"/>
              <a:t>CUDA requirements, docker complexity, …</a:t>
            </a:r>
          </a:p>
          <a:p>
            <a:pPr lvl="1"/>
            <a:endParaRPr lang="en-US" dirty="0"/>
          </a:p>
          <a:p>
            <a:r>
              <a:rPr lang="en-US" dirty="0"/>
              <a:t>Python coding conventions</a:t>
            </a:r>
          </a:p>
          <a:p>
            <a:pPr lvl="1"/>
            <a:r>
              <a:rPr lang="en-US" i="1" dirty="0"/>
              <a:t>error handling, logging,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4"/>
                </a:solidFill>
              </a:rPr>
              <a:t>Please come talk to me this week: let’s make plans to address!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3668-8B0C-8DBA-3EC7-2166E39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 for the integration tool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  <a:p>
            <a:pPr lvl="1"/>
            <a:endParaRPr lang="en-US" dirty="0"/>
          </a:p>
          <a:p>
            <a:r>
              <a:rPr lang="en-US" dirty="0"/>
              <a:t>Integration tool code docs  </a:t>
            </a:r>
            <a:r>
              <a:rPr lang="en-US" i="1" dirty="0"/>
              <a:t>(to do)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(Discussion.)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8976414" y="4113188"/>
            <a:ext cx="703871" cy="487738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5592824" y="664651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5590800" y="2106756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7407743" y="1740765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4134314" y="2637021"/>
            <a:ext cx="737979" cy="47802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2772264" y="2647699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437876" y="3361387"/>
            <a:ext cx="703871" cy="487739"/>
          </a:xfrm>
          <a:prstGeom prst="roundRect">
            <a:avLst/>
          </a:prstGeom>
          <a:solidFill>
            <a:srgbClr val="FF0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493207" y="4864987"/>
            <a:ext cx="787428" cy="480871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78880" y="908521"/>
            <a:ext cx="1028863" cy="1076114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19885" y="2876031"/>
            <a:ext cx="814429" cy="15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872293" y="2350856"/>
            <a:ext cx="718507" cy="525175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89236" y="2350856"/>
            <a:ext cx="1803971" cy="27545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20557" y="1984635"/>
            <a:ext cx="1017319" cy="1620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19885" y="2891569"/>
            <a:ext cx="6117991" cy="713688"/>
          </a:xfrm>
          <a:prstGeom prst="curvedConnector3">
            <a:avLst>
              <a:gd name="adj1" fmla="val 13751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89236" y="1984635"/>
            <a:ext cx="718507" cy="3662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19885" y="2891569"/>
            <a:ext cx="5656529" cy="1465488"/>
          </a:xfrm>
          <a:prstGeom prst="curvedConnector3">
            <a:avLst>
              <a:gd name="adj1" fmla="val 11166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402418" y="908521"/>
            <a:ext cx="4190406" cy="1973202"/>
          </a:xfrm>
          <a:prstGeom prst="curvedConnector3">
            <a:avLst>
              <a:gd name="adj1" fmla="val 18898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748102-56DA-3C6C-3ADA-CCE8F4AD371B}"/>
              </a:ext>
            </a:extLst>
          </p:cNvPr>
          <p:cNvCxnSpPr>
            <a:cxnSpLocks/>
            <a:stCxn id="348" idx="3"/>
            <a:endCxn id="9" idx="1"/>
          </p:cNvCxnSpPr>
          <p:nvPr/>
        </p:nvCxnSpPr>
        <p:spPr>
          <a:xfrm>
            <a:off x="1402418" y="2881723"/>
            <a:ext cx="1369846" cy="98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7170DD-B203-F28D-76D0-A579735D31E4}"/>
              </a:ext>
            </a:extLst>
          </p:cNvPr>
          <p:cNvCxnSpPr>
            <a:cxnSpLocks/>
            <a:stCxn id="348" idx="3"/>
            <a:endCxn id="6" idx="1"/>
          </p:cNvCxnSpPr>
          <p:nvPr/>
        </p:nvCxnSpPr>
        <p:spPr>
          <a:xfrm flipV="1">
            <a:off x="1402418" y="2350856"/>
            <a:ext cx="4188382" cy="530867"/>
          </a:xfrm>
          <a:prstGeom prst="curvedConnector3">
            <a:avLst>
              <a:gd name="adj1" fmla="val 2064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420557" y="1984635"/>
            <a:ext cx="555857" cy="23724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2432737" y="5556316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402418" y="2881723"/>
            <a:ext cx="1030319" cy="2918463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1B428415-D06C-95C0-730B-F3040F329427}"/>
              </a:ext>
            </a:extLst>
          </p:cNvPr>
          <p:cNvCxnSpPr>
            <a:cxnSpLocks/>
            <a:stCxn id="348" idx="3"/>
            <a:endCxn id="11" idx="1"/>
          </p:cNvCxnSpPr>
          <p:nvPr/>
        </p:nvCxnSpPr>
        <p:spPr>
          <a:xfrm>
            <a:off x="1402418" y="2881723"/>
            <a:ext cx="7090789" cy="2223700"/>
          </a:xfrm>
          <a:prstGeom prst="curvedConnector3">
            <a:avLst>
              <a:gd name="adj1" fmla="val 1161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9147" y="1781965"/>
            <a:ext cx="944670" cy="2790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4798" y="2638685"/>
            <a:ext cx="547620" cy="486076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8608" y="2060979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677463" y="4414344"/>
            <a:ext cx="997178" cy="487739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141747" y="3605257"/>
            <a:ext cx="535716" cy="10529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9680285" y="4357057"/>
            <a:ext cx="997178" cy="3011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280635" y="4658214"/>
            <a:ext cx="1396828" cy="4472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16200000" flipH="1">
            <a:off x="11018091" y="5060043"/>
            <a:ext cx="565217" cy="2492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3659411" y="4658214"/>
            <a:ext cx="7018052" cy="1141972"/>
          </a:xfrm>
          <a:prstGeom prst="curvedConnector3">
            <a:avLst>
              <a:gd name="adj1" fmla="val 9388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6378880" y="908521"/>
            <a:ext cx="4298583" cy="3749693"/>
          </a:xfrm>
          <a:prstGeom prst="curvedConnector3">
            <a:avLst>
              <a:gd name="adj1" fmla="val 94745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One single tool, to run all the TA1 modules:</a:t>
            </a:r>
          </a:p>
          <a:p>
            <a:endParaRPr lang="en-US" dirty="0"/>
          </a:p>
          <a:p>
            <a:pPr lvl="1"/>
            <a:r>
              <a:rPr lang="en-US" dirty="0"/>
              <a:t>Understands inter-module dependency graph</a:t>
            </a:r>
          </a:p>
          <a:p>
            <a:pPr lvl="1"/>
            <a:r>
              <a:rPr lang="en-US" dirty="0"/>
              <a:t>Able to re-run a module from pre-existing outputs</a:t>
            </a:r>
          </a:p>
          <a:p>
            <a:endParaRPr lang="en-US" dirty="0"/>
          </a:p>
          <a:p>
            <a:pPr lvl="1"/>
            <a:r>
              <a:rPr lang="en-US" dirty="0"/>
              <a:t>Does not require complex command-line switches</a:t>
            </a:r>
          </a:p>
          <a:p>
            <a:pPr lvl="1"/>
            <a:r>
              <a:rPr lang="en-US" dirty="0"/>
              <a:t>Assumes inputs and outputs are in well-defined locations</a:t>
            </a:r>
          </a:p>
          <a:p>
            <a:endParaRPr lang="en-US" dirty="0"/>
          </a:p>
          <a:p>
            <a:pPr lvl="1"/>
            <a:r>
              <a:rPr lang="en-US" dirty="0"/>
              <a:t>Requires only minimal dependences to install</a:t>
            </a:r>
          </a:p>
          <a:p>
            <a:pPr lvl="1"/>
            <a:r>
              <a:rPr lang="en-US" dirty="0"/>
              <a:t>Requires all modules to be in docker containers</a:t>
            </a:r>
          </a:p>
          <a:p>
            <a:pPr lvl="1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/home/mpg/dev/ta1_integration_inputs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/home/mpg/dev/ta1-output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668</Words>
  <Application>Microsoft Macintosh PowerPoint</Application>
  <PresentationFormat>Widescreen</PresentationFormat>
  <Paragraphs>183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PowerPoint Presentation</vt:lpstr>
      <vt:lpstr>The Module Integration Project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Performance Data</vt:lpstr>
      <vt:lpstr>Open Issues: module execution</vt:lpstr>
      <vt:lpstr>Open Issues: module implementation</vt:lpstr>
      <vt:lpstr>Documentation</vt:lpstr>
      <vt:lpstr>(Discussion.)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21</cp:revision>
  <dcterms:created xsi:type="dcterms:W3CDTF">2024-01-18T19:45:34Z</dcterms:created>
  <dcterms:modified xsi:type="dcterms:W3CDTF">2024-02-09T20:43:40Z</dcterms:modified>
</cp:coreProperties>
</file>