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69"/>
  </p:normalViewPr>
  <p:slideViewPr>
    <p:cSldViewPr snapToGrid="0">
      <p:cViewPr varScale="1">
        <p:scale>
          <a:sx n="114" d="100"/>
          <a:sy n="114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2/10/24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8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28026"/>
              </p:ext>
            </p:extLst>
          </p:nvPr>
        </p:nvGraphicFramePr>
        <p:xfrm>
          <a:off x="356937" y="1094004"/>
          <a:ext cx="11434010" cy="526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01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56792548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91077307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24915857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878025370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5738738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96912042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371241581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471547768"/>
                    </a:ext>
                  </a:extLst>
                </a:gridCol>
              </a:tblGrid>
              <a:tr h="557962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elapsed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mem (GB)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1015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356937" y="121700"/>
            <a:ext cx="234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p2.xlarge, 4 core, 64GB</a:t>
            </a:r>
          </a:p>
          <a:p>
            <a:r>
              <a:rPr lang="en-US" i="1" dirty="0"/>
              <a:t>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Polygon Extract</a:t>
            </a:r>
          </a:p>
          <a:p>
            <a:pPr lvl="1"/>
            <a:r>
              <a:rPr lang="en-US" dirty="0"/>
              <a:t>Hangs after 25 mins – suspect out of memory</a:t>
            </a:r>
          </a:p>
          <a:p>
            <a:pPr lvl="1"/>
            <a:endParaRPr lang="en-US" dirty="0"/>
          </a:p>
          <a:p>
            <a:r>
              <a:rPr lang="en-US" dirty="0"/>
              <a:t>Point Extract</a:t>
            </a:r>
          </a:p>
          <a:p>
            <a:pPr lvl="1"/>
            <a:r>
              <a:rPr lang="en-US" dirty="0"/>
              <a:t>Need to implement docker</a:t>
            </a:r>
          </a:p>
          <a:p>
            <a:pPr lvl="1"/>
            <a:r>
              <a:rPr lang="en-US" dirty="0"/>
              <a:t>Need to get proper command-line switches</a:t>
            </a:r>
          </a:p>
          <a:p>
            <a:pPr lvl="1"/>
            <a:endParaRPr lang="en-US" dirty="0"/>
          </a:p>
          <a:p>
            <a:r>
              <a:rPr lang="en-US" dirty="0"/>
              <a:t>Georeference</a:t>
            </a:r>
          </a:p>
          <a:p>
            <a:pPr lvl="1"/>
            <a:r>
              <a:rPr lang="en-US" dirty="0"/>
              <a:t>Need to implement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9367945" y="4100830"/>
            <a:ext cx="703871" cy="487738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5592824" y="664651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647858" y="3361387"/>
            <a:ext cx="703871" cy="487739"/>
          </a:xfrm>
          <a:prstGeom prst="roundRect">
            <a:avLst/>
          </a:prstGeom>
          <a:solidFill>
            <a:srgbClr val="FF0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915039" y="4900863"/>
            <a:ext cx="787428" cy="480871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78880" y="908521"/>
            <a:ext cx="1028863" cy="107611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2225803" cy="27904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227301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327973" cy="713688"/>
          </a:xfrm>
          <a:prstGeom prst="curvedConnector3">
            <a:avLst>
              <a:gd name="adj1" fmla="val 946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6048060" cy="1453130"/>
          </a:xfrm>
          <a:prstGeom prst="curvedConnector3">
            <a:avLst>
              <a:gd name="adj1" fmla="val 611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402418" y="908521"/>
            <a:ext cx="4190406" cy="1973202"/>
          </a:xfrm>
          <a:prstGeom prst="curvedConnector3">
            <a:avLst>
              <a:gd name="adj1" fmla="val 188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748102-56DA-3C6C-3ADA-CCE8F4AD371B}"/>
              </a:ext>
            </a:extLst>
          </p:cNvPr>
          <p:cNvCxnSpPr>
            <a:cxnSpLocks/>
            <a:stCxn id="348" idx="3"/>
            <a:endCxn id="9" idx="1"/>
          </p:cNvCxnSpPr>
          <p:nvPr/>
        </p:nvCxnSpPr>
        <p:spPr>
          <a:xfrm>
            <a:off x="1402418" y="2881723"/>
            <a:ext cx="1369846" cy="98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947388" cy="23600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6483871" y="5804363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402418" y="2881723"/>
            <a:ext cx="5081453" cy="3166510"/>
          </a:xfrm>
          <a:prstGeom prst="curvedConnector3">
            <a:avLst>
              <a:gd name="adj1" fmla="val 12913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9147" y="1781965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4798" y="2638685"/>
            <a:ext cx="547620" cy="486076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8608" y="2060979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926758" y="4315582"/>
            <a:ext cx="997178" cy="487739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351729" y="3605257"/>
            <a:ext cx="575029" cy="9541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10071816" y="4344699"/>
            <a:ext cx="854942" cy="2147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702467" y="4559452"/>
            <a:ext cx="1224291" cy="581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5400000">
            <a:off x="11093358" y="5135310"/>
            <a:ext cx="663979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7710545" y="4559452"/>
            <a:ext cx="3216213" cy="1488781"/>
          </a:xfrm>
          <a:prstGeom prst="curvedConnector3">
            <a:avLst>
              <a:gd name="adj1" fmla="val 86752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6378880" y="908521"/>
            <a:ext cx="4547878" cy="3650931"/>
          </a:xfrm>
          <a:prstGeom prst="curvedConnector3">
            <a:avLst>
              <a:gd name="adj1" fmla="val 9290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8">
            <a:extLst>
              <a:ext uri="{FF2B5EF4-FFF2-40B4-BE49-F238E27FC236}">
                <a16:creationId xmlns:a16="http://schemas.microsoft.com/office/drawing/2014/main" id="{64ECEE03-5F87-9518-F154-8B189B5F131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8420557" y="1984635"/>
            <a:ext cx="494482" cy="3156664"/>
          </a:xfrm>
          <a:prstGeom prst="curvedConnector3">
            <a:avLst>
              <a:gd name="adj1" fmla="val 4097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669</Words>
  <Application>Microsoft Macintosh PowerPoint</Application>
  <PresentationFormat>Widescreen</PresentationFormat>
  <Paragraphs>184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24</cp:revision>
  <dcterms:created xsi:type="dcterms:W3CDTF">2024-01-18T19:45:34Z</dcterms:created>
  <dcterms:modified xsi:type="dcterms:W3CDTF">2024-02-10T19:14:11Z</dcterms:modified>
</cp:coreProperties>
</file>