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80" r:id="rId3"/>
    <p:sldId id="279" r:id="rId4"/>
    <p:sldId id="298" r:id="rId5"/>
    <p:sldId id="299" r:id="rId6"/>
    <p:sldId id="300" r:id="rId7"/>
    <p:sldId id="301" r:id="rId8"/>
    <p:sldId id="303" r:id="rId9"/>
    <p:sldId id="304" r:id="rId10"/>
    <p:sldId id="305" r:id="rId11"/>
    <p:sldId id="30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53"/>
    <a:srgbClr val="121259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09"/>
  </p:normalViewPr>
  <p:slideViewPr>
    <p:cSldViewPr snapToGrid="0" snapToObjects="1">
      <p:cViewPr>
        <p:scale>
          <a:sx n="50" d="100"/>
          <a:sy n="50" d="100"/>
        </p:scale>
        <p:origin x="-270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FEE2F-B124-4726-9EC8-0A92CD84B2DF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BF2099-BF0E-4ACD-AFE4-9DF90BAFD22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Goal: </a:t>
          </a:r>
        </a:p>
      </dgm:t>
    </dgm:pt>
    <dgm:pt modelId="{75B574EC-0797-44C5-B2BE-22B75204AAD4}" type="parTrans" cxnId="{B353BDE4-0B96-4082-AE91-BA201B915C82}">
      <dgm:prSet/>
      <dgm:spPr/>
      <dgm:t>
        <a:bodyPr/>
        <a:lstStyle/>
        <a:p>
          <a:endParaRPr lang="en-US"/>
        </a:p>
      </dgm:t>
    </dgm:pt>
    <dgm:pt modelId="{F5804590-8151-4DFF-B44F-3E45CBBFA640}" type="sibTrans" cxnId="{B353BDE4-0B96-4082-AE91-BA201B915C82}">
      <dgm:prSet/>
      <dgm:spPr/>
      <dgm:t>
        <a:bodyPr/>
        <a:lstStyle/>
        <a:p>
          <a:endParaRPr lang="en-US"/>
        </a:p>
      </dgm:t>
    </dgm:pt>
    <dgm:pt modelId="{B80A8609-5784-4BE1-B51B-7B61BD3FD55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Material: </a:t>
          </a:r>
          <a:endParaRPr lang="en-US" dirty="0"/>
        </a:p>
      </dgm:t>
    </dgm:pt>
    <dgm:pt modelId="{E119203F-BE43-437E-972C-6A9631390C1B}" type="parTrans" cxnId="{A8343B8F-089A-4E28-BFB4-AAF22CBDB576}">
      <dgm:prSet/>
      <dgm:spPr/>
      <dgm:t>
        <a:bodyPr/>
        <a:lstStyle/>
        <a:p>
          <a:endParaRPr lang="en-US"/>
        </a:p>
      </dgm:t>
    </dgm:pt>
    <dgm:pt modelId="{EC7F4DA9-839C-4EC7-8147-9746DDCC002B}" type="sibTrans" cxnId="{A8343B8F-089A-4E28-BFB4-AAF22CBDB576}">
      <dgm:prSet/>
      <dgm:spPr/>
      <dgm:t>
        <a:bodyPr/>
        <a:lstStyle/>
        <a:p>
          <a:endParaRPr lang="en-US"/>
        </a:p>
      </dgm:t>
    </dgm:pt>
    <dgm:pt modelId="{7D656046-49FC-44ED-A775-6A893F328FD2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Course materials (course manual and course literature)</a:t>
          </a:r>
          <a:endParaRPr lang="en-US" dirty="0"/>
        </a:p>
      </dgm:t>
    </dgm:pt>
    <dgm:pt modelId="{2945C4FD-8ED1-4D72-8E13-0072B70C7D90}" type="parTrans" cxnId="{06326804-2082-434E-B8A9-D5EC126EE3E6}">
      <dgm:prSet/>
      <dgm:spPr/>
      <dgm:t>
        <a:bodyPr/>
        <a:lstStyle/>
        <a:p>
          <a:endParaRPr lang="en-US"/>
        </a:p>
      </dgm:t>
    </dgm:pt>
    <dgm:pt modelId="{85A23342-17B0-4C41-93B8-C5BAAE175AD4}" type="sibTrans" cxnId="{06326804-2082-434E-B8A9-D5EC126EE3E6}">
      <dgm:prSet/>
      <dgm:spPr/>
      <dgm:t>
        <a:bodyPr/>
        <a:lstStyle/>
        <a:p>
          <a:endParaRPr lang="en-US"/>
        </a:p>
      </dgm:t>
    </dgm:pt>
    <dgm:pt modelId="{6F783CEB-1269-4FF2-8147-427856BA9F4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Technique:</a:t>
          </a:r>
        </a:p>
      </dgm:t>
    </dgm:pt>
    <dgm:pt modelId="{92912D36-3AA5-47FC-8D44-BDBB1BAD0F82}" type="parTrans" cxnId="{1F65F158-8B4A-4EB0-A9AE-1BDFAB2CEE22}">
      <dgm:prSet/>
      <dgm:spPr/>
      <dgm:t>
        <a:bodyPr/>
        <a:lstStyle/>
        <a:p>
          <a:endParaRPr lang="en-US"/>
        </a:p>
      </dgm:t>
    </dgm:pt>
    <dgm:pt modelId="{BC80A472-E33E-4249-9474-127039060B4E}" type="sibTrans" cxnId="{1F65F158-8B4A-4EB0-A9AE-1BDFAB2CEE22}">
      <dgm:prSet/>
      <dgm:spPr/>
      <dgm:t>
        <a:bodyPr/>
        <a:lstStyle/>
        <a:p>
          <a:endParaRPr lang="en-US"/>
        </a:p>
      </dgm:t>
    </dgm:pt>
    <dgm:pt modelId="{D5D33B61-8261-AB49-8FF5-AB6F94757158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Topic Modelling</a:t>
          </a:r>
          <a:endParaRPr lang="en-US" dirty="0"/>
        </a:p>
      </dgm:t>
    </dgm:pt>
    <dgm:pt modelId="{50566576-2CF5-A64B-AA16-DBB6FE1BF879}" type="parTrans" cxnId="{F39D38FD-68E4-BA45-A34E-71B0A68BF86A}">
      <dgm:prSet/>
      <dgm:spPr/>
      <dgm:t>
        <a:bodyPr/>
        <a:lstStyle/>
        <a:p>
          <a:endParaRPr lang="en-US"/>
        </a:p>
      </dgm:t>
    </dgm:pt>
    <dgm:pt modelId="{BFBA6ECA-F3CA-DC46-ACAE-6365F3D5DD21}" type="sibTrans" cxnId="{F39D38FD-68E4-BA45-A34E-71B0A68BF86A}">
      <dgm:prSet/>
      <dgm:spPr/>
      <dgm:t>
        <a:bodyPr/>
        <a:lstStyle/>
        <a:p>
          <a:endParaRPr lang="en-US"/>
        </a:p>
      </dgm:t>
    </dgm:pt>
    <dgm:pt modelId="{27CE0DDE-62F1-4C26-90E0-02F080622D2E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Compare content of current profile v. intended gad. and interests</a:t>
          </a:r>
          <a:endParaRPr lang="en-US" dirty="0"/>
        </a:p>
      </dgm:t>
    </dgm:pt>
    <dgm:pt modelId="{04554091-0FA0-4384-8516-EF7535881FD9}" type="parTrans" cxnId="{D580FB7C-50A1-4DFA-B0B9-9190731A072A}">
      <dgm:prSet/>
      <dgm:spPr/>
      <dgm:t>
        <a:bodyPr/>
        <a:lstStyle/>
        <a:p>
          <a:endParaRPr lang="fr-FR"/>
        </a:p>
      </dgm:t>
    </dgm:pt>
    <dgm:pt modelId="{A1596BA2-C60E-45E6-936D-456772F294F1}" type="sibTrans" cxnId="{D580FB7C-50A1-4DFA-B0B9-9190731A072A}">
      <dgm:prSet/>
      <dgm:spPr/>
      <dgm:t>
        <a:bodyPr/>
        <a:lstStyle/>
        <a:p>
          <a:endParaRPr lang="fr-FR"/>
        </a:p>
      </dgm:t>
    </dgm:pt>
    <dgm:pt modelId="{CF3A1E81-307F-4DA9-B609-E2EA7ADEA9F4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Stated interest s and intended grad.</a:t>
          </a:r>
          <a:endParaRPr lang="en-US" dirty="0"/>
        </a:p>
      </dgm:t>
    </dgm:pt>
    <dgm:pt modelId="{F39E21CB-3B78-4620-81FC-F0A18F9B55D9}" type="parTrans" cxnId="{1806AE44-3913-43BE-B242-869A7F4A72C7}">
      <dgm:prSet/>
      <dgm:spPr/>
    </dgm:pt>
    <dgm:pt modelId="{1C08D93D-30E7-4B8F-B04F-6F28B6BF1477}" type="sibTrans" cxnId="{1806AE44-3913-43BE-B242-869A7F4A72C7}">
      <dgm:prSet/>
      <dgm:spPr/>
    </dgm:pt>
    <dgm:pt modelId="{D4CC8ADB-2F48-064D-AEA0-BE1224E65892}" type="pres">
      <dgm:prSet presAssocID="{2FBFEE2F-B124-4726-9EC8-0A92CD84B2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59AA77E-649C-BB41-8BA9-F3825EBD8C3F}" type="pres">
      <dgm:prSet presAssocID="{3EBF2099-BF0E-4ACD-AFE4-9DF90BAFD22B}" presName="linNode" presStyleCnt="0"/>
      <dgm:spPr/>
    </dgm:pt>
    <dgm:pt modelId="{CDAD0025-B7C0-C94D-9AAD-84F78C79F0DC}" type="pres">
      <dgm:prSet presAssocID="{3EBF2099-BF0E-4ACD-AFE4-9DF90BAFD22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7EE64D-2B48-6442-BAE3-00E32E2229E2}" type="pres">
      <dgm:prSet presAssocID="{3EBF2099-BF0E-4ACD-AFE4-9DF90BAFD22B}" presName="descendantText" presStyleLbl="alignAccFollowNode1" presStyleIdx="0" presStyleCnt="3" custLinFactNeighborY="28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2F761E-567D-C14F-9796-41AF9A3F996C}" type="pres">
      <dgm:prSet presAssocID="{F5804590-8151-4DFF-B44F-3E45CBBFA640}" presName="sp" presStyleCnt="0"/>
      <dgm:spPr/>
    </dgm:pt>
    <dgm:pt modelId="{4C405E98-B78F-0648-A756-EDCDFBF096D4}" type="pres">
      <dgm:prSet presAssocID="{B80A8609-5784-4BE1-B51B-7B61BD3FD555}" presName="linNode" presStyleCnt="0"/>
      <dgm:spPr/>
    </dgm:pt>
    <dgm:pt modelId="{D6E033EE-A1CB-6942-8EB4-69BEA47DFA1D}" type="pres">
      <dgm:prSet presAssocID="{B80A8609-5784-4BE1-B51B-7B61BD3FD55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E20C5-4EF9-AC47-8878-EE5A89F51264}" type="pres">
      <dgm:prSet presAssocID="{B80A8609-5784-4BE1-B51B-7B61BD3FD55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B1C1F8-5F9A-7B42-9C11-8F11BA0FD4F4}" type="pres">
      <dgm:prSet presAssocID="{EC7F4DA9-839C-4EC7-8147-9746DDCC002B}" presName="sp" presStyleCnt="0"/>
      <dgm:spPr/>
    </dgm:pt>
    <dgm:pt modelId="{4B3B2F4A-289E-984B-974A-FDBABFA8AE4E}" type="pres">
      <dgm:prSet presAssocID="{6F783CEB-1269-4FF2-8147-427856BA9F4F}" presName="linNode" presStyleCnt="0"/>
      <dgm:spPr/>
    </dgm:pt>
    <dgm:pt modelId="{03ACCF1D-8EE6-844F-9AFA-227BD3015EC8}" type="pres">
      <dgm:prSet presAssocID="{6F783CEB-1269-4FF2-8147-427856BA9F4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397B57-79C6-4249-A19B-564C4AA2C66A}" type="pres">
      <dgm:prSet presAssocID="{6F783CEB-1269-4FF2-8147-427856BA9F4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9E5480-8B96-4197-8D5C-1A6BE40A8734}" type="presOf" srcId="{6F783CEB-1269-4FF2-8147-427856BA9F4F}" destId="{03ACCF1D-8EE6-844F-9AFA-227BD3015EC8}" srcOrd="0" destOrd="0" presId="urn:microsoft.com/office/officeart/2005/8/layout/vList5"/>
    <dgm:cxn modelId="{03F75F85-5CB0-4B32-821A-82CDB6D6E6D0}" type="presOf" srcId="{B80A8609-5784-4BE1-B51B-7B61BD3FD555}" destId="{D6E033EE-A1CB-6942-8EB4-69BEA47DFA1D}" srcOrd="0" destOrd="0" presId="urn:microsoft.com/office/officeart/2005/8/layout/vList5"/>
    <dgm:cxn modelId="{48F7BFBF-3D63-49A5-9AC5-38112DFBC424}" type="presOf" srcId="{2FBFEE2F-B124-4726-9EC8-0A92CD84B2DF}" destId="{D4CC8ADB-2F48-064D-AEA0-BE1224E65892}" srcOrd="0" destOrd="0" presId="urn:microsoft.com/office/officeart/2005/8/layout/vList5"/>
    <dgm:cxn modelId="{A8343B8F-089A-4E28-BFB4-AAF22CBDB576}" srcId="{2FBFEE2F-B124-4726-9EC8-0A92CD84B2DF}" destId="{B80A8609-5784-4BE1-B51B-7B61BD3FD555}" srcOrd="1" destOrd="0" parTransId="{E119203F-BE43-437E-972C-6A9631390C1B}" sibTransId="{EC7F4DA9-839C-4EC7-8147-9746DDCC002B}"/>
    <dgm:cxn modelId="{2049F250-9053-4ADE-9CA3-9D352671D0E7}" type="presOf" srcId="{27CE0DDE-62F1-4C26-90E0-02F080622D2E}" destId="{257EE64D-2B48-6442-BAE3-00E32E2229E2}" srcOrd="0" destOrd="0" presId="urn:microsoft.com/office/officeart/2005/8/layout/vList5"/>
    <dgm:cxn modelId="{1F65F158-8B4A-4EB0-A9AE-1BDFAB2CEE22}" srcId="{2FBFEE2F-B124-4726-9EC8-0A92CD84B2DF}" destId="{6F783CEB-1269-4FF2-8147-427856BA9F4F}" srcOrd="2" destOrd="0" parTransId="{92912D36-3AA5-47FC-8D44-BDBB1BAD0F82}" sibTransId="{BC80A472-E33E-4249-9474-127039060B4E}"/>
    <dgm:cxn modelId="{EB260276-B24D-4BD8-94B7-65AD71FFD940}" type="presOf" srcId="{CF3A1E81-307F-4DA9-B609-E2EA7ADEA9F4}" destId="{11FE20C5-4EF9-AC47-8878-EE5A89F51264}" srcOrd="0" destOrd="1" presId="urn:microsoft.com/office/officeart/2005/8/layout/vList5"/>
    <dgm:cxn modelId="{D580FB7C-50A1-4DFA-B0B9-9190731A072A}" srcId="{3EBF2099-BF0E-4ACD-AFE4-9DF90BAFD22B}" destId="{27CE0DDE-62F1-4C26-90E0-02F080622D2E}" srcOrd="0" destOrd="0" parTransId="{04554091-0FA0-4384-8516-EF7535881FD9}" sibTransId="{A1596BA2-C60E-45E6-936D-456772F294F1}"/>
    <dgm:cxn modelId="{1806AE44-3913-43BE-B242-869A7F4A72C7}" srcId="{B80A8609-5784-4BE1-B51B-7B61BD3FD555}" destId="{CF3A1E81-307F-4DA9-B609-E2EA7ADEA9F4}" srcOrd="1" destOrd="0" parTransId="{F39E21CB-3B78-4620-81FC-F0A18F9B55D9}" sibTransId="{1C08D93D-30E7-4B8F-B04F-6F28B6BF1477}"/>
    <dgm:cxn modelId="{CDCFAF1B-A031-4625-B11A-BE122A57D0A5}" type="presOf" srcId="{D5D33B61-8261-AB49-8FF5-AB6F94757158}" destId="{BD397B57-79C6-4249-A19B-564C4AA2C66A}" srcOrd="0" destOrd="0" presId="urn:microsoft.com/office/officeart/2005/8/layout/vList5"/>
    <dgm:cxn modelId="{F39D38FD-68E4-BA45-A34E-71B0A68BF86A}" srcId="{6F783CEB-1269-4FF2-8147-427856BA9F4F}" destId="{D5D33B61-8261-AB49-8FF5-AB6F94757158}" srcOrd="0" destOrd="0" parTransId="{50566576-2CF5-A64B-AA16-DBB6FE1BF879}" sibTransId="{BFBA6ECA-F3CA-DC46-ACAE-6365F3D5DD21}"/>
    <dgm:cxn modelId="{05F95740-EC96-41FA-8B65-0EAE79BF42F0}" type="presOf" srcId="{3EBF2099-BF0E-4ACD-AFE4-9DF90BAFD22B}" destId="{CDAD0025-B7C0-C94D-9AAD-84F78C79F0DC}" srcOrd="0" destOrd="0" presId="urn:microsoft.com/office/officeart/2005/8/layout/vList5"/>
    <dgm:cxn modelId="{06326804-2082-434E-B8A9-D5EC126EE3E6}" srcId="{B80A8609-5784-4BE1-B51B-7B61BD3FD555}" destId="{7D656046-49FC-44ED-A775-6A893F328FD2}" srcOrd="0" destOrd="0" parTransId="{2945C4FD-8ED1-4D72-8E13-0072B70C7D90}" sibTransId="{85A23342-17B0-4C41-93B8-C5BAAE175AD4}"/>
    <dgm:cxn modelId="{B353BDE4-0B96-4082-AE91-BA201B915C82}" srcId="{2FBFEE2F-B124-4726-9EC8-0A92CD84B2DF}" destId="{3EBF2099-BF0E-4ACD-AFE4-9DF90BAFD22B}" srcOrd="0" destOrd="0" parTransId="{75B574EC-0797-44C5-B2BE-22B75204AAD4}" sibTransId="{F5804590-8151-4DFF-B44F-3E45CBBFA640}"/>
    <dgm:cxn modelId="{603CE654-F10E-450A-8BA3-26B8981F3B05}" type="presOf" srcId="{7D656046-49FC-44ED-A775-6A893F328FD2}" destId="{11FE20C5-4EF9-AC47-8878-EE5A89F51264}" srcOrd="0" destOrd="0" presId="urn:microsoft.com/office/officeart/2005/8/layout/vList5"/>
    <dgm:cxn modelId="{A253EACB-1453-4DA9-B281-E2E871506CFA}" type="presParOf" srcId="{D4CC8ADB-2F48-064D-AEA0-BE1224E65892}" destId="{559AA77E-649C-BB41-8BA9-F3825EBD8C3F}" srcOrd="0" destOrd="0" presId="urn:microsoft.com/office/officeart/2005/8/layout/vList5"/>
    <dgm:cxn modelId="{F055DA92-4573-4904-9674-849818E652C1}" type="presParOf" srcId="{559AA77E-649C-BB41-8BA9-F3825EBD8C3F}" destId="{CDAD0025-B7C0-C94D-9AAD-84F78C79F0DC}" srcOrd="0" destOrd="0" presId="urn:microsoft.com/office/officeart/2005/8/layout/vList5"/>
    <dgm:cxn modelId="{56BA3997-3830-4D94-BFA0-2E6179C264FD}" type="presParOf" srcId="{559AA77E-649C-BB41-8BA9-F3825EBD8C3F}" destId="{257EE64D-2B48-6442-BAE3-00E32E2229E2}" srcOrd="1" destOrd="0" presId="urn:microsoft.com/office/officeart/2005/8/layout/vList5"/>
    <dgm:cxn modelId="{48D58976-5007-47A0-AFC8-57F365159D12}" type="presParOf" srcId="{D4CC8ADB-2F48-064D-AEA0-BE1224E65892}" destId="{F42F761E-567D-C14F-9796-41AF9A3F996C}" srcOrd="1" destOrd="0" presId="urn:microsoft.com/office/officeart/2005/8/layout/vList5"/>
    <dgm:cxn modelId="{288B1792-C010-4481-8872-E3281F4DF993}" type="presParOf" srcId="{D4CC8ADB-2F48-064D-AEA0-BE1224E65892}" destId="{4C405E98-B78F-0648-A756-EDCDFBF096D4}" srcOrd="2" destOrd="0" presId="urn:microsoft.com/office/officeart/2005/8/layout/vList5"/>
    <dgm:cxn modelId="{DDC1D8BB-8CEE-49E7-B01E-60AFC9122377}" type="presParOf" srcId="{4C405E98-B78F-0648-A756-EDCDFBF096D4}" destId="{D6E033EE-A1CB-6942-8EB4-69BEA47DFA1D}" srcOrd="0" destOrd="0" presId="urn:microsoft.com/office/officeart/2005/8/layout/vList5"/>
    <dgm:cxn modelId="{2091B261-84E2-4E81-9B0E-D411C0196FE0}" type="presParOf" srcId="{4C405E98-B78F-0648-A756-EDCDFBF096D4}" destId="{11FE20C5-4EF9-AC47-8878-EE5A89F51264}" srcOrd="1" destOrd="0" presId="urn:microsoft.com/office/officeart/2005/8/layout/vList5"/>
    <dgm:cxn modelId="{D6719861-1752-400F-80B4-85994E4A6A71}" type="presParOf" srcId="{D4CC8ADB-2F48-064D-AEA0-BE1224E65892}" destId="{B9B1C1F8-5F9A-7B42-9C11-8F11BA0FD4F4}" srcOrd="3" destOrd="0" presId="urn:microsoft.com/office/officeart/2005/8/layout/vList5"/>
    <dgm:cxn modelId="{2335390B-4D46-4B44-A6DC-513ACF6FCBCA}" type="presParOf" srcId="{D4CC8ADB-2F48-064D-AEA0-BE1224E65892}" destId="{4B3B2F4A-289E-984B-974A-FDBABFA8AE4E}" srcOrd="4" destOrd="0" presId="urn:microsoft.com/office/officeart/2005/8/layout/vList5"/>
    <dgm:cxn modelId="{4A3E7DE9-EC53-464A-9299-68D101119323}" type="presParOf" srcId="{4B3B2F4A-289E-984B-974A-FDBABFA8AE4E}" destId="{03ACCF1D-8EE6-844F-9AFA-227BD3015EC8}" srcOrd="0" destOrd="0" presId="urn:microsoft.com/office/officeart/2005/8/layout/vList5"/>
    <dgm:cxn modelId="{A84B21BF-5A29-4BE3-94E7-6B38E484710A}" type="presParOf" srcId="{4B3B2F4A-289E-984B-974A-FDBABFA8AE4E}" destId="{BD397B57-79C6-4249-A19B-564C4AA2C6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FEE2F-B124-4726-9EC8-0A92CD84B2DF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BF2099-BF0E-4ACD-AFE4-9DF90BAFD22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Goal: </a:t>
          </a:r>
        </a:p>
      </dgm:t>
    </dgm:pt>
    <dgm:pt modelId="{75B574EC-0797-44C5-B2BE-22B75204AAD4}" type="parTrans" cxnId="{B353BDE4-0B96-4082-AE91-BA201B915C82}">
      <dgm:prSet/>
      <dgm:spPr/>
      <dgm:t>
        <a:bodyPr/>
        <a:lstStyle/>
        <a:p>
          <a:endParaRPr lang="en-US"/>
        </a:p>
      </dgm:t>
    </dgm:pt>
    <dgm:pt modelId="{F5804590-8151-4DFF-B44F-3E45CBBFA640}" type="sibTrans" cxnId="{B353BDE4-0B96-4082-AE91-BA201B915C82}">
      <dgm:prSet/>
      <dgm:spPr/>
      <dgm:t>
        <a:bodyPr/>
        <a:lstStyle/>
        <a:p>
          <a:endParaRPr lang="en-US"/>
        </a:p>
      </dgm:t>
    </dgm:pt>
    <dgm:pt modelId="{B80A8609-5784-4BE1-B51B-7B61BD3FD55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Material: </a:t>
          </a:r>
          <a:endParaRPr lang="en-US" dirty="0"/>
        </a:p>
      </dgm:t>
    </dgm:pt>
    <dgm:pt modelId="{E119203F-BE43-437E-972C-6A9631390C1B}" type="parTrans" cxnId="{A8343B8F-089A-4E28-BFB4-AAF22CBDB576}">
      <dgm:prSet/>
      <dgm:spPr/>
      <dgm:t>
        <a:bodyPr/>
        <a:lstStyle/>
        <a:p>
          <a:endParaRPr lang="en-US"/>
        </a:p>
      </dgm:t>
    </dgm:pt>
    <dgm:pt modelId="{EC7F4DA9-839C-4EC7-8147-9746DDCC002B}" type="sibTrans" cxnId="{A8343B8F-089A-4E28-BFB4-AAF22CBDB576}">
      <dgm:prSet/>
      <dgm:spPr/>
      <dgm:t>
        <a:bodyPr/>
        <a:lstStyle/>
        <a:p>
          <a:endParaRPr lang="en-US"/>
        </a:p>
      </dgm:t>
    </dgm:pt>
    <dgm:pt modelId="{7D656046-49FC-44ED-A775-6A893F328FD2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Alumni’s curricula (time and grade)</a:t>
          </a:r>
          <a:endParaRPr lang="en-US" dirty="0"/>
        </a:p>
      </dgm:t>
    </dgm:pt>
    <dgm:pt modelId="{2945C4FD-8ED1-4D72-8E13-0072B70C7D90}" type="parTrans" cxnId="{06326804-2082-434E-B8A9-D5EC126EE3E6}">
      <dgm:prSet/>
      <dgm:spPr/>
      <dgm:t>
        <a:bodyPr/>
        <a:lstStyle/>
        <a:p>
          <a:endParaRPr lang="en-US"/>
        </a:p>
      </dgm:t>
    </dgm:pt>
    <dgm:pt modelId="{85A23342-17B0-4C41-93B8-C5BAAE175AD4}" type="sibTrans" cxnId="{06326804-2082-434E-B8A9-D5EC126EE3E6}">
      <dgm:prSet/>
      <dgm:spPr/>
      <dgm:t>
        <a:bodyPr/>
        <a:lstStyle/>
        <a:p>
          <a:endParaRPr lang="en-US"/>
        </a:p>
      </dgm:t>
    </dgm:pt>
    <dgm:pt modelId="{6F783CEB-1269-4FF2-8147-427856BA9F4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Technique:</a:t>
          </a:r>
        </a:p>
      </dgm:t>
    </dgm:pt>
    <dgm:pt modelId="{92912D36-3AA5-47FC-8D44-BDBB1BAD0F82}" type="parTrans" cxnId="{1F65F158-8B4A-4EB0-A9AE-1BDFAB2CEE22}">
      <dgm:prSet/>
      <dgm:spPr/>
      <dgm:t>
        <a:bodyPr/>
        <a:lstStyle/>
        <a:p>
          <a:endParaRPr lang="en-US"/>
        </a:p>
      </dgm:t>
    </dgm:pt>
    <dgm:pt modelId="{BC80A472-E33E-4249-9474-127039060B4E}" type="sibTrans" cxnId="{1F65F158-8B4A-4EB0-A9AE-1BDFAB2CEE22}">
      <dgm:prSet/>
      <dgm:spPr/>
      <dgm:t>
        <a:bodyPr/>
        <a:lstStyle/>
        <a:p>
          <a:endParaRPr lang="en-US"/>
        </a:p>
      </dgm:t>
    </dgm:pt>
    <dgm:pt modelId="{D5D33B61-8261-AB49-8FF5-AB6F94757158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Pattern Sequence Mining</a:t>
          </a:r>
          <a:endParaRPr lang="en-US" dirty="0"/>
        </a:p>
      </dgm:t>
    </dgm:pt>
    <dgm:pt modelId="{50566576-2CF5-A64B-AA16-DBB6FE1BF879}" type="parTrans" cxnId="{F39D38FD-68E4-BA45-A34E-71B0A68BF86A}">
      <dgm:prSet/>
      <dgm:spPr/>
      <dgm:t>
        <a:bodyPr/>
        <a:lstStyle/>
        <a:p>
          <a:endParaRPr lang="en-US"/>
        </a:p>
      </dgm:t>
    </dgm:pt>
    <dgm:pt modelId="{BFBA6ECA-F3CA-DC46-ACAE-6365F3D5DD21}" type="sibTrans" cxnId="{F39D38FD-68E4-BA45-A34E-71B0A68BF86A}">
      <dgm:prSet/>
      <dgm:spPr/>
      <dgm:t>
        <a:bodyPr/>
        <a:lstStyle/>
        <a:p>
          <a:endParaRPr lang="en-US"/>
        </a:p>
      </dgm:t>
    </dgm:pt>
    <dgm:pt modelId="{27CE0DDE-62F1-4C26-90E0-02F080622D2E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Identify (un)successful paths in the curriculum</a:t>
          </a:r>
          <a:endParaRPr lang="en-US" dirty="0"/>
        </a:p>
      </dgm:t>
    </dgm:pt>
    <dgm:pt modelId="{04554091-0FA0-4384-8516-EF7535881FD9}" type="parTrans" cxnId="{D580FB7C-50A1-4DFA-B0B9-9190731A072A}">
      <dgm:prSet/>
      <dgm:spPr/>
      <dgm:t>
        <a:bodyPr/>
        <a:lstStyle/>
        <a:p>
          <a:endParaRPr lang="fr-FR"/>
        </a:p>
      </dgm:t>
    </dgm:pt>
    <dgm:pt modelId="{A1596BA2-C60E-45E6-936D-456772F294F1}" type="sibTrans" cxnId="{D580FB7C-50A1-4DFA-B0B9-9190731A072A}">
      <dgm:prSet/>
      <dgm:spPr/>
      <dgm:t>
        <a:bodyPr/>
        <a:lstStyle/>
        <a:p>
          <a:endParaRPr lang="fr-FR"/>
        </a:p>
      </dgm:t>
    </dgm:pt>
    <dgm:pt modelId="{D4CC8ADB-2F48-064D-AEA0-BE1224E65892}" type="pres">
      <dgm:prSet presAssocID="{2FBFEE2F-B124-4726-9EC8-0A92CD84B2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59AA77E-649C-BB41-8BA9-F3825EBD8C3F}" type="pres">
      <dgm:prSet presAssocID="{3EBF2099-BF0E-4ACD-AFE4-9DF90BAFD22B}" presName="linNode" presStyleCnt="0"/>
      <dgm:spPr/>
    </dgm:pt>
    <dgm:pt modelId="{CDAD0025-B7C0-C94D-9AAD-84F78C79F0DC}" type="pres">
      <dgm:prSet presAssocID="{3EBF2099-BF0E-4ACD-AFE4-9DF90BAFD22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7EE64D-2B48-6442-BAE3-00E32E2229E2}" type="pres">
      <dgm:prSet presAssocID="{3EBF2099-BF0E-4ACD-AFE4-9DF90BAFD22B}" presName="descendantText" presStyleLbl="alignAccFollowNode1" presStyleIdx="0" presStyleCnt="3" custLinFactNeighborY="28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2F761E-567D-C14F-9796-41AF9A3F996C}" type="pres">
      <dgm:prSet presAssocID="{F5804590-8151-4DFF-B44F-3E45CBBFA640}" presName="sp" presStyleCnt="0"/>
      <dgm:spPr/>
    </dgm:pt>
    <dgm:pt modelId="{4C405E98-B78F-0648-A756-EDCDFBF096D4}" type="pres">
      <dgm:prSet presAssocID="{B80A8609-5784-4BE1-B51B-7B61BD3FD555}" presName="linNode" presStyleCnt="0"/>
      <dgm:spPr/>
    </dgm:pt>
    <dgm:pt modelId="{D6E033EE-A1CB-6942-8EB4-69BEA47DFA1D}" type="pres">
      <dgm:prSet presAssocID="{B80A8609-5784-4BE1-B51B-7B61BD3FD55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E20C5-4EF9-AC47-8878-EE5A89F51264}" type="pres">
      <dgm:prSet presAssocID="{B80A8609-5784-4BE1-B51B-7B61BD3FD55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B1C1F8-5F9A-7B42-9C11-8F11BA0FD4F4}" type="pres">
      <dgm:prSet presAssocID="{EC7F4DA9-839C-4EC7-8147-9746DDCC002B}" presName="sp" presStyleCnt="0"/>
      <dgm:spPr/>
    </dgm:pt>
    <dgm:pt modelId="{4B3B2F4A-289E-984B-974A-FDBABFA8AE4E}" type="pres">
      <dgm:prSet presAssocID="{6F783CEB-1269-4FF2-8147-427856BA9F4F}" presName="linNode" presStyleCnt="0"/>
      <dgm:spPr/>
    </dgm:pt>
    <dgm:pt modelId="{03ACCF1D-8EE6-844F-9AFA-227BD3015EC8}" type="pres">
      <dgm:prSet presAssocID="{6F783CEB-1269-4FF2-8147-427856BA9F4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397B57-79C6-4249-A19B-564C4AA2C66A}" type="pres">
      <dgm:prSet presAssocID="{6F783CEB-1269-4FF2-8147-427856BA9F4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343B8F-089A-4E28-BFB4-AAF22CBDB576}" srcId="{2FBFEE2F-B124-4726-9EC8-0A92CD84B2DF}" destId="{B80A8609-5784-4BE1-B51B-7B61BD3FD555}" srcOrd="1" destOrd="0" parTransId="{E119203F-BE43-437E-972C-6A9631390C1B}" sibTransId="{EC7F4DA9-839C-4EC7-8147-9746DDCC002B}"/>
    <dgm:cxn modelId="{19C28965-A010-4F62-942A-364DAA4FB673}" type="presOf" srcId="{6F783CEB-1269-4FF2-8147-427856BA9F4F}" destId="{03ACCF1D-8EE6-844F-9AFA-227BD3015EC8}" srcOrd="0" destOrd="0" presId="urn:microsoft.com/office/officeart/2005/8/layout/vList5"/>
    <dgm:cxn modelId="{926FE9AF-A4B3-4143-9113-5356F7B49FBC}" type="presOf" srcId="{3EBF2099-BF0E-4ACD-AFE4-9DF90BAFD22B}" destId="{CDAD0025-B7C0-C94D-9AAD-84F78C79F0DC}" srcOrd="0" destOrd="0" presId="urn:microsoft.com/office/officeart/2005/8/layout/vList5"/>
    <dgm:cxn modelId="{36B52897-D95B-41A7-B1AE-3FB5AB2E5C7E}" type="presOf" srcId="{2FBFEE2F-B124-4726-9EC8-0A92CD84B2DF}" destId="{D4CC8ADB-2F48-064D-AEA0-BE1224E65892}" srcOrd="0" destOrd="0" presId="urn:microsoft.com/office/officeart/2005/8/layout/vList5"/>
    <dgm:cxn modelId="{1F65F158-8B4A-4EB0-A9AE-1BDFAB2CEE22}" srcId="{2FBFEE2F-B124-4726-9EC8-0A92CD84B2DF}" destId="{6F783CEB-1269-4FF2-8147-427856BA9F4F}" srcOrd="2" destOrd="0" parTransId="{92912D36-3AA5-47FC-8D44-BDBB1BAD0F82}" sibTransId="{BC80A472-E33E-4249-9474-127039060B4E}"/>
    <dgm:cxn modelId="{D580FB7C-50A1-4DFA-B0B9-9190731A072A}" srcId="{3EBF2099-BF0E-4ACD-AFE4-9DF90BAFD22B}" destId="{27CE0DDE-62F1-4C26-90E0-02F080622D2E}" srcOrd="0" destOrd="0" parTransId="{04554091-0FA0-4384-8516-EF7535881FD9}" sibTransId="{A1596BA2-C60E-45E6-936D-456772F294F1}"/>
    <dgm:cxn modelId="{7FE053B8-49E5-426C-B387-33D3582CA345}" type="presOf" srcId="{D5D33B61-8261-AB49-8FF5-AB6F94757158}" destId="{BD397B57-79C6-4249-A19B-564C4AA2C66A}" srcOrd="0" destOrd="0" presId="urn:microsoft.com/office/officeart/2005/8/layout/vList5"/>
    <dgm:cxn modelId="{F39D38FD-68E4-BA45-A34E-71B0A68BF86A}" srcId="{6F783CEB-1269-4FF2-8147-427856BA9F4F}" destId="{D5D33B61-8261-AB49-8FF5-AB6F94757158}" srcOrd="0" destOrd="0" parTransId="{50566576-2CF5-A64B-AA16-DBB6FE1BF879}" sibTransId="{BFBA6ECA-F3CA-DC46-ACAE-6365F3D5DD21}"/>
    <dgm:cxn modelId="{383463D3-1FE3-45B7-A541-80CAA3FAEA3E}" type="presOf" srcId="{7D656046-49FC-44ED-A775-6A893F328FD2}" destId="{11FE20C5-4EF9-AC47-8878-EE5A89F51264}" srcOrd="0" destOrd="0" presId="urn:microsoft.com/office/officeart/2005/8/layout/vList5"/>
    <dgm:cxn modelId="{56A0D852-6940-4C6D-86D5-8A5DFC049F6F}" type="presOf" srcId="{27CE0DDE-62F1-4C26-90E0-02F080622D2E}" destId="{257EE64D-2B48-6442-BAE3-00E32E2229E2}" srcOrd="0" destOrd="0" presId="urn:microsoft.com/office/officeart/2005/8/layout/vList5"/>
    <dgm:cxn modelId="{06326804-2082-434E-B8A9-D5EC126EE3E6}" srcId="{B80A8609-5784-4BE1-B51B-7B61BD3FD555}" destId="{7D656046-49FC-44ED-A775-6A893F328FD2}" srcOrd="0" destOrd="0" parTransId="{2945C4FD-8ED1-4D72-8E13-0072B70C7D90}" sibTransId="{85A23342-17B0-4C41-93B8-C5BAAE175AD4}"/>
    <dgm:cxn modelId="{B75E0FA4-C9F9-4E3C-A8F5-C2080FF7A4FB}" type="presOf" srcId="{B80A8609-5784-4BE1-B51B-7B61BD3FD555}" destId="{D6E033EE-A1CB-6942-8EB4-69BEA47DFA1D}" srcOrd="0" destOrd="0" presId="urn:microsoft.com/office/officeart/2005/8/layout/vList5"/>
    <dgm:cxn modelId="{B353BDE4-0B96-4082-AE91-BA201B915C82}" srcId="{2FBFEE2F-B124-4726-9EC8-0A92CD84B2DF}" destId="{3EBF2099-BF0E-4ACD-AFE4-9DF90BAFD22B}" srcOrd="0" destOrd="0" parTransId="{75B574EC-0797-44C5-B2BE-22B75204AAD4}" sibTransId="{F5804590-8151-4DFF-B44F-3E45CBBFA640}"/>
    <dgm:cxn modelId="{FE3BA490-4E82-4533-BD99-179622AE5146}" type="presParOf" srcId="{D4CC8ADB-2F48-064D-AEA0-BE1224E65892}" destId="{559AA77E-649C-BB41-8BA9-F3825EBD8C3F}" srcOrd="0" destOrd="0" presId="urn:microsoft.com/office/officeart/2005/8/layout/vList5"/>
    <dgm:cxn modelId="{A9AA445B-A08B-4DC4-8C89-A68F56FE2DBE}" type="presParOf" srcId="{559AA77E-649C-BB41-8BA9-F3825EBD8C3F}" destId="{CDAD0025-B7C0-C94D-9AAD-84F78C79F0DC}" srcOrd="0" destOrd="0" presId="urn:microsoft.com/office/officeart/2005/8/layout/vList5"/>
    <dgm:cxn modelId="{01F257F8-F4D9-4D79-AB73-DE55944B26F2}" type="presParOf" srcId="{559AA77E-649C-BB41-8BA9-F3825EBD8C3F}" destId="{257EE64D-2B48-6442-BAE3-00E32E2229E2}" srcOrd="1" destOrd="0" presId="urn:microsoft.com/office/officeart/2005/8/layout/vList5"/>
    <dgm:cxn modelId="{F9D1AC32-71B5-48A5-B16D-D3837DB6230A}" type="presParOf" srcId="{D4CC8ADB-2F48-064D-AEA0-BE1224E65892}" destId="{F42F761E-567D-C14F-9796-41AF9A3F996C}" srcOrd="1" destOrd="0" presId="urn:microsoft.com/office/officeart/2005/8/layout/vList5"/>
    <dgm:cxn modelId="{F7AAF578-8F0B-4A18-A740-B3A0CA139971}" type="presParOf" srcId="{D4CC8ADB-2F48-064D-AEA0-BE1224E65892}" destId="{4C405E98-B78F-0648-A756-EDCDFBF096D4}" srcOrd="2" destOrd="0" presId="urn:microsoft.com/office/officeart/2005/8/layout/vList5"/>
    <dgm:cxn modelId="{1562A437-156E-4F9C-841C-0BC4E5BC1B94}" type="presParOf" srcId="{4C405E98-B78F-0648-A756-EDCDFBF096D4}" destId="{D6E033EE-A1CB-6942-8EB4-69BEA47DFA1D}" srcOrd="0" destOrd="0" presId="urn:microsoft.com/office/officeart/2005/8/layout/vList5"/>
    <dgm:cxn modelId="{1EC1DC97-2B43-46DD-B0AB-4D5827E8938D}" type="presParOf" srcId="{4C405E98-B78F-0648-A756-EDCDFBF096D4}" destId="{11FE20C5-4EF9-AC47-8878-EE5A89F51264}" srcOrd="1" destOrd="0" presId="urn:microsoft.com/office/officeart/2005/8/layout/vList5"/>
    <dgm:cxn modelId="{8DC4C1C1-7ED1-47DE-BAA6-084A599D32FC}" type="presParOf" srcId="{D4CC8ADB-2F48-064D-AEA0-BE1224E65892}" destId="{B9B1C1F8-5F9A-7B42-9C11-8F11BA0FD4F4}" srcOrd="3" destOrd="0" presId="urn:microsoft.com/office/officeart/2005/8/layout/vList5"/>
    <dgm:cxn modelId="{C48C1BB9-C004-4178-A010-3E1321D04B30}" type="presParOf" srcId="{D4CC8ADB-2F48-064D-AEA0-BE1224E65892}" destId="{4B3B2F4A-289E-984B-974A-FDBABFA8AE4E}" srcOrd="4" destOrd="0" presId="urn:microsoft.com/office/officeart/2005/8/layout/vList5"/>
    <dgm:cxn modelId="{BD904961-A4F1-4462-BA4A-C31CEF3C9EEE}" type="presParOf" srcId="{4B3B2F4A-289E-984B-974A-FDBABFA8AE4E}" destId="{03ACCF1D-8EE6-844F-9AFA-227BD3015EC8}" srcOrd="0" destOrd="0" presId="urn:microsoft.com/office/officeart/2005/8/layout/vList5"/>
    <dgm:cxn modelId="{9F9949B7-C97B-4564-8F73-BF966FFD762E}" type="presParOf" srcId="{4B3B2F4A-289E-984B-974A-FDBABFA8AE4E}" destId="{BD397B57-79C6-4249-A19B-564C4AA2C6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E64D-2B48-6442-BAE3-00E32E2229E2}">
      <dsp:nvSpPr>
        <dsp:cNvPr id="0" name=""/>
        <dsp:cNvSpPr/>
      </dsp:nvSpPr>
      <dsp:spPr>
        <a:xfrm rot="5400000">
          <a:off x="6445325" y="-2748800"/>
          <a:ext cx="677326" cy="63849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Compare content of current profile v. intended gad. and interests</a:t>
          </a:r>
          <a:endParaRPr lang="en-US" sz="1700" kern="1200" dirty="0"/>
        </a:p>
      </dsp:txBody>
      <dsp:txXfrm rot="-5400000">
        <a:off x="3591523" y="138066"/>
        <a:ext cx="6351866" cy="611198"/>
      </dsp:txXfrm>
    </dsp:sp>
    <dsp:sp modelId="{CDAD0025-B7C0-C94D-9AAD-84F78C79F0DC}">
      <dsp:nvSpPr>
        <dsp:cNvPr id="0" name=""/>
        <dsp:cNvSpPr/>
      </dsp:nvSpPr>
      <dsp:spPr>
        <a:xfrm>
          <a:off x="0" y="1282"/>
          <a:ext cx="3591523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Goal: </a:t>
          </a:r>
        </a:p>
      </dsp:txBody>
      <dsp:txXfrm>
        <a:off x="41330" y="42612"/>
        <a:ext cx="3508863" cy="763998"/>
      </dsp:txXfrm>
    </dsp:sp>
    <dsp:sp modelId="{11FE20C5-4EF9-AC47-8878-EE5A89F51264}">
      <dsp:nvSpPr>
        <dsp:cNvPr id="0" name=""/>
        <dsp:cNvSpPr/>
      </dsp:nvSpPr>
      <dsp:spPr>
        <a:xfrm rot="5400000">
          <a:off x="6445325" y="-1878861"/>
          <a:ext cx="677326" cy="63849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Course materials (course manual and course literature)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Stated interest s and intended grad.</a:t>
          </a:r>
          <a:endParaRPr lang="en-US" sz="1700" kern="1200" dirty="0"/>
        </a:p>
      </dsp:txBody>
      <dsp:txXfrm rot="-5400000">
        <a:off x="3591523" y="1008005"/>
        <a:ext cx="6351866" cy="611198"/>
      </dsp:txXfrm>
    </dsp:sp>
    <dsp:sp modelId="{D6E033EE-A1CB-6942-8EB4-69BEA47DFA1D}">
      <dsp:nvSpPr>
        <dsp:cNvPr id="0" name=""/>
        <dsp:cNvSpPr/>
      </dsp:nvSpPr>
      <dsp:spPr>
        <a:xfrm>
          <a:off x="0" y="890274"/>
          <a:ext cx="3591523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Material: </a:t>
          </a:r>
          <a:endParaRPr lang="en-US" sz="4300" kern="1200" dirty="0"/>
        </a:p>
      </dsp:txBody>
      <dsp:txXfrm>
        <a:off x="41330" y="931604"/>
        <a:ext cx="3508863" cy="763998"/>
      </dsp:txXfrm>
    </dsp:sp>
    <dsp:sp modelId="{BD397B57-79C6-4249-A19B-564C4AA2C66A}">
      <dsp:nvSpPr>
        <dsp:cNvPr id="0" name=""/>
        <dsp:cNvSpPr/>
      </dsp:nvSpPr>
      <dsp:spPr>
        <a:xfrm rot="5400000">
          <a:off x="6445325" y="-989870"/>
          <a:ext cx="677326" cy="63849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Topic Modelling</a:t>
          </a:r>
          <a:endParaRPr lang="en-US" sz="1700" kern="1200" dirty="0"/>
        </a:p>
      </dsp:txBody>
      <dsp:txXfrm rot="-5400000">
        <a:off x="3591523" y="1896996"/>
        <a:ext cx="6351866" cy="611198"/>
      </dsp:txXfrm>
    </dsp:sp>
    <dsp:sp modelId="{03ACCF1D-8EE6-844F-9AFA-227BD3015EC8}">
      <dsp:nvSpPr>
        <dsp:cNvPr id="0" name=""/>
        <dsp:cNvSpPr/>
      </dsp:nvSpPr>
      <dsp:spPr>
        <a:xfrm>
          <a:off x="0" y="1779265"/>
          <a:ext cx="3591523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Technique:</a:t>
          </a:r>
        </a:p>
      </dsp:txBody>
      <dsp:txXfrm>
        <a:off x="41330" y="1820595"/>
        <a:ext cx="3508863" cy="763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E64D-2B48-6442-BAE3-00E32E2229E2}">
      <dsp:nvSpPr>
        <dsp:cNvPr id="0" name=""/>
        <dsp:cNvSpPr/>
      </dsp:nvSpPr>
      <dsp:spPr>
        <a:xfrm rot="5400000">
          <a:off x="6445325" y="-2748800"/>
          <a:ext cx="677326" cy="63849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Identify (un)successful paths in the curriculum</a:t>
          </a:r>
          <a:endParaRPr lang="en-US" sz="2400" kern="1200" dirty="0"/>
        </a:p>
      </dsp:txBody>
      <dsp:txXfrm rot="-5400000">
        <a:off x="3591523" y="138066"/>
        <a:ext cx="6351866" cy="611198"/>
      </dsp:txXfrm>
    </dsp:sp>
    <dsp:sp modelId="{CDAD0025-B7C0-C94D-9AAD-84F78C79F0DC}">
      <dsp:nvSpPr>
        <dsp:cNvPr id="0" name=""/>
        <dsp:cNvSpPr/>
      </dsp:nvSpPr>
      <dsp:spPr>
        <a:xfrm>
          <a:off x="0" y="1282"/>
          <a:ext cx="3591523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Goal: </a:t>
          </a:r>
        </a:p>
      </dsp:txBody>
      <dsp:txXfrm>
        <a:off x="41330" y="42612"/>
        <a:ext cx="3508863" cy="763998"/>
      </dsp:txXfrm>
    </dsp:sp>
    <dsp:sp modelId="{11FE20C5-4EF9-AC47-8878-EE5A89F51264}">
      <dsp:nvSpPr>
        <dsp:cNvPr id="0" name=""/>
        <dsp:cNvSpPr/>
      </dsp:nvSpPr>
      <dsp:spPr>
        <a:xfrm rot="5400000">
          <a:off x="6445325" y="-1878861"/>
          <a:ext cx="677326" cy="63849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Alumni’s curricula (time and grade)</a:t>
          </a:r>
          <a:endParaRPr lang="en-US" sz="2400" kern="1200" dirty="0"/>
        </a:p>
      </dsp:txBody>
      <dsp:txXfrm rot="-5400000">
        <a:off x="3591523" y="1008005"/>
        <a:ext cx="6351866" cy="611198"/>
      </dsp:txXfrm>
    </dsp:sp>
    <dsp:sp modelId="{D6E033EE-A1CB-6942-8EB4-69BEA47DFA1D}">
      <dsp:nvSpPr>
        <dsp:cNvPr id="0" name=""/>
        <dsp:cNvSpPr/>
      </dsp:nvSpPr>
      <dsp:spPr>
        <a:xfrm>
          <a:off x="0" y="890274"/>
          <a:ext cx="3591523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Material: </a:t>
          </a:r>
          <a:endParaRPr lang="en-US" sz="4300" kern="1200" dirty="0"/>
        </a:p>
      </dsp:txBody>
      <dsp:txXfrm>
        <a:off x="41330" y="931604"/>
        <a:ext cx="3508863" cy="763998"/>
      </dsp:txXfrm>
    </dsp:sp>
    <dsp:sp modelId="{BD397B57-79C6-4249-A19B-564C4AA2C66A}">
      <dsp:nvSpPr>
        <dsp:cNvPr id="0" name=""/>
        <dsp:cNvSpPr/>
      </dsp:nvSpPr>
      <dsp:spPr>
        <a:xfrm rot="5400000">
          <a:off x="6445325" y="-989870"/>
          <a:ext cx="677326" cy="63849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Pattern Sequence Mining</a:t>
          </a:r>
          <a:endParaRPr lang="en-US" sz="2400" kern="1200" dirty="0"/>
        </a:p>
      </dsp:txBody>
      <dsp:txXfrm rot="-5400000">
        <a:off x="3591523" y="1896996"/>
        <a:ext cx="6351866" cy="611198"/>
      </dsp:txXfrm>
    </dsp:sp>
    <dsp:sp modelId="{03ACCF1D-8EE6-844F-9AFA-227BD3015EC8}">
      <dsp:nvSpPr>
        <dsp:cNvPr id="0" name=""/>
        <dsp:cNvSpPr/>
      </dsp:nvSpPr>
      <dsp:spPr>
        <a:xfrm>
          <a:off x="0" y="1779265"/>
          <a:ext cx="3591523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Technique:</a:t>
          </a:r>
        </a:p>
      </dsp:txBody>
      <dsp:txXfrm>
        <a:off x="41330" y="1820595"/>
        <a:ext cx="3508863" cy="76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168E7B-6D42-4B3A-B7A1-17D4C49E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8A030C2-9F23-4593-9F99-7B73C232A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14AB48-6A9F-194B-BE19-57E50362ADAA}"/>
              </a:ext>
            </a:extLst>
          </p:cNvPr>
          <p:cNvSpPr txBox="1"/>
          <p:nvPr/>
        </p:nvSpPr>
        <p:spPr>
          <a:xfrm>
            <a:off x="3332551" y="4622959"/>
            <a:ext cx="61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Data Analysis for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Results – Plots (Laptop)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Looking Forward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000250" y="2677736"/>
            <a:ext cx="6438942" cy="291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PSM</a:t>
            </a: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TM of course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manuals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, course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literature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TM of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 programs</a:t>
            </a: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TM of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leading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 institutions</a:t>
            </a: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Courses’  </a:t>
            </a:r>
            <a:r>
              <a:rPr lang="fr-FR" sz="2800" i="1" dirty="0" err="1" smtClean="0">
                <a:solidFill>
                  <a:schemeClr val="accent2">
                    <a:lumMod val="75000"/>
                  </a:schemeClr>
                </a:solidFill>
              </a:rPr>
              <a:t>intended</a:t>
            </a:r>
            <a:r>
              <a:rPr lang="fr-FR" sz="28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800" i="1" dirty="0" err="1" smtClean="0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fr-FR" sz="2800" i="1" dirty="0" smtClean="0">
                <a:solidFill>
                  <a:schemeClr val="accent2">
                    <a:lumMod val="75000"/>
                  </a:schemeClr>
                </a:solidFill>
              </a:rPr>
              <a:t> objectives</a:t>
            </a: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62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Content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000250" y="2753936"/>
            <a:ext cx="44126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Introduction to DARS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Recommender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fr-F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Looking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Introduction to DARS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000250" y="2753936"/>
            <a:ext cx="6835141" cy="231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September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2018</a:t>
            </a: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Course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ecommender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system for </a:t>
            </a:r>
            <a:r>
              <a:rPr lang="fr-FR" sz="2800" i="1" dirty="0" err="1" smtClean="0">
                <a:solidFill>
                  <a:schemeClr val="accent1">
                    <a:lumMod val="75000"/>
                  </a:schemeClr>
                </a:solidFill>
              </a:rPr>
              <a:t>students</a:t>
            </a:r>
            <a:endParaRPr lang="fr-FR" sz="2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Wider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impact</a:t>
            </a: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Supporting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team</a:t>
            </a: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MSLAS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The Recommender System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81300" y="2838449"/>
            <a:ext cx="2914650" cy="2899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u="sng" dirty="0" err="1" smtClean="0">
                <a:solidFill>
                  <a:schemeClr val="bg1"/>
                </a:solidFill>
              </a:rPr>
              <a:t>Material</a:t>
            </a:r>
            <a:endParaRPr lang="fr-FR" sz="2000" u="sng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dirty="0" err="1" smtClean="0">
                <a:solidFill>
                  <a:schemeClr val="bg1"/>
                </a:solidFill>
              </a:rPr>
              <a:t>Alumni’s</a:t>
            </a:r>
            <a:r>
              <a:rPr lang="fr-FR" sz="2000" dirty="0" smtClean="0">
                <a:solidFill>
                  <a:schemeClr val="bg1"/>
                </a:solidFill>
              </a:rPr>
              <a:t> curriculum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Course </a:t>
            </a:r>
            <a:r>
              <a:rPr lang="fr-FR" sz="2000" dirty="0" err="1" smtClean="0">
                <a:solidFill>
                  <a:schemeClr val="bg1"/>
                </a:solidFill>
              </a:rPr>
              <a:t>material</a:t>
            </a:r>
            <a:r>
              <a:rPr lang="fr-FR" sz="2000" dirty="0" smtClean="0">
                <a:solidFill>
                  <a:schemeClr val="bg1"/>
                </a:solidFill>
              </a:rPr>
              <a:t> (course </a:t>
            </a:r>
            <a:r>
              <a:rPr lang="fr-FR" sz="2000" dirty="0" err="1" smtClean="0">
                <a:solidFill>
                  <a:schemeClr val="bg1"/>
                </a:solidFill>
              </a:rPr>
              <a:t>manuals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courose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literature</a:t>
            </a:r>
            <a:r>
              <a:rPr lang="fr-FR" sz="2000" dirty="0" smtClean="0">
                <a:solidFill>
                  <a:schemeClr val="bg1"/>
                </a:solidFill>
              </a:rPr>
              <a:t>, …)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Content of </a:t>
            </a:r>
            <a:r>
              <a:rPr lang="fr-FR" sz="2000" dirty="0" err="1" smtClean="0">
                <a:solidFill>
                  <a:schemeClr val="bg1"/>
                </a:solidFill>
              </a:rPr>
              <a:t>other</a:t>
            </a:r>
            <a:r>
              <a:rPr lang="fr-FR" sz="2000" dirty="0" smtClean="0">
                <a:solidFill>
                  <a:schemeClr val="bg1"/>
                </a:solidFill>
              </a:rPr>
              <a:t> programs</a:t>
            </a:r>
          </a:p>
          <a:p>
            <a:pPr marL="285750" indent="-285750">
              <a:buFontTx/>
              <a:buChar char="-"/>
            </a:pPr>
            <a:r>
              <a:rPr lang="fr-FR" sz="2000" dirty="0" err="1" smtClean="0">
                <a:solidFill>
                  <a:schemeClr val="bg1"/>
                </a:solidFill>
              </a:rPr>
              <a:t>External</a:t>
            </a:r>
            <a:r>
              <a:rPr lang="fr-FR" sz="2000" dirty="0" smtClean="0">
                <a:solidFill>
                  <a:schemeClr val="bg1"/>
                </a:solidFill>
              </a:rPr>
              <a:t> information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2838450"/>
            <a:ext cx="2914650" cy="2899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u="sng" dirty="0" smtClean="0">
                <a:solidFill>
                  <a:schemeClr val="bg1"/>
                </a:solidFill>
              </a:rPr>
              <a:t>Techniques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Pattern </a:t>
            </a:r>
            <a:r>
              <a:rPr lang="fr-FR" sz="2000" dirty="0" err="1">
                <a:solidFill>
                  <a:schemeClr val="bg1"/>
                </a:solidFill>
              </a:rPr>
              <a:t>s</a:t>
            </a:r>
            <a:r>
              <a:rPr lang="fr-FR" sz="2000" dirty="0" err="1" smtClean="0">
                <a:solidFill>
                  <a:schemeClr val="bg1"/>
                </a:solidFill>
              </a:rPr>
              <a:t>equence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mining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Topic </a:t>
            </a:r>
            <a:r>
              <a:rPr lang="fr-FR" sz="2000" dirty="0" err="1">
                <a:solidFill>
                  <a:schemeClr val="bg1"/>
                </a:solidFill>
              </a:rPr>
              <a:t>m</a:t>
            </a:r>
            <a:r>
              <a:rPr lang="fr-FR" sz="2000" dirty="0" err="1" smtClean="0">
                <a:solidFill>
                  <a:schemeClr val="bg1"/>
                </a:solidFill>
              </a:rPr>
              <a:t>odelling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Data </a:t>
            </a:r>
            <a:r>
              <a:rPr lang="fr-FR" sz="2000" dirty="0" err="1">
                <a:solidFill>
                  <a:schemeClr val="bg1"/>
                </a:solidFill>
              </a:rPr>
              <a:t>v</a:t>
            </a:r>
            <a:r>
              <a:rPr lang="fr-FR" sz="2000" dirty="0" err="1" smtClean="0">
                <a:solidFill>
                  <a:schemeClr val="bg1"/>
                </a:solidFill>
              </a:rPr>
              <a:t>isualization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Datamining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826" y="3181350"/>
            <a:ext cx="1905000" cy="50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Current profile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826" y="4041262"/>
            <a:ext cx="1905000" cy="50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</a:rPr>
              <a:t>Stated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i</a:t>
            </a:r>
            <a:r>
              <a:rPr lang="fr-FR" sz="2000" dirty="0" err="1" smtClean="0">
                <a:solidFill>
                  <a:schemeClr val="bg1"/>
                </a:solidFill>
              </a:rPr>
              <a:t>nterests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826" y="4817295"/>
            <a:ext cx="1905000" cy="50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</a:rPr>
              <a:t>Intended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grad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324099" y="3760327"/>
            <a:ext cx="333375" cy="106720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9201149" y="3750089"/>
            <a:ext cx="333375" cy="106720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9789826" y="3276600"/>
            <a:ext cx="1905000" cy="50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</a:rPr>
              <a:t>Heat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map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89826" y="4126274"/>
            <a:ext cx="1905000" cy="50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</a:rPr>
              <a:t>Red</a:t>
            </a:r>
            <a:r>
              <a:rPr lang="fr-FR" sz="2000" dirty="0" smtClean="0">
                <a:solidFill>
                  <a:schemeClr val="bg1"/>
                </a:solidFill>
              </a:rPr>
              <a:t> flags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89826" y="4922783"/>
            <a:ext cx="1905000" cy="505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</a:rPr>
              <a:t>Explanations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Pillar 1: Topic Modelling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74A7EB7A-E2AA-474E-9A69-1F9F904D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3594"/>
              </p:ext>
            </p:extLst>
          </p:nvPr>
        </p:nvGraphicFramePr>
        <p:xfrm>
          <a:off x="1036320" y="2899956"/>
          <a:ext cx="9976454" cy="262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70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Pillar 2: Pattern Sequence Mining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74A7EB7A-E2AA-474E-9A69-1F9F904D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305017"/>
              </p:ext>
            </p:extLst>
          </p:nvPr>
        </p:nvGraphicFramePr>
        <p:xfrm>
          <a:off x="1036320" y="2899956"/>
          <a:ext cx="9976454" cy="262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By-products for Management (Quality Control)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000250" y="2753936"/>
            <a:ext cx="660129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Distribution of courses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during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year</a:t>
            </a:r>
            <a:endParaRPr lang="fr-F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Level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smtClean="0">
                <a:solidFill>
                  <a:schemeClr val="accent1">
                    <a:lumMod val="75000"/>
                  </a:schemeClr>
                </a:solidFill>
              </a:rPr>
              <a:t>of courses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within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clusters</a:t>
            </a: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Aims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covered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graduates</a:t>
            </a:r>
            <a:endParaRPr lang="fr-F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Assessment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types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covered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graduates</a:t>
            </a:r>
            <a:endParaRPr lang="fr-F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Content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recommendation</a:t>
            </a:r>
            <a:endParaRPr lang="fr-F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39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Results – Materials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3" r="69383" b="27137"/>
          <a:stretch/>
        </p:blipFill>
        <p:spPr bwMode="auto">
          <a:xfrm>
            <a:off x="1009650" y="2551760"/>
            <a:ext cx="3638550" cy="35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943" r="86406" b="22135"/>
          <a:stretch/>
        </p:blipFill>
        <p:spPr bwMode="auto">
          <a:xfrm>
            <a:off x="8533009" y="2551759"/>
            <a:ext cx="2156012" cy="266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1" r="89799" b="22032"/>
          <a:stretch/>
        </p:blipFill>
        <p:spPr bwMode="auto">
          <a:xfrm>
            <a:off x="5519169" y="2551759"/>
            <a:ext cx="1701438" cy="223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957467" y="4819739"/>
            <a:ext cx="3304303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Course catalogue</a:t>
            </a: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(Course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manuals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(Course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literature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242</Words>
  <Application>Microsoft Office PowerPoint</Application>
  <PresentationFormat>Personnalisé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Office Theme</vt:lpstr>
      <vt:lpstr>DARS</vt:lpstr>
      <vt:lpstr>Présentation PowerPoint</vt:lpstr>
      <vt:lpstr>Content</vt:lpstr>
      <vt:lpstr>Introduction to DARS</vt:lpstr>
      <vt:lpstr>The Recommender System</vt:lpstr>
      <vt:lpstr>Pillar 1: Topic Modelling</vt:lpstr>
      <vt:lpstr>Pillar 2: Pattern Sequence Mining</vt:lpstr>
      <vt:lpstr>By-products for Management (Quality Control)</vt:lpstr>
      <vt:lpstr>Results – Materials</vt:lpstr>
      <vt:lpstr>Results – Plots (Laptop)</vt:lpstr>
      <vt:lpstr>Looking Forward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JeanLuc</cp:lastModifiedBy>
  <cp:revision>29</cp:revision>
  <dcterms:created xsi:type="dcterms:W3CDTF">2018-10-16T14:00:42Z</dcterms:created>
  <dcterms:modified xsi:type="dcterms:W3CDTF">2018-12-10T10:42:19Z</dcterms:modified>
</cp:coreProperties>
</file>