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97" r:id="rId3"/>
    <p:sldId id="261" r:id="rId4"/>
    <p:sldId id="301" r:id="rId5"/>
    <p:sldId id="276" r:id="rId6"/>
    <p:sldId id="310" r:id="rId7"/>
    <p:sldId id="298" r:id="rId8"/>
    <p:sldId id="306" r:id="rId9"/>
    <p:sldId id="307" r:id="rId10"/>
    <p:sldId id="308" r:id="rId11"/>
    <p:sldId id="30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7772"/>
  </p:normalViewPr>
  <p:slideViewPr>
    <p:cSldViewPr snapToGrid="0" snapToObjects="1">
      <p:cViewPr varScale="1">
        <p:scale>
          <a:sx n="70" d="100"/>
          <a:sy n="70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/>
            <a:t>Sequential Pattern mining</a:t>
          </a:r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/>
            <a:t>CSPADE</a:t>
          </a:r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/>
            <a:t>The System</a:t>
          </a:r>
          <a:endParaRPr lang="en-US" dirty="0"/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5">
        <dgm:presLayoutVars>
          <dgm:chPref val="3"/>
        </dgm:presLayoutVars>
      </dgm:prSet>
      <dgm:spPr/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5">
        <dgm:presLayoutVars>
          <dgm:chPref val="3"/>
        </dgm:presLayoutVars>
      </dgm:prSet>
      <dgm:spPr/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5">
        <dgm:presLayoutVars>
          <dgm:chPref val="3"/>
        </dgm:presLayoutVars>
      </dgm:prSet>
      <dgm:spPr/>
    </dgm:pt>
    <dgm:pt modelId="{702CDD9E-AE57-9249-9DB1-8310F5BDAF09}" type="pres">
      <dgm:prSet presAssocID="{0D020AA6-2535-894D-A0B4-B6B4C024B9AD}" presName="hierChild4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3" presStyleCnt="5">
        <dgm:presLayoutVars>
          <dgm:chPref val="3"/>
        </dgm:presLayoutVars>
      </dgm:prSet>
      <dgm:spPr/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4" presStyleCnt="5">
        <dgm:presLayoutVars>
          <dgm:chPref val="3"/>
        </dgm:presLayoutVars>
      </dgm:prSet>
      <dgm:spPr/>
    </dgm:pt>
    <dgm:pt modelId="{4ED59EF9-2FEA-6243-B737-0893CDC2D0A0}" type="pres">
      <dgm:prSet presAssocID="{E7EC5815-0641-8C49-BB3D-0734EDEACDE0}" presName="hierChild4" presStyleCnt="0"/>
      <dgm:spPr/>
    </dgm:pt>
  </dgm:ptLst>
  <dgm:cxnLst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/>
            <a:t>Input Text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Course Manuals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6CD63970-2CBC-954B-9501-8C5F0C4CDBCE}">
      <dgm:prSet phldrT="[Text]"/>
      <dgm:spPr/>
      <dgm:t>
        <a:bodyPr/>
        <a:lstStyle/>
        <a:p>
          <a:r>
            <a:rPr lang="en-US" dirty="0"/>
            <a:t>Course Catalogue</a:t>
          </a:r>
        </a:p>
      </dgm:t>
    </dgm:pt>
    <dgm:pt modelId="{C99847DF-21B0-A446-9659-F5B8CDEA48A4}" type="parTrans" cxnId="{74327FB3-36E2-6743-8F22-F756AA588167}">
      <dgm:prSet/>
      <dgm:spPr/>
      <dgm:t>
        <a:bodyPr/>
        <a:lstStyle/>
        <a:p>
          <a:endParaRPr lang="en-US"/>
        </a:p>
      </dgm:t>
    </dgm:pt>
    <dgm:pt modelId="{15F7C560-B22A-5541-989E-540FBD204766}" type="sibTrans" cxnId="{74327FB3-36E2-6743-8F22-F756AA58816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Apply LDA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7D6AA2CE-1DC2-9742-92CF-885CA52CA627}">
      <dgm:prSet phldrT="[Text]"/>
      <dgm:spPr/>
      <dgm:t>
        <a:bodyPr/>
        <a:lstStyle/>
        <a:p>
          <a:r>
            <a:rPr lang="en-US" dirty="0"/>
            <a:t>Number of topics from 5 to 250 by 5</a:t>
          </a:r>
        </a:p>
      </dgm:t>
    </dgm:pt>
    <dgm:pt modelId="{96750AF0-2505-6A46-B9CA-FE421C4BC92D}" type="parTrans" cxnId="{2C64AF3D-3E1B-5C48-8D6E-3210C30753AB}">
      <dgm:prSet/>
      <dgm:spPr/>
      <dgm:t>
        <a:bodyPr/>
        <a:lstStyle/>
        <a:p>
          <a:endParaRPr lang="en-US"/>
        </a:p>
      </dgm:t>
    </dgm:pt>
    <dgm:pt modelId="{B711D696-2CCC-2046-A5DF-A95001FFDD95}" type="sibTrans" cxnId="{2C64AF3D-3E1B-5C48-8D6E-3210C30753AB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Evaluate Performance over n topics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0437C19F-75BA-044F-B9A1-2BAC666811DD}">
      <dgm:prSet phldrT="[Text]"/>
      <dgm:spPr/>
      <dgm:t>
        <a:bodyPr/>
        <a:lstStyle/>
        <a:p>
          <a:r>
            <a:rPr lang="en-US" dirty="0"/>
            <a:t>Perplexity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/>
      <dgm:t>
        <a:bodyPr/>
        <a:lstStyle/>
        <a:p>
          <a:r>
            <a:rPr lang="en-US" dirty="0"/>
            <a:t>Log Likelihood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D3D1C4-0710-EF47-B358-0895FA51953B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D2B3E44B-CFE5-8A4D-BDC3-4A7A6CFCF634}" type="parTrans" cxnId="{F33AE15F-2D02-C742-8C4A-3E55A2BCEF56}">
      <dgm:prSet/>
      <dgm:spPr/>
      <dgm:t>
        <a:bodyPr/>
        <a:lstStyle/>
        <a:p>
          <a:endParaRPr lang="en-US"/>
        </a:p>
      </dgm:t>
    </dgm:pt>
    <dgm:pt modelId="{161CB8BB-0E7D-E444-9547-06096094EE43}" type="sibTrans" cxnId="{F33AE15F-2D02-C742-8C4A-3E55A2BCEF56}">
      <dgm:prSet/>
      <dgm:spPr/>
      <dgm:t>
        <a:bodyPr/>
        <a:lstStyle/>
        <a:p>
          <a:endParaRPr lang="en-US"/>
        </a:p>
      </dgm:t>
    </dgm:pt>
    <dgm:pt modelId="{6538A03E-16C6-5844-9C23-5F41C2C68AA8}">
      <dgm:prSet phldrT="[Text]"/>
      <dgm:spPr/>
      <dgm:t>
        <a:bodyPr/>
        <a:lstStyle/>
        <a:p>
          <a:r>
            <a:rPr lang="en-US" dirty="0"/>
            <a:t>Keep model with ideal number of topics</a:t>
          </a:r>
        </a:p>
      </dgm:t>
    </dgm:pt>
    <dgm:pt modelId="{B4863396-C8D6-BC4A-A2FE-D651A37B69E6}" type="parTrans" cxnId="{49048317-CC28-4343-B60E-724215B332E4}">
      <dgm:prSet/>
      <dgm:spPr/>
      <dgm:t>
        <a:bodyPr/>
        <a:lstStyle/>
        <a:p>
          <a:endParaRPr lang="en-US"/>
        </a:p>
      </dgm:t>
    </dgm:pt>
    <dgm:pt modelId="{144BD065-D5E3-6D4E-909D-7307EB4647B8}" type="sibTrans" cxnId="{49048317-CC28-4343-B60E-724215B332E4}">
      <dgm:prSet/>
      <dgm:spPr/>
      <dgm:t>
        <a:bodyPr/>
        <a:lstStyle/>
        <a:p>
          <a:endParaRPr lang="en-US"/>
        </a:p>
      </dgm:t>
    </dgm:pt>
    <dgm:pt modelId="{09BF1B22-F38C-A244-B84B-DD790BBDD48B}">
      <dgm:prSet phldrT="[Text]"/>
      <dgm:spPr/>
      <dgm:t>
        <a:bodyPr/>
        <a:lstStyle/>
        <a:p>
          <a:r>
            <a:rPr lang="en-US"/>
            <a:t>Clean Text Data</a:t>
          </a:r>
          <a:endParaRPr lang="en-US" dirty="0"/>
        </a:p>
      </dgm:t>
    </dgm:pt>
    <dgm:pt modelId="{4C75BE9E-3490-C148-B3FB-B5BDD0EF8EC9}" type="parTrans" cxnId="{E2870886-AEB8-3E43-823F-4FD3CE88D6D2}">
      <dgm:prSet/>
      <dgm:spPr/>
      <dgm:t>
        <a:bodyPr/>
        <a:lstStyle/>
        <a:p>
          <a:endParaRPr lang="en-US"/>
        </a:p>
      </dgm:t>
    </dgm:pt>
    <dgm:pt modelId="{0148387F-2B4A-144F-AFDD-638507C2DD23}" type="sibTrans" cxnId="{E2870886-AEB8-3E43-823F-4FD3CE88D6D2}">
      <dgm:prSet/>
      <dgm:spPr/>
      <dgm:t>
        <a:bodyPr/>
        <a:lstStyle/>
        <a:p>
          <a:endParaRPr lang="en-US"/>
        </a:p>
      </dgm:t>
    </dgm:pt>
    <dgm:pt modelId="{8E8CE73E-AB18-F34A-965D-5B840B9B2AE1}">
      <dgm:prSet phldrT="[Text]"/>
      <dgm:spPr/>
      <dgm:t>
        <a:bodyPr/>
        <a:lstStyle/>
        <a:p>
          <a:r>
            <a:rPr lang="en-US" dirty="0"/>
            <a:t>Lowercase</a:t>
          </a:r>
        </a:p>
      </dgm:t>
    </dgm:pt>
    <dgm:pt modelId="{82E2BD51-3D8B-1643-B512-E801686E8EDD}" type="parTrans" cxnId="{B29A408C-C4B9-A143-95E2-7D7F3EB2986C}">
      <dgm:prSet/>
      <dgm:spPr/>
      <dgm:t>
        <a:bodyPr/>
        <a:lstStyle/>
        <a:p>
          <a:endParaRPr lang="en-US"/>
        </a:p>
      </dgm:t>
    </dgm:pt>
    <dgm:pt modelId="{4C74F4F8-8AC8-AE4B-AA0A-93F8F5663E45}" type="sibTrans" cxnId="{B29A408C-C4B9-A143-95E2-7D7F3EB2986C}">
      <dgm:prSet/>
      <dgm:spPr/>
      <dgm:t>
        <a:bodyPr/>
        <a:lstStyle/>
        <a:p>
          <a:endParaRPr lang="en-US"/>
        </a:p>
      </dgm:t>
    </dgm:pt>
    <dgm:pt modelId="{DF9BD9C1-64A2-6244-BAEB-13F631EECF86}">
      <dgm:prSet phldrT="[Text]"/>
      <dgm:spPr/>
      <dgm:t>
        <a:bodyPr/>
        <a:lstStyle/>
        <a:p>
          <a:r>
            <a:rPr lang="en-US" dirty="0"/>
            <a:t>Stemming</a:t>
          </a:r>
        </a:p>
      </dgm:t>
    </dgm:pt>
    <dgm:pt modelId="{2B9DB3A5-4A47-D14B-9DBD-1DA9231BD809}" type="parTrans" cxnId="{24424D2C-658C-C542-B4D3-3974DCE95E3C}">
      <dgm:prSet/>
      <dgm:spPr/>
      <dgm:t>
        <a:bodyPr/>
        <a:lstStyle/>
        <a:p>
          <a:endParaRPr lang="en-US"/>
        </a:p>
      </dgm:t>
    </dgm:pt>
    <dgm:pt modelId="{7A56CBBB-A19F-2242-8C9A-2C7C96BF35D9}" type="sibTrans" cxnId="{24424D2C-658C-C542-B4D3-3974DCE95E3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Use Beta and Gamma Distributions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/>
            <a:t> Match courses to students 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6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5"/>
      <dgm:spPr/>
    </dgm:pt>
    <dgm:pt modelId="{45B56F92-CA62-7547-B01D-E6ADA8964BD8}" type="pres">
      <dgm:prSet presAssocID="{3C3A72B1-6F38-454F-ADA5-D1EBE4A37A7A}" presName="connectorText" presStyleLbl="sibTrans2D1" presStyleIdx="0" presStyleCnt="5"/>
      <dgm:spPr/>
    </dgm:pt>
    <dgm:pt modelId="{939C7695-156E-F04F-8C48-DBCC040B3855}" type="pres">
      <dgm:prSet presAssocID="{09BF1B22-F38C-A244-B84B-DD790BBDD48B}" presName="node" presStyleLbl="node1" presStyleIdx="1" presStyleCnt="6">
        <dgm:presLayoutVars>
          <dgm:bulletEnabled val="1"/>
        </dgm:presLayoutVars>
      </dgm:prSet>
      <dgm:spPr/>
    </dgm:pt>
    <dgm:pt modelId="{A7852A2E-3805-0248-815B-077B858ED98E}" type="pres">
      <dgm:prSet presAssocID="{0148387F-2B4A-144F-AFDD-638507C2DD23}" presName="sibTrans" presStyleLbl="sibTrans2D1" presStyleIdx="1" presStyleCnt="5"/>
      <dgm:spPr/>
    </dgm:pt>
    <dgm:pt modelId="{2534C046-32AA-754F-A317-ACAD5C40002E}" type="pres">
      <dgm:prSet presAssocID="{0148387F-2B4A-144F-AFDD-638507C2DD23}" presName="connectorText" presStyleLbl="sibTrans2D1" presStyleIdx="1" presStyleCnt="5"/>
      <dgm:spPr/>
    </dgm:pt>
    <dgm:pt modelId="{062D1ADA-9625-5C42-8A29-3EBF6176F03B}" type="pres">
      <dgm:prSet presAssocID="{55AF6ACC-D03D-AE4C-B062-8B2F16A0D8E1}" presName="node" presStyleLbl="node1" presStyleIdx="2" presStyleCnt="6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2" presStyleCnt="5"/>
      <dgm:spPr/>
    </dgm:pt>
    <dgm:pt modelId="{A4EC4731-5BF8-BF47-ADB2-BBF1EF6E6274}" type="pres">
      <dgm:prSet presAssocID="{A7B5DA2F-F7AF-9F49-B4CA-599244722077}" presName="connectorText" presStyleLbl="sibTrans2D1" presStyleIdx="2" presStyleCnt="5"/>
      <dgm:spPr/>
    </dgm:pt>
    <dgm:pt modelId="{CA926706-B92E-CE41-81A0-54D1A7872542}" type="pres">
      <dgm:prSet presAssocID="{9B0DC355-4EE7-CF4D-8FA3-65138D55947F}" presName="node" presStyleLbl="node1" presStyleIdx="3" presStyleCnt="6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3" presStyleCnt="5"/>
      <dgm:spPr/>
    </dgm:pt>
    <dgm:pt modelId="{694E6BB3-6CB3-2541-A17A-F925628A8872}" type="pres">
      <dgm:prSet presAssocID="{7117672F-4AE5-FD41-A307-D1F4ACE04C98}" presName="connectorText" presStyleLbl="sibTrans2D1" presStyleIdx="3" presStyleCnt="5"/>
      <dgm:spPr/>
    </dgm:pt>
    <dgm:pt modelId="{B1A221D4-83F2-0645-85AC-91616DC24884}" type="pres">
      <dgm:prSet presAssocID="{6538A03E-16C6-5844-9C23-5F41C2C68AA8}" presName="node" presStyleLbl="node1" presStyleIdx="4" presStyleCnt="6">
        <dgm:presLayoutVars>
          <dgm:bulletEnabled val="1"/>
        </dgm:presLayoutVars>
      </dgm:prSet>
      <dgm:spPr/>
    </dgm:pt>
    <dgm:pt modelId="{2C244ECD-1913-B24A-ABCE-7EFD203DE52C}" type="pres">
      <dgm:prSet presAssocID="{144BD065-D5E3-6D4E-909D-7307EB4647B8}" presName="sibTrans" presStyleLbl="sibTrans2D1" presStyleIdx="4" presStyleCnt="5"/>
      <dgm:spPr/>
    </dgm:pt>
    <dgm:pt modelId="{622BAB61-DDEA-1749-B1E8-D043FDF4854E}" type="pres">
      <dgm:prSet presAssocID="{144BD065-D5E3-6D4E-909D-7307EB4647B8}" presName="connectorText" presStyleLbl="sibTrans2D1" presStyleIdx="4" presStyleCnt="5"/>
      <dgm:spPr/>
    </dgm:pt>
    <dgm:pt modelId="{A9073634-AA3C-9A44-B584-1CB99DA50058}" type="pres">
      <dgm:prSet presAssocID="{33B6F756-187C-084D-A5E5-14E3CE45FED5}" presName="node" presStyleLbl="node1" presStyleIdx="5" presStyleCnt="6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1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D3B1213-4220-4547-8946-EF2FADEC697D}" type="presOf" srcId="{F6D58DD0-BC92-354B-B63E-89311C05467C}" destId="{CA926706-B92E-CE41-81A0-54D1A7872542}" srcOrd="0" destOrd="2" presId="urn:microsoft.com/office/officeart/2005/8/layout/process1"/>
    <dgm:cxn modelId="{49048317-CC28-4343-B60E-724215B332E4}" srcId="{38F44408-F7EA-5D45-9F78-1E9259F17F1C}" destId="{6538A03E-16C6-5844-9C23-5F41C2C68AA8}" srcOrd="4" destOrd="0" parTransId="{B4863396-C8D6-BC4A-A2FE-D651A37B69E6}" sibTransId="{144BD065-D5E3-6D4E-909D-7307EB4647B8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24424D2C-658C-C542-B4D3-3974DCE95E3C}" srcId="{09BF1B22-F38C-A244-B84B-DD790BBDD48B}" destId="{DF9BD9C1-64A2-6244-BAEB-13F631EECF86}" srcOrd="1" destOrd="0" parTransId="{2B9DB3A5-4A47-D14B-9DBD-1DA9231BD809}" sibTransId="{7A56CBBB-A19F-2242-8C9A-2C7C96BF35D9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2" destOrd="0" parTransId="{2ADED678-A0FA-2A45-8EFC-7F6DAAA912BC}" sibTransId="{A7B5DA2F-F7AF-9F49-B4CA-599244722077}"/>
    <dgm:cxn modelId="{2C64AF3D-3E1B-5C48-8D6E-3210C30753AB}" srcId="{55AF6ACC-D03D-AE4C-B062-8B2F16A0D8E1}" destId="{7D6AA2CE-1DC2-9742-92CF-885CA52CA627}" srcOrd="0" destOrd="0" parTransId="{96750AF0-2505-6A46-B9CA-FE421C4BC92D}" sibTransId="{B711D696-2CCC-2046-A5DF-A95001FFDD95}"/>
    <dgm:cxn modelId="{943B2148-6680-5047-BD31-87C06188DCF7}" srcId="{38F44408-F7EA-5D45-9F78-1E9259F17F1C}" destId="{33B6F756-187C-084D-A5E5-14E3CE45FED5}" srcOrd="5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F33AE15F-2D02-C742-8C4A-3E55A2BCEF56}" srcId="{9B0DC355-4EE7-CF4D-8FA3-65138D55947F}" destId="{33D3D1C4-0710-EF47-B358-0895FA51953B}" srcOrd="2" destOrd="0" parTransId="{D2B3E44B-CFE5-8A4D-BDC3-4A7A6CFCF634}" sibTransId="{161CB8BB-0E7D-E444-9547-06096094EE43}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442A1D69-6AA5-CF41-96F6-97F6109DE77D}" type="presOf" srcId="{6CD63970-2CBC-954B-9501-8C5F0C4CDBCE}" destId="{C52653A9-88E4-5B4C-A313-E4CE4518E38B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CCF32D6E-CAD3-BC47-A877-E9C20946D703}" type="presOf" srcId="{144BD065-D5E3-6D4E-909D-7307EB4647B8}" destId="{622BAB61-DDEA-1749-B1E8-D043FDF4854E}" srcOrd="1" destOrd="0" presId="urn:microsoft.com/office/officeart/2005/8/layout/process1"/>
    <dgm:cxn modelId="{49FBD27C-A92A-0947-BABF-CAD6873A9A60}" type="presOf" srcId="{8E8CE73E-AB18-F34A-965D-5B840B9B2AE1}" destId="{939C7695-156E-F04F-8C48-DBCC040B3855}" srcOrd="0" destOrd="1" presId="urn:microsoft.com/office/officeart/2005/8/layout/process1"/>
    <dgm:cxn modelId="{0BBE5182-C56B-1043-86A2-6A908B283BD0}" type="presOf" srcId="{09BF1B22-F38C-A244-B84B-DD790BBDD48B}" destId="{939C7695-156E-F04F-8C48-DBCC040B3855}" srcOrd="0" destOrd="0" presId="urn:microsoft.com/office/officeart/2005/8/layout/process1"/>
    <dgm:cxn modelId="{E2870886-AEB8-3E43-823F-4FD3CE88D6D2}" srcId="{38F44408-F7EA-5D45-9F78-1E9259F17F1C}" destId="{09BF1B22-F38C-A244-B84B-DD790BBDD48B}" srcOrd="1" destOrd="0" parTransId="{4C75BE9E-3490-C148-B3FB-B5BDD0EF8EC9}" sibTransId="{0148387F-2B4A-144F-AFDD-638507C2DD23}"/>
    <dgm:cxn modelId="{FE1BE588-DFEA-2447-9DA5-BF78CB366A2D}" srcId="{38F44408-F7EA-5D45-9F78-1E9259F17F1C}" destId="{9B0DC355-4EE7-CF4D-8FA3-65138D55947F}" srcOrd="3" destOrd="0" parTransId="{FAD9449B-3875-FA45-B535-5A58BD5335BA}" sibTransId="{7117672F-4AE5-FD41-A307-D1F4ACE04C98}"/>
    <dgm:cxn modelId="{B29A408C-C4B9-A143-95E2-7D7F3EB2986C}" srcId="{09BF1B22-F38C-A244-B84B-DD790BBDD48B}" destId="{8E8CE73E-AB18-F34A-965D-5B840B9B2AE1}" srcOrd="0" destOrd="0" parTransId="{82E2BD51-3D8B-1643-B512-E801686E8EDD}" sibTransId="{4C74F4F8-8AC8-AE4B-AA0A-93F8F5663E45}"/>
    <dgm:cxn modelId="{E2C9BC90-D37C-DE4F-B524-2F8EB77F5995}" type="presOf" srcId="{DF9BD9C1-64A2-6244-BAEB-13F631EECF86}" destId="{939C7695-156E-F04F-8C48-DBCC040B3855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2065F89D-5775-2C48-B5C6-5BD3B76EC032}" type="presOf" srcId="{0148387F-2B4A-144F-AFDD-638507C2DD23}" destId="{2534C046-32AA-754F-A317-ACAD5C40002E}" srcOrd="1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A15B6B2-9600-0048-AD8F-3DAC2EEBE5D0}" type="presOf" srcId="{33D3D1C4-0710-EF47-B358-0895FA51953B}" destId="{CA926706-B92E-CE41-81A0-54D1A7872542}" srcOrd="0" destOrd="3" presId="urn:microsoft.com/office/officeart/2005/8/layout/process1"/>
    <dgm:cxn modelId="{74327FB3-36E2-6743-8F22-F756AA588167}" srcId="{CB4FD71C-37EB-7C4D-BA75-847F56CE95C2}" destId="{6CD63970-2CBC-954B-9501-8C5F0C4CDBCE}" srcOrd="1" destOrd="0" parTransId="{C99847DF-21B0-A446-9659-F5B8CDEA48A4}" sibTransId="{15F7C560-B22A-5541-989E-540FBD204766}"/>
    <dgm:cxn modelId="{C1DEE2B5-6328-9241-9C9B-D5557C435491}" type="presOf" srcId="{7D6AA2CE-1DC2-9742-92CF-885CA52CA627}" destId="{062D1ADA-9625-5C42-8A29-3EBF6176F03B}" srcOrd="0" destOrd="1" presId="urn:microsoft.com/office/officeart/2005/8/layout/process1"/>
    <dgm:cxn modelId="{820B14C8-4BBF-164A-BDD9-37CFA49E6FB6}" type="presOf" srcId="{0148387F-2B4A-144F-AFDD-638507C2DD23}" destId="{A7852A2E-3805-0248-815B-077B858ED98E}" srcOrd="0" destOrd="0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7E6659D0-E979-CC4B-8D69-9F0FDC5D4751}" type="presOf" srcId="{144BD065-D5E3-6D4E-909D-7307EB4647B8}" destId="{2C244ECD-1913-B24A-ABCE-7EFD203DE52C}" srcOrd="0" destOrd="0" presId="urn:microsoft.com/office/officeart/2005/8/layout/process1"/>
    <dgm:cxn modelId="{778902DC-0F31-284F-84FA-73848605F5D4}" type="presOf" srcId="{6538A03E-16C6-5844-9C23-5F41C2C68AA8}" destId="{B1A221D4-83F2-0645-85AC-91616DC24884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3FDA161B-E246-ED45-9F82-4C3693FD8B38}" type="presParOf" srcId="{3EEF20E3-E8FF-C948-B6A2-E332D891F03C}" destId="{939C7695-156E-F04F-8C48-DBCC040B3855}" srcOrd="2" destOrd="0" presId="urn:microsoft.com/office/officeart/2005/8/layout/process1"/>
    <dgm:cxn modelId="{B289E1D3-6DF2-7642-9E7E-E3E1E01650D4}" type="presParOf" srcId="{3EEF20E3-E8FF-C948-B6A2-E332D891F03C}" destId="{A7852A2E-3805-0248-815B-077B858ED98E}" srcOrd="3" destOrd="0" presId="urn:microsoft.com/office/officeart/2005/8/layout/process1"/>
    <dgm:cxn modelId="{C214B7BE-14D5-4848-B137-33844F3B532D}" type="presParOf" srcId="{A7852A2E-3805-0248-815B-077B858ED98E}" destId="{2534C046-32AA-754F-A317-ACAD5C40002E}" srcOrd="0" destOrd="0" presId="urn:microsoft.com/office/officeart/2005/8/layout/process1"/>
    <dgm:cxn modelId="{65EBE230-B371-B446-BCDA-4786D315F58E}" type="presParOf" srcId="{3EEF20E3-E8FF-C948-B6A2-E332D891F03C}" destId="{062D1ADA-9625-5C42-8A29-3EBF6176F03B}" srcOrd="4" destOrd="0" presId="urn:microsoft.com/office/officeart/2005/8/layout/process1"/>
    <dgm:cxn modelId="{5AACAD84-3128-F94D-BB90-E4E312E30AFD}" type="presParOf" srcId="{3EEF20E3-E8FF-C948-B6A2-E332D891F03C}" destId="{FF924318-EFF4-114C-A607-D5E593D342F4}" srcOrd="5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6" destOrd="0" presId="urn:microsoft.com/office/officeart/2005/8/layout/process1"/>
    <dgm:cxn modelId="{CBB7E376-44BA-0E43-9A38-129407A55130}" type="presParOf" srcId="{3EEF20E3-E8FF-C948-B6A2-E332D891F03C}" destId="{C59F1FE9-B675-F74A-81B2-DF1C859D9125}" srcOrd="7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1564DF29-0710-D84F-82C7-71AF4459B4D2}" type="presParOf" srcId="{3EEF20E3-E8FF-C948-B6A2-E332D891F03C}" destId="{B1A221D4-83F2-0645-85AC-91616DC24884}" srcOrd="8" destOrd="0" presId="urn:microsoft.com/office/officeart/2005/8/layout/process1"/>
    <dgm:cxn modelId="{CB2251BA-F449-FA41-9803-96595AC630EA}" type="presParOf" srcId="{3EEF20E3-E8FF-C948-B6A2-E332D891F03C}" destId="{2C244ECD-1913-B24A-ABCE-7EFD203DE52C}" srcOrd="9" destOrd="0" presId="urn:microsoft.com/office/officeart/2005/8/layout/process1"/>
    <dgm:cxn modelId="{A4D68328-F957-6D44-822E-E07AAE1497BC}" type="presParOf" srcId="{2C244ECD-1913-B24A-ABCE-7EFD203DE52C}" destId="{622BAB61-DDEA-1749-B1E8-D043FDF4854E}" srcOrd="0" destOrd="0" presId="urn:microsoft.com/office/officeart/2005/8/layout/process1"/>
    <dgm:cxn modelId="{6EB1EECA-B67C-3446-B3B1-5904A61C3B59}" type="presParOf" srcId="{3EEF20E3-E8FF-C948-B6A2-E332D891F03C}" destId="{A9073634-AA3C-9A44-B584-1CB99DA5005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/>
            <a:t>Input Text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3AC304E9-26FF-944E-90D5-3DC6C1AA69D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Course Manuals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6CD63970-2CBC-954B-9501-8C5F0C4CDBC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Course Catalogue</a:t>
          </a:r>
        </a:p>
      </dgm:t>
    </dgm:pt>
    <dgm:pt modelId="{C99847DF-21B0-A446-9659-F5B8CDEA48A4}" type="parTrans" cxnId="{74327FB3-36E2-6743-8F22-F756AA588167}">
      <dgm:prSet/>
      <dgm:spPr/>
      <dgm:t>
        <a:bodyPr/>
        <a:lstStyle/>
        <a:p>
          <a:endParaRPr lang="en-US"/>
        </a:p>
      </dgm:t>
    </dgm:pt>
    <dgm:pt modelId="{15F7C560-B22A-5541-989E-540FBD204766}" type="sibTrans" cxnId="{74327FB3-36E2-6743-8F22-F756AA58816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Apply LDA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7D6AA2CE-1DC2-9742-92CF-885CA52CA627}">
      <dgm:prSet phldrT="[Text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Number of topics from 5 to 250 by 5</a:t>
          </a:r>
        </a:p>
      </dgm:t>
    </dgm:pt>
    <dgm:pt modelId="{96750AF0-2505-6A46-B9CA-FE421C4BC92D}" type="parTrans" cxnId="{2C64AF3D-3E1B-5C48-8D6E-3210C30753AB}">
      <dgm:prSet/>
      <dgm:spPr/>
      <dgm:t>
        <a:bodyPr/>
        <a:lstStyle/>
        <a:p>
          <a:endParaRPr lang="en-US"/>
        </a:p>
      </dgm:t>
    </dgm:pt>
    <dgm:pt modelId="{B711D696-2CCC-2046-A5DF-A95001FFDD95}" type="sibTrans" cxnId="{2C64AF3D-3E1B-5C48-8D6E-3210C30753AB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Evaluate Performance over n topics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>
        <a:solidFill>
          <a:schemeClr val="accent5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437C19F-75BA-044F-B9A1-2BAC666811D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Perplexity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Log Likelihood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D3D1C4-0710-EF47-B358-0895FA51953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Tests</a:t>
          </a:r>
        </a:p>
      </dgm:t>
    </dgm:pt>
    <dgm:pt modelId="{D2B3E44B-CFE5-8A4D-BDC3-4A7A6CFCF634}" type="parTrans" cxnId="{F33AE15F-2D02-C742-8C4A-3E55A2BCEF56}">
      <dgm:prSet/>
      <dgm:spPr/>
      <dgm:t>
        <a:bodyPr/>
        <a:lstStyle/>
        <a:p>
          <a:endParaRPr lang="en-US"/>
        </a:p>
      </dgm:t>
    </dgm:pt>
    <dgm:pt modelId="{161CB8BB-0E7D-E444-9547-06096094EE43}" type="sibTrans" cxnId="{F33AE15F-2D02-C742-8C4A-3E55A2BCEF56}">
      <dgm:prSet/>
      <dgm:spPr/>
      <dgm:t>
        <a:bodyPr/>
        <a:lstStyle/>
        <a:p>
          <a:endParaRPr lang="en-US"/>
        </a:p>
      </dgm:t>
    </dgm:pt>
    <dgm:pt modelId="{6538A03E-16C6-5844-9C23-5F41C2C68AA8}">
      <dgm:prSet phldrT="[Text]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Keep model with ideal number of topics</a:t>
          </a:r>
        </a:p>
      </dgm:t>
    </dgm:pt>
    <dgm:pt modelId="{B4863396-C8D6-BC4A-A2FE-D651A37B69E6}" type="parTrans" cxnId="{49048317-CC28-4343-B60E-724215B332E4}">
      <dgm:prSet/>
      <dgm:spPr/>
      <dgm:t>
        <a:bodyPr/>
        <a:lstStyle/>
        <a:p>
          <a:endParaRPr lang="en-US"/>
        </a:p>
      </dgm:t>
    </dgm:pt>
    <dgm:pt modelId="{144BD065-D5E3-6D4E-909D-7307EB4647B8}" type="sibTrans" cxnId="{49048317-CC28-4343-B60E-724215B332E4}">
      <dgm:prSet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9BF1B22-F38C-A244-B84B-DD790BBDD48B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/>
            <a:t>Clean Text Data</a:t>
          </a:r>
          <a:endParaRPr lang="en-US" dirty="0"/>
        </a:p>
      </dgm:t>
    </dgm:pt>
    <dgm:pt modelId="{4C75BE9E-3490-C148-B3FB-B5BDD0EF8EC9}" type="parTrans" cxnId="{E2870886-AEB8-3E43-823F-4FD3CE88D6D2}">
      <dgm:prSet/>
      <dgm:spPr/>
      <dgm:t>
        <a:bodyPr/>
        <a:lstStyle/>
        <a:p>
          <a:endParaRPr lang="en-US"/>
        </a:p>
      </dgm:t>
    </dgm:pt>
    <dgm:pt modelId="{0148387F-2B4A-144F-AFDD-638507C2DD23}" type="sibTrans" cxnId="{E2870886-AEB8-3E43-823F-4FD3CE88D6D2}">
      <dgm:prSet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8E8CE73E-AB18-F34A-965D-5B840B9B2AE1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Lowercase</a:t>
          </a:r>
        </a:p>
      </dgm:t>
    </dgm:pt>
    <dgm:pt modelId="{82E2BD51-3D8B-1643-B512-E801686E8EDD}" type="parTrans" cxnId="{B29A408C-C4B9-A143-95E2-7D7F3EB2986C}">
      <dgm:prSet/>
      <dgm:spPr/>
      <dgm:t>
        <a:bodyPr/>
        <a:lstStyle/>
        <a:p>
          <a:endParaRPr lang="en-US"/>
        </a:p>
      </dgm:t>
    </dgm:pt>
    <dgm:pt modelId="{4C74F4F8-8AC8-AE4B-AA0A-93F8F5663E45}" type="sibTrans" cxnId="{B29A408C-C4B9-A143-95E2-7D7F3EB2986C}">
      <dgm:prSet/>
      <dgm:spPr/>
      <dgm:t>
        <a:bodyPr/>
        <a:lstStyle/>
        <a:p>
          <a:endParaRPr lang="en-US"/>
        </a:p>
      </dgm:t>
    </dgm:pt>
    <dgm:pt modelId="{DF9BD9C1-64A2-6244-BAEB-13F631EECF86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Stemming</a:t>
          </a:r>
        </a:p>
      </dgm:t>
    </dgm:pt>
    <dgm:pt modelId="{2B9DB3A5-4A47-D14B-9DBD-1DA9231BD809}" type="parTrans" cxnId="{24424D2C-658C-C542-B4D3-3974DCE95E3C}">
      <dgm:prSet/>
      <dgm:spPr/>
      <dgm:t>
        <a:bodyPr/>
        <a:lstStyle/>
        <a:p>
          <a:endParaRPr lang="en-US"/>
        </a:p>
      </dgm:t>
    </dgm:pt>
    <dgm:pt modelId="{7A56CBBB-A19F-2242-8C9A-2C7C96BF35D9}" type="sibTrans" cxnId="{24424D2C-658C-C542-B4D3-3974DCE95E3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Use Beta and Gamma Distributions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 Match courses to students 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6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5"/>
      <dgm:spPr/>
    </dgm:pt>
    <dgm:pt modelId="{45B56F92-CA62-7547-B01D-E6ADA8964BD8}" type="pres">
      <dgm:prSet presAssocID="{3C3A72B1-6F38-454F-ADA5-D1EBE4A37A7A}" presName="connectorText" presStyleLbl="sibTrans2D1" presStyleIdx="0" presStyleCnt="5"/>
      <dgm:spPr/>
    </dgm:pt>
    <dgm:pt modelId="{939C7695-156E-F04F-8C48-DBCC040B3855}" type="pres">
      <dgm:prSet presAssocID="{09BF1B22-F38C-A244-B84B-DD790BBDD48B}" presName="node" presStyleLbl="node1" presStyleIdx="1" presStyleCnt="6">
        <dgm:presLayoutVars>
          <dgm:bulletEnabled val="1"/>
        </dgm:presLayoutVars>
      </dgm:prSet>
      <dgm:spPr/>
    </dgm:pt>
    <dgm:pt modelId="{A7852A2E-3805-0248-815B-077B858ED98E}" type="pres">
      <dgm:prSet presAssocID="{0148387F-2B4A-144F-AFDD-638507C2DD23}" presName="sibTrans" presStyleLbl="sibTrans2D1" presStyleIdx="1" presStyleCnt="5"/>
      <dgm:spPr/>
    </dgm:pt>
    <dgm:pt modelId="{2534C046-32AA-754F-A317-ACAD5C40002E}" type="pres">
      <dgm:prSet presAssocID="{0148387F-2B4A-144F-AFDD-638507C2DD23}" presName="connectorText" presStyleLbl="sibTrans2D1" presStyleIdx="1" presStyleCnt="5"/>
      <dgm:spPr/>
    </dgm:pt>
    <dgm:pt modelId="{062D1ADA-9625-5C42-8A29-3EBF6176F03B}" type="pres">
      <dgm:prSet presAssocID="{55AF6ACC-D03D-AE4C-B062-8B2F16A0D8E1}" presName="node" presStyleLbl="node1" presStyleIdx="2" presStyleCnt="6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2" presStyleCnt="5"/>
      <dgm:spPr/>
    </dgm:pt>
    <dgm:pt modelId="{A4EC4731-5BF8-BF47-ADB2-BBF1EF6E6274}" type="pres">
      <dgm:prSet presAssocID="{A7B5DA2F-F7AF-9F49-B4CA-599244722077}" presName="connectorText" presStyleLbl="sibTrans2D1" presStyleIdx="2" presStyleCnt="5"/>
      <dgm:spPr/>
    </dgm:pt>
    <dgm:pt modelId="{CA926706-B92E-CE41-81A0-54D1A7872542}" type="pres">
      <dgm:prSet presAssocID="{9B0DC355-4EE7-CF4D-8FA3-65138D55947F}" presName="node" presStyleLbl="node1" presStyleIdx="3" presStyleCnt="6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3" presStyleCnt="5"/>
      <dgm:spPr/>
    </dgm:pt>
    <dgm:pt modelId="{694E6BB3-6CB3-2541-A17A-F925628A8872}" type="pres">
      <dgm:prSet presAssocID="{7117672F-4AE5-FD41-A307-D1F4ACE04C98}" presName="connectorText" presStyleLbl="sibTrans2D1" presStyleIdx="3" presStyleCnt="5"/>
      <dgm:spPr/>
    </dgm:pt>
    <dgm:pt modelId="{B1A221D4-83F2-0645-85AC-91616DC24884}" type="pres">
      <dgm:prSet presAssocID="{6538A03E-16C6-5844-9C23-5F41C2C68AA8}" presName="node" presStyleLbl="node1" presStyleIdx="4" presStyleCnt="6">
        <dgm:presLayoutVars>
          <dgm:bulletEnabled val="1"/>
        </dgm:presLayoutVars>
      </dgm:prSet>
      <dgm:spPr/>
    </dgm:pt>
    <dgm:pt modelId="{2C244ECD-1913-B24A-ABCE-7EFD203DE52C}" type="pres">
      <dgm:prSet presAssocID="{144BD065-D5E3-6D4E-909D-7307EB4647B8}" presName="sibTrans" presStyleLbl="sibTrans2D1" presStyleIdx="4" presStyleCnt="5"/>
      <dgm:spPr/>
    </dgm:pt>
    <dgm:pt modelId="{622BAB61-DDEA-1749-B1E8-D043FDF4854E}" type="pres">
      <dgm:prSet presAssocID="{144BD065-D5E3-6D4E-909D-7307EB4647B8}" presName="connectorText" presStyleLbl="sibTrans2D1" presStyleIdx="4" presStyleCnt="5"/>
      <dgm:spPr/>
    </dgm:pt>
    <dgm:pt modelId="{A9073634-AA3C-9A44-B584-1CB99DA50058}" type="pres">
      <dgm:prSet presAssocID="{33B6F756-187C-084D-A5E5-14E3CE45FED5}" presName="node" presStyleLbl="node1" presStyleIdx="5" presStyleCnt="6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1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D3B1213-4220-4547-8946-EF2FADEC697D}" type="presOf" srcId="{F6D58DD0-BC92-354B-B63E-89311C05467C}" destId="{CA926706-B92E-CE41-81A0-54D1A7872542}" srcOrd="0" destOrd="2" presId="urn:microsoft.com/office/officeart/2005/8/layout/process1"/>
    <dgm:cxn modelId="{49048317-CC28-4343-B60E-724215B332E4}" srcId="{38F44408-F7EA-5D45-9F78-1E9259F17F1C}" destId="{6538A03E-16C6-5844-9C23-5F41C2C68AA8}" srcOrd="4" destOrd="0" parTransId="{B4863396-C8D6-BC4A-A2FE-D651A37B69E6}" sibTransId="{144BD065-D5E3-6D4E-909D-7307EB4647B8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24424D2C-658C-C542-B4D3-3974DCE95E3C}" srcId="{09BF1B22-F38C-A244-B84B-DD790BBDD48B}" destId="{DF9BD9C1-64A2-6244-BAEB-13F631EECF86}" srcOrd="1" destOrd="0" parTransId="{2B9DB3A5-4A47-D14B-9DBD-1DA9231BD809}" sibTransId="{7A56CBBB-A19F-2242-8C9A-2C7C96BF35D9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2" destOrd="0" parTransId="{2ADED678-A0FA-2A45-8EFC-7F6DAAA912BC}" sibTransId="{A7B5DA2F-F7AF-9F49-B4CA-599244722077}"/>
    <dgm:cxn modelId="{2C64AF3D-3E1B-5C48-8D6E-3210C30753AB}" srcId="{55AF6ACC-D03D-AE4C-B062-8B2F16A0D8E1}" destId="{7D6AA2CE-1DC2-9742-92CF-885CA52CA627}" srcOrd="0" destOrd="0" parTransId="{96750AF0-2505-6A46-B9CA-FE421C4BC92D}" sibTransId="{B711D696-2CCC-2046-A5DF-A95001FFDD95}"/>
    <dgm:cxn modelId="{943B2148-6680-5047-BD31-87C06188DCF7}" srcId="{38F44408-F7EA-5D45-9F78-1E9259F17F1C}" destId="{33B6F756-187C-084D-A5E5-14E3CE45FED5}" srcOrd="5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F33AE15F-2D02-C742-8C4A-3E55A2BCEF56}" srcId="{9B0DC355-4EE7-CF4D-8FA3-65138D55947F}" destId="{33D3D1C4-0710-EF47-B358-0895FA51953B}" srcOrd="2" destOrd="0" parTransId="{D2B3E44B-CFE5-8A4D-BDC3-4A7A6CFCF634}" sibTransId="{161CB8BB-0E7D-E444-9547-06096094EE43}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442A1D69-6AA5-CF41-96F6-97F6109DE77D}" type="presOf" srcId="{6CD63970-2CBC-954B-9501-8C5F0C4CDBCE}" destId="{C52653A9-88E4-5B4C-A313-E4CE4518E38B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CCF32D6E-CAD3-BC47-A877-E9C20946D703}" type="presOf" srcId="{144BD065-D5E3-6D4E-909D-7307EB4647B8}" destId="{622BAB61-DDEA-1749-B1E8-D043FDF4854E}" srcOrd="1" destOrd="0" presId="urn:microsoft.com/office/officeart/2005/8/layout/process1"/>
    <dgm:cxn modelId="{49FBD27C-A92A-0947-BABF-CAD6873A9A60}" type="presOf" srcId="{8E8CE73E-AB18-F34A-965D-5B840B9B2AE1}" destId="{939C7695-156E-F04F-8C48-DBCC040B3855}" srcOrd="0" destOrd="1" presId="urn:microsoft.com/office/officeart/2005/8/layout/process1"/>
    <dgm:cxn modelId="{0BBE5182-C56B-1043-86A2-6A908B283BD0}" type="presOf" srcId="{09BF1B22-F38C-A244-B84B-DD790BBDD48B}" destId="{939C7695-156E-F04F-8C48-DBCC040B3855}" srcOrd="0" destOrd="0" presId="urn:microsoft.com/office/officeart/2005/8/layout/process1"/>
    <dgm:cxn modelId="{E2870886-AEB8-3E43-823F-4FD3CE88D6D2}" srcId="{38F44408-F7EA-5D45-9F78-1E9259F17F1C}" destId="{09BF1B22-F38C-A244-B84B-DD790BBDD48B}" srcOrd="1" destOrd="0" parTransId="{4C75BE9E-3490-C148-B3FB-B5BDD0EF8EC9}" sibTransId="{0148387F-2B4A-144F-AFDD-638507C2DD23}"/>
    <dgm:cxn modelId="{FE1BE588-DFEA-2447-9DA5-BF78CB366A2D}" srcId="{38F44408-F7EA-5D45-9F78-1E9259F17F1C}" destId="{9B0DC355-4EE7-CF4D-8FA3-65138D55947F}" srcOrd="3" destOrd="0" parTransId="{FAD9449B-3875-FA45-B535-5A58BD5335BA}" sibTransId="{7117672F-4AE5-FD41-A307-D1F4ACE04C98}"/>
    <dgm:cxn modelId="{B29A408C-C4B9-A143-95E2-7D7F3EB2986C}" srcId="{09BF1B22-F38C-A244-B84B-DD790BBDD48B}" destId="{8E8CE73E-AB18-F34A-965D-5B840B9B2AE1}" srcOrd="0" destOrd="0" parTransId="{82E2BD51-3D8B-1643-B512-E801686E8EDD}" sibTransId="{4C74F4F8-8AC8-AE4B-AA0A-93F8F5663E45}"/>
    <dgm:cxn modelId="{E2C9BC90-D37C-DE4F-B524-2F8EB77F5995}" type="presOf" srcId="{DF9BD9C1-64A2-6244-BAEB-13F631EECF86}" destId="{939C7695-156E-F04F-8C48-DBCC040B3855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2065F89D-5775-2C48-B5C6-5BD3B76EC032}" type="presOf" srcId="{0148387F-2B4A-144F-AFDD-638507C2DD23}" destId="{2534C046-32AA-754F-A317-ACAD5C40002E}" srcOrd="1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A15B6B2-9600-0048-AD8F-3DAC2EEBE5D0}" type="presOf" srcId="{33D3D1C4-0710-EF47-B358-0895FA51953B}" destId="{CA926706-B92E-CE41-81A0-54D1A7872542}" srcOrd="0" destOrd="3" presId="urn:microsoft.com/office/officeart/2005/8/layout/process1"/>
    <dgm:cxn modelId="{74327FB3-36E2-6743-8F22-F756AA588167}" srcId="{CB4FD71C-37EB-7C4D-BA75-847F56CE95C2}" destId="{6CD63970-2CBC-954B-9501-8C5F0C4CDBCE}" srcOrd="1" destOrd="0" parTransId="{C99847DF-21B0-A446-9659-F5B8CDEA48A4}" sibTransId="{15F7C560-B22A-5541-989E-540FBD204766}"/>
    <dgm:cxn modelId="{C1DEE2B5-6328-9241-9C9B-D5557C435491}" type="presOf" srcId="{7D6AA2CE-1DC2-9742-92CF-885CA52CA627}" destId="{062D1ADA-9625-5C42-8A29-3EBF6176F03B}" srcOrd="0" destOrd="1" presId="urn:microsoft.com/office/officeart/2005/8/layout/process1"/>
    <dgm:cxn modelId="{820B14C8-4BBF-164A-BDD9-37CFA49E6FB6}" type="presOf" srcId="{0148387F-2B4A-144F-AFDD-638507C2DD23}" destId="{A7852A2E-3805-0248-815B-077B858ED98E}" srcOrd="0" destOrd="0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7E6659D0-E979-CC4B-8D69-9F0FDC5D4751}" type="presOf" srcId="{144BD065-D5E3-6D4E-909D-7307EB4647B8}" destId="{2C244ECD-1913-B24A-ABCE-7EFD203DE52C}" srcOrd="0" destOrd="0" presId="urn:microsoft.com/office/officeart/2005/8/layout/process1"/>
    <dgm:cxn modelId="{778902DC-0F31-284F-84FA-73848605F5D4}" type="presOf" srcId="{6538A03E-16C6-5844-9C23-5F41C2C68AA8}" destId="{B1A221D4-83F2-0645-85AC-91616DC24884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3FDA161B-E246-ED45-9F82-4C3693FD8B38}" type="presParOf" srcId="{3EEF20E3-E8FF-C948-B6A2-E332D891F03C}" destId="{939C7695-156E-F04F-8C48-DBCC040B3855}" srcOrd="2" destOrd="0" presId="urn:microsoft.com/office/officeart/2005/8/layout/process1"/>
    <dgm:cxn modelId="{B289E1D3-6DF2-7642-9E7E-E3E1E01650D4}" type="presParOf" srcId="{3EEF20E3-E8FF-C948-B6A2-E332D891F03C}" destId="{A7852A2E-3805-0248-815B-077B858ED98E}" srcOrd="3" destOrd="0" presId="urn:microsoft.com/office/officeart/2005/8/layout/process1"/>
    <dgm:cxn modelId="{C214B7BE-14D5-4848-B137-33844F3B532D}" type="presParOf" srcId="{A7852A2E-3805-0248-815B-077B858ED98E}" destId="{2534C046-32AA-754F-A317-ACAD5C40002E}" srcOrd="0" destOrd="0" presId="urn:microsoft.com/office/officeart/2005/8/layout/process1"/>
    <dgm:cxn modelId="{65EBE230-B371-B446-BCDA-4786D315F58E}" type="presParOf" srcId="{3EEF20E3-E8FF-C948-B6A2-E332D891F03C}" destId="{062D1ADA-9625-5C42-8A29-3EBF6176F03B}" srcOrd="4" destOrd="0" presId="urn:microsoft.com/office/officeart/2005/8/layout/process1"/>
    <dgm:cxn modelId="{5AACAD84-3128-F94D-BB90-E4E312E30AFD}" type="presParOf" srcId="{3EEF20E3-E8FF-C948-B6A2-E332D891F03C}" destId="{FF924318-EFF4-114C-A607-D5E593D342F4}" srcOrd="5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6" destOrd="0" presId="urn:microsoft.com/office/officeart/2005/8/layout/process1"/>
    <dgm:cxn modelId="{CBB7E376-44BA-0E43-9A38-129407A55130}" type="presParOf" srcId="{3EEF20E3-E8FF-C948-B6A2-E332D891F03C}" destId="{C59F1FE9-B675-F74A-81B2-DF1C859D9125}" srcOrd="7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1564DF29-0710-D84F-82C7-71AF4459B4D2}" type="presParOf" srcId="{3EEF20E3-E8FF-C948-B6A2-E332D891F03C}" destId="{B1A221D4-83F2-0645-85AC-91616DC24884}" srcOrd="8" destOrd="0" presId="urn:microsoft.com/office/officeart/2005/8/layout/process1"/>
    <dgm:cxn modelId="{CB2251BA-F449-FA41-9803-96595AC630EA}" type="presParOf" srcId="{3EEF20E3-E8FF-C948-B6A2-E332D891F03C}" destId="{2C244ECD-1913-B24A-ABCE-7EFD203DE52C}" srcOrd="9" destOrd="0" presId="urn:microsoft.com/office/officeart/2005/8/layout/process1"/>
    <dgm:cxn modelId="{A4D68328-F957-6D44-822E-E07AAE1497BC}" type="presParOf" srcId="{2C244ECD-1913-B24A-ABCE-7EFD203DE52C}" destId="{622BAB61-DDEA-1749-B1E8-D043FDF4854E}" srcOrd="0" destOrd="0" presId="urn:microsoft.com/office/officeart/2005/8/layout/process1"/>
    <dgm:cxn modelId="{6EB1EECA-B67C-3446-B3B1-5904A61C3B59}" type="presParOf" srcId="{3EEF20E3-E8FF-C948-B6A2-E332D891F03C}" destId="{A9073634-AA3C-9A44-B584-1CB99DA50058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/>
            <a:t>Input Text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3AC304E9-26FF-944E-90D5-3DC6C1AA69D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Course Manuals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6CD63970-2CBC-954B-9501-8C5F0C4CDBC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Course Catalogue</a:t>
          </a:r>
        </a:p>
      </dgm:t>
    </dgm:pt>
    <dgm:pt modelId="{C99847DF-21B0-A446-9659-F5B8CDEA48A4}" type="parTrans" cxnId="{74327FB3-36E2-6743-8F22-F756AA588167}">
      <dgm:prSet/>
      <dgm:spPr/>
      <dgm:t>
        <a:bodyPr/>
        <a:lstStyle/>
        <a:p>
          <a:endParaRPr lang="en-US"/>
        </a:p>
      </dgm:t>
    </dgm:pt>
    <dgm:pt modelId="{15F7C560-B22A-5541-989E-540FBD204766}" type="sibTrans" cxnId="{74327FB3-36E2-6743-8F22-F756AA58816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Apply LDA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7D6AA2CE-1DC2-9742-92CF-885CA52CA627}">
      <dgm:prSet phldrT="[Text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Number of topics from 5 to 250 by 5</a:t>
          </a:r>
        </a:p>
      </dgm:t>
    </dgm:pt>
    <dgm:pt modelId="{96750AF0-2505-6A46-B9CA-FE421C4BC92D}" type="parTrans" cxnId="{2C64AF3D-3E1B-5C48-8D6E-3210C30753AB}">
      <dgm:prSet/>
      <dgm:spPr/>
      <dgm:t>
        <a:bodyPr/>
        <a:lstStyle/>
        <a:p>
          <a:endParaRPr lang="en-US"/>
        </a:p>
      </dgm:t>
    </dgm:pt>
    <dgm:pt modelId="{B711D696-2CCC-2046-A5DF-A95001FFDD95}" type="sibTrans" cxnId="{2C64AF3D-3E1B-5C48-8D6E-3210C30753AB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Evaluate Performance over n topics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>
        <a:solidFill>
          <a:schemeClr val="accent5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437C19F-75BA-044F-B9A1-2BAC666811D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Perplexity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Log Likelihood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D3D1C4-0710-EF47-B358-0895FA51953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Tests</a:t>
          </a:r>
        </a:p>
      </dgm:t>
    </dgm:pt>
    <dgm:pt modelId="{D2B3E44B-CFE5-8A4D-BDC3-4A7A6CFCF634}" type="parTrans" cxnId="{F33AE15F-2D02-C742-8C4A-3E55A2BCEF56}">
      <dgm:prSet/>
      <dgm:spPr/>
      <dgm:t>
        <a:bodyPr/>
        <a:lstStyle/>
        <a:p>
          <a:endParaRPr lang="en-US"/>
        </a:p>
      </dgm:t>
    </dgm:pt>
    <dgm:pt modelId="{161CB8BB-0E7D-E444-9547-06096094EE43}" type="sibTrans" cxnId="{F33AE15F-2D02-C742-8C4A-3E55A2BCEF56}">
      <dgm:prSet/>
      <dgm:spPr/>
      <dgm:t>
        <a:bodyPr/>
        <a:lstStyle/>
        <a:p>
          <a:endParaRPr lang="en-US"/>
        </a:p>
      </dgm:t>
    </dgm:pt>
    <dgm:pt modelId="{6538A03E-16C6-5844-9C23-5F41C2C68AA8}">
      <dgm:prSet phldrT="[Text]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Keep model with ideal number of topics</a:t>
          </a:r>
        </a:p>
      </dgm:t>
    </dgm:pt>
    <dgm:pt modelId="{B4863396-C8D6-BC4A-A2FE-D651A37B69E6}" type="parTrans" cxnId="{49048317-CC28-4343-B60E-724215B332E4}">
      <dgm:prSet/>
      <dgm:spPr/>
      <dgm:t>
        <a:bodyPr/>
        <a:lstStyle/>
        <a:p>
          <a:endParaRPr lang="en-US"/>
        </a:p>
      </dgm:t>
    </dgm:pt>
    <dgm:pt modelId="{144BD065-D5E3-6D4E-909D-7307EB4647B8}" type="sibTrans" cxnId="{49048317-CC28-4343-B60E-724215B332E4}">
      <dgm:prSet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9BF1B22-F38C-A244-B84B-DD790BBDD48B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/>
            <a:t>Clean Text Data</a:t>
          </a:r>
          <a:endParaRPr lang="en-US" dirty="0"/>
        </a:p>
      </dgm:t>
    </dgm:pt>
    <dgm:pt modelId="{4C75BE9E-3490-C148-B3FB-B5BDD0EF8EC9}" type="parTrans" cxnId="{E2870886-AEB8-3E43-823F-4FD3CE88D6D2}">
      <dgm:prSet/>
      <dgm:spPr/>
      <dgm:t>
        <a:bodyPr/>
        <a:lstStyle/>
        <a:p>
          <a:endParaRPr lang="en-US"/>
        </a:p>
      </dgm:t>
    </dgm:pt>
    <dgm:pt modelId="{0148387F-2B4A-144F-AFDD-638507C2DD23}" type="sibTrans" cxnId="{E2870886-AEB8-3E43-823F-4FD3CE88D6D2}">
      <dgm:prSet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8E8CE73E-AB18-F34A-965D-5B840B9B2AE1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Lowercase</a:t>
          </a:r>
        </a:p>
      </dgm:t>
    </dgm:pt>
    <dgm:pt modelId="{82E2BD51-3D8B-1643-B512-E801686E8EDD}" type="parTrans" cxnId="{B29A408C-C4B9-A143-95E2-7D7F3EB2986C}">
      <dgm:prSet/>
      <dgm:spPr/>
      <dgm:t>
        <a:bodyPr/>
        <a:lstStyle/>
        <a:p>
          <a:endParaRPr lang="en-US"/>
        </a:p>
      </dgm:t>
    </dgm:pt>
    <dgm:pt modelId="{4C74F4F8-8AC8-AE4B-AA0A-93F8F5663E45}" type="sibTrans" cxnId="{B29A408C-C4B9-A143-95E2-7D7F3EB2986C}">
      <dgm:prSet/>
      <dgm:spPr/>
      <dgm:t>
        <a:bodyPr/>
        <a:lstStyle/>
        <a:p>
          <a:endParaRPr lang="en-US"/>
        </a:p>
      </dgm:t>
    </dgm:pt>
    <dgm:pt modelId="{DF9BD9C1-64A2-6244-BAEB-13F631EECF86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Stemming</a:t>
          </a:r>
        </a:p>
      </dgm:t>
    </dgm:pt>
    <dgm:pt modelId="{2B9DB3A5-4A47-D14B-9DBD-1DA9231BD809}" type="parTrans" cxnId="{24424D2C-658C-C542-B4D3-3974DCE95E3C}">
      <dgm:prSet/>
      <dgm:spPr/>
      <dgm:t>
        <a:bodyPr/>
        <a:lstStyle/>
        <a:p>
          <a:endParaRPr lang="en-US"/>
        </a:p>
      </dgm:t>
    </dgm:pt>
    <dgm:pt modelId="{7A56CBBB-A19F-2242-8C9A-2C7C96BF35D9}" type="sibTrans" cxnId="{24424D2C-658C-C542-B4D3-3974DCE95E3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Use Beta and Gamma Distributions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 Match courses to students 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6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5"/>
      <dgm:spPr/>
    </dgm:pt>
    <dgm:pt modelId="{45B56F92-CA62-7547-B01D-E6ADA8964BD8}" type="pres">
      <dgm:prSet presAssocID="{3C3A72B1-6F38-454F-ADA5-D1EBE4A37A7A}" presName="connectorText" presStyleLbl="sibTrans2D1" presStyleIdx="0" presStyleCnt="5"/>
      <dgm:spPr/>
    </dgm:pt>
    <dgm:pt modelId="{939C7695-156E-F04F-8C48-DBCC040B3855}" type="pres">
      <dgm:prSet presAssocID="{09BF1B22-F38C-A244-B84B-DD790BBDD48B}" presName="node" presStyleLbl="node1" presStyleIdx="1" presStyleCnt="6">
        <dgm:presLayoutVars>
          <dgm:bulletEnabled val="1"/>
        </dgm:presLayoutVars>
      </dgm:prSet>
      <dgm:spPr/>
    </dgm:pt>
    <dgm:pt modelId="{A7852A2E-3805-0248-815B-077B858ED98E}" type="pres">
      <dgm:prSet presAssocID="{0148387F-2B4A-144F-AFDD-638507C2DD23}" presName="sibTrans" presStyleLbl="sibTrans2D1" presStyleIdx="1" presStyleCnt="5"/>
      <dgm:spPr/>
    </dgm:pt>
    <dgm:pt modelId="{2534C046-32AA-754F-A317-ACAD5C40002E}" type="pres">
      <dgm:prSet presAssocID="{0148387F-2B4A-144F-AFDD-638507C2DD23}" presName="connectorText" presStyleLbl="sibTrans2D1" presStyleIdx="1" presStyleCnt="5"/>
      <dgm:spPr/>
    </dgm:pt>
    <dgm:pt modelId="{062D1ADA-9625-5C42-8A29-3EBF6176F03B}" type="pres">
      <dgm:prSet presAssocID="{55AF6ACC-D03D-AE4C-B062-8B2F16A0D8E1}" presName="node" presStyleLbl="node1" presStyleIdx="2" presStyleCnt="6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2" presStyleCnt="5"/>
      <dgm:spPr/>
    </dgm:pt>
    <dgm:pt modelId="{A4EC4731-5BF8-BF47-ADB2-BBF1EF6E6274}" type="pres">
      <dgm:prSet presAssocID="{A7B5DA2F-F7AF-9F49-B4CA-599244722077}" presName="connectorText" presStyleLbl="sibTrans2D1" presStyleIdx="2" presStyleCnt="5"/>
      <dgm:spPr/>
    </dgm:pt>
    <dgm:pt modelId="{CA926706-B92E-CE41-81A0-54D1A7872542}" type="pres">
      <dgm:prSet presAssocID="{9B0DC355-4EE7-CF4D-8FA3-65138D55947F}" presName="node" presStyleLbl="node1" presStyleIdx="3" presStyleCnt="6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3" presStyleCnt="5"/>
      <dgm:spPr/>
    </dgm:pt>
    <dgm:pt modelId="{694E6BB3-6CB3-2541-A17A-F925628A8872}" type="pres">
      <dgm:prSet presAssocID="{7117672F-4AE5-FD41-A307-D1F4ACE04C98}" presName="connectorText" presStyleLbl="sibTrans2D1" presStyleIdx="3" presStyleCnt="5"/>
      <dgm:spPr/>
    </dgm:pt>
    <dgm:pt modelId="{B1A221D4-83F2-0645-85AC-91616DC24884}" type="pres">
      <dgm:prSet presAssocID="{6538A03E-16C6-5844-9C23-5F41C2C68AA8}" presName="node" presStyleLbl="node1" presStyleIdx="4" presStyleCnt="6">
        <dgm:presLayoutVars>
          <dgm:bulletEnabled val="1"/>
        </dgm:presLayoutVars>
      </dgm:prSet>
      <dgm:spPr/>
    </dgm:pt>
    <dgm:pt modelId="{2C244ECD-1913-B24A-ABCE-7EFD203DE52C}" type="pres">
      <dgm:prSet presAssocID="{144BD065-D5E3-6D4E-909D-7307EB4647B8}" presName="sibTrans" presStyleLbl="sibTrans2D1" presStyleIdx="4" presStyleCnt="5"/>
      <dgm:spPr/>
    </dgm:pt>
    <dgm:pt modelId="{622BAB61-DDEA-1749-B1E8-D043FDF4854E}" type="pres">
      <dgm:prSet presAssocID="{144BD065-D5E3-6D4E-909D-7307EB4647B8}" presName="connectorText" presStyleLbl="sibTrans2D1" presStyleIdx="4" presStyleCnt="5"/>
      <dgm:spPr/>
    </dgm:pt>
    <dgm:pt modelId="{A9073634-AA3C-9A44-B584-1CB99DA50058}" type="pres">
      <dgm:prSet presAssocID="{33B6F756-187C-084D-A5E5-14E3CE45FED5}" presName="node" presStyleLbl="node1" presStyleIdx="5" presStyleCnt="6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1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D3B1213-4220-4547-8946-EF2FADEC697D}" type="presOf" srcId="{F6D58DD0-BC92-354B-B63E-89311C05467C}" destId="{CA926706-B92E-CE41-81A0-54D1A7872542}" srcOrd="0" destOrd="2" presId="urn:microsoft.com/office/officeart/2005/8/layout/process1"/>
    <dgm:cxn modelId="{49048317-CC28-4343-B60E-724215B332E4}" srcId="{38F44408-F7EA-5D45-9F78-1E9259F17F1C}" destId="{6538A03E-16C6-5844-9C23-5F41C2C68AA8}" srcOrd="4" destOrd="0" parTransId="{B4863396-C8D6-BC4A-A2FE-D651A37B69E6}" sibTransId="{144BD065-D5E3-6D4E-909D-7307EB4647B8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24424D2C-658C-C542-B4D3-3974DCE95E3C}" srcId="{09BF1B22-F38C-A244-B84B-DD790BBDD48B}" destId="{DF9BD9C1-64A2-6244-BAEB-13F631EECF86}" srcOrd="1" destOrd="0" parTransId="{2B9DB3A5-4A47-D14B-9DBD-1DA9231BD809}" sibTransId="{7A56CBBB-A19F-2242-8C9A-2C7C96BF35D9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2" destOrd="0" parTransId="{2ADED678-A0FA-2A45-8EFC-7F6DAAA912BC}" sibTransId="{A7B5DA2F-F7AF-9F49-B4CA-599244722077}"/>
    <dgm:cxn modelId="{2C64AF3D-3E1B-5C48-8D6E-3210C30753AB}" srcId="{55AF6ACC-D03D-AE4C-B062-8B2F16A0D8E1}" destId="{7D6AA2CE-1DC2-9742-92CF-885CA52CA627}" srcOrd="0" destOrd="0" parTransId="{96750AF0-2505-6A46-B9CA-FE421C4BC92D}" sibTransId="{B711D696-2CCC-2046-A5DF-A95001FFDD95}"/>
    <dgm:cxn modelId="{943B2148-6680-5047-BD31-87C06188DCF7}" srcId="{38F44408-F7EA-5D45-9F78-1E9259F17F1C}" destId="{33B6F756-187C-084D-A5E5-14E3CE45FED5}" srcOrd="5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F33AE15F-2D02-C742-8C4A-3E55A2BCEF56}" srcId="{9B0DC355-4EE7-CF4D-8FA3-65138D55947F}" destId="{33D3D1C4-0710-EF47-B358-0895FA51953B}" srcOrd="2" destOrd="0" parTransId="{D2B3E44B-CFE5-8A4D-BDC3-4A7A6CFCF634}" sibTransId="{161CB8BB-0E7D-E444-9547-06096094EE43}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442A1D69-6AA5-CF41-96F6-97F6109DE77D}" type="presOf" srcId="{6CD63970-2CBC-954B-9501-8C5F0C4CDBCE}" destId="{C52653A9-88E4-5B4C-A313-E4CE4518E38B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CCF32D6E-CAD3-BC47-A877-E9C20946D703}" type="presOf" srcId="{144BD065-D5E3-6D4E-909D-7307EB4647B8}" destId="{622BAB61-DDEA-1749-B1E8-D043FDF4854E}" srcOrd="1" destOrd="0" presId="urn:microsoft.com/office/officeart/2005/8/layout/process1"/>
    <dgm:cxn modelId="{49FBD27C-A92A-0947-BABF-CAD6873A9A60}" type="presOf" srcId="{8E8CE73E-AB18-F34A-965D-5B840B9B2AE1}" destId="{939C7695-156E-F04F-8C48-DBCC040B3855}" srcOrd="0" destOrd="1" presId="urn:microsoft.com/office/officeart/2005/8/layout/process1"/>
    <dgm:cxn modelId="{0BBE5182-C56B-1043-86A2-6A908B283BD0}" type="presOf" srcId="{09BF1B22-F38C-A244-B84B-DD790BBDD48B}" destId="{939C7695-156E-F04F-8C48-DBCC040B3855}" srcOrd="0" destOrd="0" presId="urn:microsoft.com/office/officeart/2005/8/layout/process1"/>
    <dgm:cxn modelId="{E2870886-AEB8-3E43-823F-4FD3CE88D6D2}" srcId="{38F44408-F7EA-5D45-9F78-1E9259F17F1C}" destId="{09BF1B22-F38C-A244-B84B-DD790BBDD48B}" srcOrd="1" destOrd="0" parTransId="{4C75BE9E-3490-C148-B3FB-B5BDD0EF8EC9}" sibTransId="{0148387F-2B4A-144F-AFDD-638507C2DD23}"/>
    <dgm:cxn modelId="{FE1BE588-DFEA-2447-9DA5-BF78CB366A2D}" srcId="{38F44408-F7EA-5D45-9F78-1E9259F17F1C}" destId="{9B0DC355-4EE7-CF4D-8FA3-65138D55947F}" srcOrd="3" destOrd="0" parTransId="{FAD9449B-3875-FA45-B535-5A58BD5335BA}" sibTransId="{7117672F-4AE5-FD41-A307-D1F4ACE04C98}"/>
    <dgm:cxn modelId="{B29A408C-C4B9-A143-95E2-7D7F3EB2986C}" srcId="{09BF1B22-F38C-A244-B84B-DD790BBDD48B}" destId="{8E8CE73E-AB18-F34A-965D-5B840B9B2AE1}" srcOrd="0" destOrd="0" parTransId="{82E2BD51-3D8B-1643-B512-E801686E8EDD}" sibTransId="{4C74F4F8-8AC8-AE4B-AA0A-93F8F5663E45}"/>
    <dgm:cxn modelId="{E2C9BC90-D37C-DE4F-B524-2F8EB77F5995}" type="presOf" srcId="{DF9BD9C1-64A2-6244-BAEB-13F631EECF86}" destId="{939C7695-156E-F04F-8C48-DBCC040B3855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2065F89D-5775-2C48-B5C6-5BD3B76EC032}" type="presOf" srcId="{0148387F-2B4A-144F-AFDD-638507C2DD23}" destId="{2534C046-32AA-754F-A317-ACAD5C40002E}" srcOrd="1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A15B6B2-9600-0048-AD8F-3DAC2EEBE5D0}" type="presOf" srcId="{33D3D1C4-0710-EF47-B358-0895FA51953B}" destId="{CA926706-B92E-CE41-81A0-54D1A7872542}" srcOrd="0" destOrd="3" presId="urn:microsoft.com/office/officeart/2005/8/layout/process1"/>
    <dgm:cxn modelId="{74327FB3-36E2-6743-8F22-F756AA588167}" srcId="{CB4FD71C-37EB-7C4D-BA75-847F56CE95C2}" destId="{6CD63970-2CBC-954B-9501-8C5F0C4CDBCE}" srcOrd="1" destOrd="0" parTransId="{C99847DF-21B0-A446-9659-F5B8CDEA48A4}" sibTransId="{15F7C560-B22A-5541-989E-540FBD204766}"/>
    <dgm:cxn modelId="{C1DEE2B5-6328-9241-9C9B-D5557C435491}" type="presOf" srcId="{7D6AA2CE-1DC2-9742-92CF-885CA52CA627}" destId="{062D1ADA-9625-5C42-8A29-3EBF6176F03B}" srcOrd="0" destOrd="1" presId="urn:microsoft.com/office/officeart/2005/8/layout/process1"/>
    <dgm:cxn modelId="{820B14C8-4BBF-164A-BDD9-37CFA49E6FB6}" type="presOf" srcId="{0148387F-2B4A-144F-AFDD-638507C2DD23}" destId="{A7852A2E-3805-0248-815B-077B858ED98E}" srcOrd="0" destOrd="0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7E6659D0-E979-CC4B-8D69-9F0FDC5D4751}" type="presOf" srcId="{144BD065-D5E3-6D4E-909D-7307EB4647B8}" destId="{2C244ECD-1913-B24A-ABCE-7EFD203DE52C}" srcOrd="0" destOrd="0" presId="urn:microsoft.com/office/officeart/2005/8/layout/process1"/>
    <dgm:cxn modelId="{778902DC-0F31-284F-84FA-73848605F5D4}" type="presOf" srcId="{6538A03E-16C6-5844-9C23-5F41C2C68AA8}" destId="{B1A221D4-83F2-0645-85AC-91616DC24884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3FDA161B-E246-ED45-9F82-4C3693FD8B38}" type="presParOf" srcId="{3EEF20E3-E8FF-C948-B6A2-E332D891F03C}" destId="{939C7695-156E-F04F-8C48-DBCC040B3855}" srcOrd="2" destOrd="0" presId="urn:microsoft.com/office/officeart/2005/8/layout/process1"/>
    <dgm:cxn modelId="{B289E1D3-6DF2-7642-9E7E-E3E1E01650D4}" type="presParOf" srcId="{3EEF20E3-E8FF-C948-B6A2-E332D891F03C}" destId="{A7852A2E-3805-0248-815B-077B858ED98E}" srcOrd="3" destOrd="0" presId="urn:microsoft.com/office/officeart/2005/8/layout/process1"/>
    <dgm:cxn modelId="{C214B7BE-14D5-4848-B137-33844F3B532D}" type="presParOf" srcId="{A7852A2E-3805-0248-815B-077B858ED98E}" destId="{2534C046-32AA-754F-A317-ACAD5C40002E}" srcOrd="0" destOrd="0" presId="urn:microsoft.com/office/officeart/2005/8/layout/process1"/>
    <dgm:cxn modelId="{65EBE230-B371-B446-BCDA-4786D315F58E}" type="presParOf" srcId="{3EEF20E3-E8FF-C948-B6A2-E332D891F03C}" destId="{062D1ADA-9625-5C42-8A29-3EBF6176F03B}" srcOrd="4" destOrd="0" presId="urn:microsoft.com/office/officeart/2005/8/layout/process1"/>
    <dgm:cxn modelId="{5AACAD84-3128-F94D-BB90-E4E312E30AFD}" type="presParOf" srcId="{3EEF20E3-E8FF-C948-B6A2-E332D891F03C}" destId="{FF924318-EFF4-114C-A607-D5E593D342F4}" srcOrd="5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6" destOrd="0" presId="urn:microsoft.com/office/officeart/2005/8/layout/process1"/>
    <dgm:cxn modelId="{CBB7E376-44BA-0E43-9A38-129407A55130}" type="presParOf" srcId="{3EEF20E3-E8FF-C948-B6A2-E332D891F03C}" destId="{C59F1FE9-B675-F74A-81B2-DF1C859D9125}" srcOrd="7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1564DF29-0710-D84F-82C7-71AF4459B4D2}" type="presParOf" srcId="{3EEF20E3-E8FF-C948-B6A2-E332D891F03C}" destId="{B1A221D4-83F2-0645-85AC-91616DC24884}" srcOrd="8" destOrd="0" presId="urn:microsoft.com/office/officeart/2005/8/layout/process1"/>
    <dgm:cxn modelId="{CB2251BA-F449-FA41-9803-96595AC630EA}" type="presParOf" srcId="{3EEF20E3-E8FF-C948-B6A2-E332D891F03C}" destId="{2C244ECD-1913-B24A-ABCE-7EFD203DE52C}" srcOrd="9" destOrd="0" presId="urn:microsoft.com/office/officeart/2005/8/layout/process1"/>
    <dgm:cxn modelId="{A4D68328-F957-6D44-822E-E07AAE1497BC}" type="presParOf" srcId="{2C244ECD-1913-B24A-ABCE-7EFD203DE52C}" destId="{622BAB61-DDEA-1749-B1E8-D043FDF4854E}" srcOrd="0" destOrd="0" presId="urn:microsoft.com/office/officeart/2005/8/layout/process1"/>
    <dgm:cxn modelId="{6EB1EECA-B67C-3446-B3B1-5904A61C3B59}" type="presParOf" srcId="{3EEF20E3-E8FF-C948-B6A2-E332D891F03C}" destId="{A9073634-AA3C-9A44-B584-1CB99DA50058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 Transcripts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2014-2018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Apply CSPADE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Clean Rules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0437C19F-75BA-044F-B9A1-2BAC666811DD}">
      <dgm:prSet phldrT="[Text]"/>
      <dgm:spPr/>
      <dgm:t>
        <a:bodyPr/>
        <a:lstStyle/>
        <a:p>
          <a:r>
            <a:rPr lang="en-US" dirty="0"/>
            <a:t>Count &gt; 20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/>
      <dgm:t>
        <a:bodyPr/>
        <a:lstStyle/>
        <a:p>
          <a:r>
            <a:rPr lang="en-US" dirty="0"/>
            <a:t>Log Likelihood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D3D1C4-0710-EF47-B358-0895FA51953B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D2B3E44B-CFE5-8A4D-BDC3-4A7A6CFCF634}" type="parTrans" cxnId="{F33AE15F-2D02-C742-8C4A-3E55A2BCEF56}">
      <dgm:prSet/>
      <dgm:spPr/>
      <dgm:t>
        <a:bodyPr/>
        <a:lstStyle/>
        <a:p>
          <a:endParaRPr lang="en-US"/>
        </a:p>
      </dgm:t>
    </dgm:pt>
    <dgm:pt modelId="{161CB8BB-0E7D-E444-9547-06096094EE43}" type="sibTrans" cxnId="{F33AE15F-2D02-C742-8C4A-3E55A2BCEF56}">
      <dgm:prSet/>
      <dgm:spPr/>
      <dgm:t>
        <a:bodyPr/>
        <a:lstStyle/>
        <a:p>
          <a:endParaRPr lang="en-US"/>
        </a:p>
      </dgm:t>
    </dgm:pt>
    <dgm:pt modelId="{6538A03E-16C6-5844-9C23-5F41C2C68AA8}">
      <dgm:prSet phldrT="[Text]"/>
      <dgm:spPr/>
      <dgm:t>
        <a:bodyPr/>
        <a:lstStyle/>
        <a:p>
          <a:r>
            <a:rPr lang="en-US" dirty="0"/>
            <a:t>Select rules for Red Flags</a:t>
          </a:r>
        </a:p>
      </dgm:t>
    </dgm:pt>
    <dgm:pt modelId="{B4863396-C8D6-BC4A-A2FE-D651A37B69E6}" type="parTrans" cxnId="{49048317-CC28-4343-B60E-724215B332E4}">
      <dgm:prSet/>
      <dgm:spPr/>
      <dgm:t>
        <a:bodyPr/>
        <a:lstStyle/>
        <a:p>
          <a:endParaRPr lang="en-US"/>
        </a:p>
      </dgm:t>
    </dgm:pt>
    <dgm:pt modelId="{144BD065-D5E3-6D4E-909D-7307EB4647B8}" type="sibTrans" cxnId="{49048317-CC28-4343-B60E-724215B332E4}">
      <dgm:prSet/>
      <dgm:spPr/>
      <dgm:t>
        <a:bodyPr/>
        <a:lstStyle/>
        <a:p>
          <a:endParaRPr lang="en-US"/>
        </a:p>
      </dgm:t>
    </dgm:pt>
    <dgm:pt modelId="{09BF1B22-F38C-A244-B84B-DD790BBDD48B}">
      <dgm:prSet phldrT="[Text]"/>
      <dgm:spPr/>
      <dgm:t>
        <a:bodyPr/>
        <a:lstStyle/>
        <a:p>
          <a:r>
            <a:rPr lang="en-US"/>
            <a:t>Clean Text Data</a:t>
          </a:r>
          <a:endParaRPr lang="en-US" dirty="0"/>
        </a:p>
      </dgm:t>
    </dgm:pt>
    <dgm:pt modelId="{4C75BE9E-3490-C148-B3FB-B5BDD0EF8EC9}" type="parTrans" cxnId="{E2870886-AEB8-3E43-823F-4FD3CE88D6D2}">
      <dgm:prSet/>
      <dgm:spPr/>
      <dgm:t>
        <a:bodyPr/>
        <a:lstStyle/>
        <a:p>
          <a:endParaRPr lang="en-US"/>
        </a:p>
      </dgm:t>
    </dgm:pt>
    <dgm:pt modelId="{0148387F-2B4A-144F-AFDD-638507C2DD23}" type="sibTrans" cxnId="{E2870886-AEB8-3E43-823F-4FD3CE88D6D2}">
      <dgm:prSet/>
      <dgm:spPr/>
      <dgm:t>
        <a:bodyPr/>
        <a:lstStyle/>
        <a:p>
          <a:endParaRPr lang="en-US"/>
        </a:p>
      </dgm:t>
    </dgm:pt>
    <dgm:pt modelId="{8E8CE73E-AB18-F34A-965D-5B840B9B2AE1}">
      <dgm:prSet phldrT="[Text]"/>
      <dgm:spPr/>
      <dgm:t>
        <a:bodyPr/>
        <a:lstStyle/>
        <a:p>
          <a:r>
            <a:rPr lang="en-US" dirty="0"/>
            <a:t>Grades</a:t>
          </a:r>
        </a:p>
      </dgm:t>
    </dgm:pt>
    <dgm:pt modelId="{82E2BD51-3D8B-1643-B512-E801686E8EDD}" type="parTrans" cxnId="{B29A408C-C4B9-A143-95E2-7D7F3EB2986C}">
      <dgm:prSet/>
      <dgm:spPr/>
      <dgm:t>
        <a:bodyPr/>
        <a:lstStyle/>
        <a:p>
          <a:endParaRPr lang="en-US"/>
        </a:p>
      </dgm:t>
    </dgm:pt>
    <dgm:pt modelId="{4C74F4F8-8AC8-AE4B-AA0A-93F8F5663E45}" type="sibTrans" cxnId="{B29A408C-C4B9-A143-95E2-7D7F3EB2986C}">
      <dgm:prSet/>
      <dgm:spPr/>
      <dgm:t>
        <a:bodyPr/>
        <a:lstStyle/>
        <a:p>
          <a:endParaRPr lang="en-US"/>
        </a:p>
      </dgm:t>
    </dgm:pt>
    <dgm:pt modelId="{DF9BD9C1-64A2-6244-BAEB-13F631EECF86}">
      <dgm:prSet phldrT="[Text]"/>
      <dgm:spPr/>
      <dgm:t>
        <a:bodyPr/>
        <a:lstStyle/>
        <a:p>
          <a:r>
            <a:rPr lang="en-US" dirty="0"/>
            <a:t>Taken Not taken</a:t>
          </a:r>
        </a:p>
      </dgm:t>
    </dgm:pt>
    <dgm:pt modelId="{2B9DB3A5-4A47-D14B-9DBD-1DA9231BD809}" type="parTrans" cxnId="{24424D2C-658C-C542-B4D3-3974DCE95E3C}">
      <dgm:prSet/>
      <dgm:spPr/>
      <dgm:t>
        <a:bodyPr/>
        <a:lstStyle/>
        <a:p>
          <a:endParaRPr lang="en-US"/>
        </a:p>
      </dgm:t>
    </dgm:pt>
    <dgm:pt modelId="{7A56CBBB-A19F-2242-8C9A-2C7C96BF35D9}" type="sibTrans" cxnId="{24424D2C-658C-C542-B4D3-3974DCE95E3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Use Rules to Output </a:t>
          </a:r>
          <a:r>
            <a:rPr lang="en-US" dirty="0" err="1"/>
            <a:t>Redflags</a:t>
          </a:r>
          <a:endParaRPr lang="en-US" dirty="0"/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/>
            <a:t> Match rules to prospective transcript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13F9669F-7CC1-A647-97AF-6CE1228345B3}">
      <dgm:prSet phldrT="[Text]"/>
      <dgm:spPr/>
      <dgm:t>
        <a:bodyPr/>
        <a:lstStyle/>
        <a:p>
          <a:r>
            <a:rPr lang="en-US" dirty="0"/>
            <a:t>Pass Fail</a:t>
          </a:r>
        </a:p>
      </dgm:t>
    </dgm:pt>
    <dgm:pt modelId="{77926BBD-0A2B-8E47-9BD4-1D7A1ADA57D3}" type="parTrans" cxnId="{48C685B0-6AC4-EC49-8297-6053322A7F81}">
      <dgm:prSet/>
      <dgm:spPr/>
      <dgm:t>
        <a:bodyPr/>
        <a:lstStyle/>
        <a:p>
          <a:endParaRPr lang="en-US"/>
        </a:p>
      </dgm:t>
    </dgm:pt>
    <dgm:pt modelId="{FACC80D0-D410-9B4D-B04F-C9323C270316}" type="sibTrans" cxnId="{48C685B0-6AC4-EC49-8297-6053322A7F81}">
      <dgm:prSet/>
      <dgm:spPr/>
      <dgm:t>
        <a:bodyPr/>
        <a:lstStyle/>
        <a:p>
          <a:endParaRPr lang="en-US"/>
        </a:p>
      </dgm:t>
    </dgm:pt>
    <dgm:pt modelId="{46A4E1FA-E2AD-F340-B880-6FC8DCE3249D}">
      <dgm:prSet phldrT="[Text]"/>
      <dgm:spPr/>
      <dgm:t>
        <a:bodyPr/>
        <a:lstStyle/>
        <a:p>
          <a:r>
            <a:rPr lang="en-US" dirty="0"/>
            <a:t>Low High</a:t>
          </a:r>
        </a:p>
      </dgm:t>
    </dgm:pt>
    <dgm:pt modelId="{A04A812D-7796-C44F-9554-0B8FE27BC910}" type="parTrans" cxnId="{55E7FECA-7240-AC48-A526-87BEB7FC5FFC}">
      <dgm:prSet/>
      <dgm:spPr/>
      <dgm:t>
        <a:bodyPr/>
        <a:lstStyle/>
        <a:p>
          <a:endParaRPr lang="en-US"/>
        </a:p>
      </dgm:t>
    </dgm:pt>
    <dgm:pt modelId="{BE6F20D0-2C48-E444-B53F-77AD71841E88}" type="sibTrans" cxnId="{55E7FECA-7240-AC48-A526-87BEB7FC5FFC}">
      <dgm:prSet/>
      <dgm:spPr/>
      <dgm:t>
        <a:bodyPr/>
        <a:lstStyle/>
        <a:p>
          <a:endParaRPr lang="en-US"/>
        </a:p>
      </dgm:t>
    </dgm:pt>
    <dgm:pt modelId="{661EFD0B-A617-A746-B29A-1314635257D1}">
      <dgm:prSet phldrT="[Text]"/>
      <dgm:spPr/>
      <dgm:t>
        <a:bodyPr/>
        <a:lstStyle/>
        <a:p>
          <a:r>
            <a:rPr lang="en-US" dirty="0"/>
            <a:t>Confidence &gt; 0.4</a:t>
          </a:r>
        </a:p>
      </dgm:t>
    </dgm:pt>
    <dgm:pt modelId="{BD3118E8-B39F-4441-A402-289D231E3072}" type="parTrans" cxnId="{7680E79F-DD97-F247-A792-2B758B45354A}">
      <dgm:prSet/>
      <dgm:spPr/>
      <dgm:t>
        <a:bodyPr/>
        <a:lstStyle/>
        <a:p>
          <a:endParaRPr lang="en-US"/>
        </a:p>
      </dgm:t>
    </dgm:pt>
    <dgm:pt modelId="{4B425296-D1A0-EE43-9CE3-E50BA0E04DE3}" type="sibTrans" cxnId="{7680E79F-DD97-F247-A792-2B758B45354A}">
      <dgm:prSet/>
      <dgm:spPr/>
      <dgm:t>
        <a:bodyPr/>
        <a:lstStyle/>
        <a:p>
          <a:endParaRPr lang="en-US"/>
        </a:p>
      </dgm:t>
    </dgm:pt>
    <dgm:pt modelId="{36475A9C-A304-2945-A32F-8D930CAA2CD5}">
      <dgm:prSet phldrT="[Text]"/>
      <dgm:spPr/>
      <dgm:t>
        <a:bodyPr/>
        <a:lstStyle/>
        <a:p>
          <a:r>
            <a:rPr lang="en-US" dirty="0"/>
            <a:t>Lift &gt; 1</a:t>
          </a:r>
        </a:p>
      </dgm:t>
    </dgm:pt>
    <dgm:pt modelId="{93D285C1-B49C-074F-9161-123C2780DD01}" type="parTrans" cxnId="{64D0534C-E5A7-D142-84B4-E56688C20D39}">
      <dgm:prSet/>
      <dgm:spPr/>
      <dgm:t>
        <a:bodyPr/>
        <a:lstStyle/>
        <a:p>
          <a:endParaRPr lang="en-US"/>
        </a:p>
      </dgm:t>
    </dgm:pt>
    <dgm:pt modelId="{6D14F85E-876A-1144-A4C7-3EBFBA2D9190}" type="sibTrans" cxnId="{64D0534C-E5A7-D142-84B4-E56688C20D39}">
      <dgm:prSet/>
      <dgm:spPr/>
      <dgm:t>
        <a:bodyPr/>
        <a:lstStyle/>
        <a:p>
          <a:endParaRPr lang="en-US"/>
        </a:p>
      </dgm:t>
    </dgm:pt>
    <dgm:pt modelId="{5D58153A-DAE7-9648-9AF2-5850755F6A2F}">
      <dgm:prSet phldrT="[Text]"/>
      <dgm:spPr/>
      <dgm:t>
        <a:bodyPr/>
        <a:lstStyle/>
        <a:p>
          <a:r>
            <a:rPr lang="en-US" dirty="0"/>
            <a:t>E.g.:</a:t>
          </a:r>
        </a:p>
      </dgm:t>
    </dgm:pt>
    <dgm:pt modelId="{D8D5F683-BD81-BB48-B164-2E0468D71F5A}" type="parTrans" cxnId="{E9A666AD-F1DF-5B4B-8AA4-F3F72AC5077C}">
      <dgm:prSet/>
      <dgm:spPr/>
      <dgm:t>
        <a:bodyPr/>
        <a:lstStyle/>
        <a:p>
          <a:endParaRPr lang="en-US"/>
        </a:p>
      </dgm:t>
    </dgm:pt>
    <dgm:pt modelId="{C79CC18C-7BB5-6840-9069-952138C98D17}" type="sibTrans" cxnId="{E9A666AD-F1DF-5B4B-8AA4-F3F72AC5077C}">
      <dgm:prSet/>
      <dgm:spPr/>
      <dgm:t>
        <a:bodyPr/>
        <a:lstStyle/>
        <a:p>
          <a:endParaRPr lang="en-US"/>
        </a:p>
      </dgm:t>
    </dgm:pt>
    <dgm:pt modelId="{B28E37B5-59AF-9A47-8BB4-26F37EC306DA}">
      <dgm:prSet phldrT="[Text]"/>
      <dgm:spPr/>
      <dgm:t>
        <a:bodyPr/>
        <a:lstStyle/>
        <a:p>
          <a:r>
            <a:rPr lang="en-US" dirty="0"/>
            <a:t> if FAIL =&gt; FAIL</a:t>
          </a:r>
        </a:p>
      </dgm:t>
    </dgm:pt>
    <dgm:pt modelId="{7C56AEC9-8059-DA4F-BED4-55E35A5D1A14}" type="parTrans" cxnId="{51A88736-98FE-3C4A-8164-DBC3A3CCF7EE}">
      <dgm:prSet/>
      <dgm:spPr/>
      <dgm:t>
        <a:bodyPr/>
        <a:lstStyle/>
        <a:p>
          <a:endParaRPr lang="en-US"/>
        </a:p>
      </dgm:t>
    </dgm:pt>
    <dgm:pt modelId="{8C2A5FC3-2F22-6F40-9785-40D2E81F3E3E}" type="sibTrans" cxnId="{51A88736-98FE-3C4A-8164-DBC3A3CCF7EE}">
      <dgm:prSet/>
      <dgm:spPr/>
      <dgm:t>
        <a:bodyPr/>
        <a:lstStyle/>
        <a:p>
          <a:endParaRPr lang="en-US"/>
        </a:p>
      </dgm:t>
    </dgm:pt>
    <dgm:pt modelId="{6530967B-2505-2F44-8DB1-4A25ED99A807}">
      <dgm:prSet phldrT="[Text]"/>
      <dgm:spPr/>
      <dgm:t>
        <a:bodyPr/>
        <a:lstStyle/>
        <a:p>
          <a:r>
            <a:rPr lang="en-US" dirty="0"/>
            <a:t> if NOT TAKEN =&gt; FAIL</a:t>
          </a:r>
        </a:p>
        <a:p>
          <a:endParaRPr lang="en-US" dirty="0"/>
        </a:p>
      </dgm:t>
    </dgm:pt>
    <dgm:pt modelId="{26BB342D-0BE7-4444-B6D6-BDFAE65F1DCF}" type="parTrans" cxnId="{DEDC9B2B-DAC0-1440-9BA7-F7AB1A5D1C76}">
      <dgm:prSet/>
      <dgm:spPr/>
      <dgm:t>
        <a:bodyPr/>
        <a:lstStyle/>
        <a:p>
          <a:endParaRPr lang="en-US"/>
        </a:p>
      </dgm:t>
    </dgm:pt>
    <dgm:pt modelId="{CB8840C2-69B0-4040-9E31-70AB28687476}" type="sibTrans" cxnId="{DEDC9B2B-DAC0-1440-9BA7-F7AB1A5D1C76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6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5"/>
      <dgm:spPr/>
    </dgm:pt>
    <dgm:pt modelId="{45B56F92-CA62-7547-B01D-E6ADA8964BD8}" type="pres">
      <dgm:prSet presAssocID="{3C3A72B1-6F38-454F-ADA5-D1EBE4A37A7A}" presName="connectorText" presStyleLbl="sibTrans2D1" presStyleIdx="0" presStyleCnt="5"/>
      <dgm:spPr/>
    </dgm:pt>
    <dgm:pt modelId="{939C7695-156E-F04F-8C48-DBCC040B3855}" type="pres">
      <dgm:prSet presAssocID="{09BF1B22-F38C-A244-B84B-DD790BBDD48B}" presName="node" presStyleLbl="node1" presStyleIdx="1" presStyleCnt="6">
        <dgm:presLayoutVars>
          <dgm:bulletEnabled val="1"/>
        </dgm:presLayoutVars>
      </dgm:prSet>
      <dgm:spPr/>
    </dgm:pt>
    <dgm:pt modelId="{A7852A2E-3805-0248-815B-077B858ED98E}" type="pres">
      <dgm:prSet presAssocID="{0148387F-2B4A-144F-AFDD-638507C2DD23}" presName="sibTrans" presStyleLbl="sibTrans2D1" presStyleIdx="1" presStyleCnt="5"/>
      <dgm:spPr/>
    </dgm:pt>
    <dgm:pt modelId="{2534C046-32AA-754F-A317-ACAD5C40002E}" type="pres">
      <dgm:prSet presAssocID="{0148387F-2B4A-144F-AFDD-638507C2DD23}" presName="connectorText" presStyleLbl="sibTrans2D1" presStyleIdx="1" presStyleCnt="5"/>
      <dgm:spPr/>
    </dgm:pt>
    <dgm:pt modelId="{062D1ADA-9625-5C42-8A29-3EBF6176F03B}" type="pres">
      <dgm:prSet presAssocID="{55AF6ACC-D03D-AE4C-B062-8B2F16A0D8E1}" presName="node" presStyleLbl="node1" presStyleIdx="2" presStyleCnt="6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2" presStyleCnt="5"/>
      <dgm:spPr/>
    </dgm:pt>
    <dgm:pt modelId="{A4EC4731-5BF8-BF47-ADB2-BBF1EF6E6274}" type="pres">
      <dgm:prSet presAssocID="{A7B5DA2F-F7AF-9F49-B4CA-599244722077}" presName="connectorText" presStyleLbl="sibTrans2D1" presStyleIdx="2" presStyleCnt="5"/>
      <dgm:spPr/>
    </dgm:pt>
    <dgm:pt modelId="{CA926706-B92E-CE41-81A0-54D1A7872542}" type="pres">
      <dgm:prSet presAssocID="{9B0DC355-4EE7-CF4D-8FA3-65138D55947F}" presName="node" presStyleLbl="node1" presStyleIdx="3" presStyleCnt="6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3" presStyleCnt="5"/>
      <dgm:spPr/>
    </dgm:pt>
    <dgm:pt modelId="{694E6BB3-6CB3-2541-A17A-F925628A8872}" type="pres">
      <dgm:prSet presAssocID="{7117672F-4AE5-FD41-A307-D1F4ACE04C98}" presName="connectorText" presStyleLbl="sibTrans2D1" presStyleIdx="3" presStyleCnt="5"/>
      <dgm:spPr/>
    </dgm:pt>
    <dgm:pt modelId="{B1A221D4-83F2-0645-85AC-91616DC24884}" type="pres">
      <dgm:prSet presAssocID="{6538A03E-16C6-5844-9C23-5F41C2C68AA8}" presName="node" presStyleLbl="node1" presStyleIdx="4" presStyleCnt="6">
        <dgm:presLayoutVars>
          <dgm:bulletEnabled val="1"/>
        </dgm:presLayoutVars>
      </dgm:prSet>
      <dgm:spPr/>
    </dgm:pt>
    <dgm:pt modelId="{2C244ECD-1913-B24A-ABCE-7EFD203DE52C}" type="pres">
      <dgm:prSet presAssocID="{144BD065-D5E3-6D4E-909D-7307EB4647B8}" presName="sibTrans" presStyleLbl="sibTrans2D1" presStyleIdx="4" presStyleCnt="5"/>
      <dgm:spPr/>
    </dgm:pt>
    <dgm:pt modelId="{622BAB61-DDEA-1749-B1E8-D043FDF4854E}" type="pres">
      <dgm:prSet presAssocID="{144BD065-D5E3-6D4E-909D-7307EB4647B8}" presName="connectorText" presStyleLbl="sibTrans2D1" presStyleIdx="4" presStyleCnt="5"/>
      <dgm:spPr/>
    </dgm:pt>
    <dgm:pt modelId="{A9073634-AA3C-9A44-B584-1CB99DA50058}" type="pres">
      <dgm:prSet presAssocID="{33B6F756-187C-084D-A5E5-14E3CE45FED5}" presName="node" presStyleLbl="node1" presStyleIdx="5" presStyleCnt="6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3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D3B1213-4220-4547-8946-EF2FADEC697D}" type="presOf" srcId="{F6D58DD0-BC92-354B-B63E-89311C05467C}" destId="{CA926706-B92E-CE41-81A0-54D1A7872542}" srcOrd="0" destOrd="4" presId="urn:microsoft.com/office/officeart/2005/8/layout/process1"/>
    <dgm:cxn modelId="{49048317-CC28-4343-B60E-724215B332E4}" srcId="{38F44408-F7EA-5D45-9F78-1E9259F17F1C}" destId="{6538A03E-16C6-5844-9C23-5F41C2C68AA8}" srcOrd="4" destOrd="0" parTransId="{B4863396-C8D6-BC4A-A2FE-D651A37B69E6}" sibTransId="{144BD065-D5E3-6D4E-909D-7307EB4647B8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B56A3229-0ABE-5A43-B8AC-CD6C8E0A0EB0}" type="presOf" srcId="{36475A9C-A304-2945-A32F-8D930CAA2CD5}" destId="{CA926706-B92E-CE41-81A0-54D1A7872542}" srcOrd="0" destOrd="2" presId="urn:microsoft.com/office/officeart/2005/8/layout/process1"/>
    <dgm:cxn modelId="{DEDC9B2B-DAC0-1440-9BA7-F7AB1A5D1C76}" srcId="{5D58153A-DAE7-9648-9AF2-5850755F6A2F}" destId="{6530967B-2505-2F44-8DB1-4A25ED99A807}" srcOrd="1" destOrd="0" parTransId="{26BB342D-0BE7-4444-B6D6-BDFAE65F1DCF}" sibTransId="{CB8840C2-69B0-4040-9E31-70AB28687476}"/>
    <dgm:cxn modelId="{24424D2C-658C-C542-B4D3-3974DCE95E3C}" srcId="{09BF1B22-F38C-A244-B84B-DD790BBDD48B}" destId="{DF9BD9C1-64A2-6244-BAEB-13F631EECF86}" srcOrd="3" destOrd="0" parTransId="{2B9DB3A5-4A47-D14B-9DBD-1DA9231BD809}" sibTransId="{7A56CBBB-A19F-2242-8C9A-2C7C96BF35D9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85D67732-5E0A-CD42-BA75-47AB66562EC5}" type="presOf" srcId="{46A4E1FA-E2AD-F340-B880-6FC8DCE3249D}" destId="{939C7695-156E-F04F-8C48-DBCC040B3855}" srcOrd="0" destOrd="3" presId="urn:microsoft.com/office/officeart/2005/8/layout/process1"/>
    <dgm:cxn modelId="{51A88736-98FE-3C4A-8164-DBC3A3CCF7EE}" srcId="{5D58153A-DAE7-9648-9AF2-5850755F6A2F}" destId="{B28E37B5-59AF-9A47-8BB4-26F37EC306DA}" srcOrd="0" destOrd="0" parTransId="{7C56AEC9-8059-DA4F-BED4-55E35A5D1A14}" sibTransId="{8C2A5FC3-2F22-6F40-9785-40D2E81F3E3E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2" destOrd="0" parTransId="{2ADED678-A0FA-2A45-8EFC-7F6DAAA912BC}" sibTransId="{A7B5DA2F-F7AF-9F49-B4CA-599244722077}"/>
    <dgm:cxn modelId="{943B2148-6680-5047-BD31-87C06188DCF7}" srcId="{38F44408-F7EA-5D45-9F78-1E9259F17F1C}" destId="{33B6F756-187C-084D-A5E5-14E3CE45FED5}" srcOrd="5" destOrd="0" parTransId="{69AE5D8A-F2AB-EB4D-96F1-27E117C0FA3C}" sibTransId="{AA2D9868-44A9-EA40-8AEE-2E386522331A}"/>
    <dgm:cxn modelId="{64D0534C-E5A7-D142-84B4-E56688C20D39}" srcId="{9B0DC355-4EE7-CF4D-8FA3-65138D55947F}" destId="{36475A9C-A304-2945-A32F-8D930CAA2CD5}" srcOrd="1" destOrd="0" parTransId="{93D285C1-B49C-074F-9161-123C2780DD01}" sibTransId="{6D14F85E-876A-1144-A4C7-3EBFBA2D9190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8DADB455-E782-234C-A94A-DC835522F7DB}" type="presOf" srcId="{661EFD0B-A617-A746-B29A-1314635257D1}" destId="{CA926706-B92E-CE41-81A0-54D1A7872542}" srcOrd="0" destOrd="3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46B3A65F-FAF6-794B-A5F2-A9CD9528D75E}" type="presOf" srcId="{6530967B-2505-2F44-8DB1-4A25ED99A807}" destId="{B1A221D4-83F2-0645-85AC-91616DC24884}" srcOrd="0" destOrd="3" presId="urn:microsoft.com/office/officeart/2005/8/layout/process1"/>
    <dgm:cxn modelId="{F33AE15F-2D02-C742-8C4A-3E55A2BCEF56}" srcId="{9B0DC355-4EE7-CF4D-8FA3-65138D55947F}" destId="{33D3D1C4-0710-EF47-B358-0895FA51953B}" srcOrd="4" destOrd="0" parTransId="{D2B3E44B-CFE5-8A4D-BDC3-4A7A6CFCF634}" sibTransId="{161CB8BB-0E7D-E444-9547-06096094EE43}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CCF32D6E-CAD3-BC47-A877-E9C20946D703}" type="presOf" srcId="{144BD065-D5E3-6D4E-909D-7307EB4647B8}" destId="{622BAB61-DDEA-1749-B1E8-D043FDF4854E}" srcOrd="1" destOrd="0" presId="urn:microsoft.com/office/officeart/2005/8/layout/process1"/>
    <dgm:cxn modelId="{49FBD27C-A92A-0947-BABF-CAD6873A9A60}" type="presOf" srcId="{8E8CE73E-AB18-F34A-965D-5B840B9B2AE1}" destId="{939C7695-156E-F04F-8C48-DBCC040B3855}" srcOrd="0" destOrd="1" presId="urn:microsoft.com/office/officeart/2005/8/layout/process1"/>
    <dgm:cxn modelId="{0BBE5182-C56B-1043-86A2-6A908B283BD0}" type="presOf" srcId="{09BF1B22-F38C-A244-B84B-DD790BBDD48B}" destId="{939C7695-156E-F04F-8C48-DBCC040B3855}" srcOrd="0" destOrd="0" presId="urn:microsoft.com/office/officeart/2005/8/layout/process1"/>
    <dgm:cxn modelId="{E2870886-AEB8-3E43-823F-4FD3CE88D6D2}" srcId="{38F44408-F7EA-5D45-9F78-1E9259F17F1C}" destId="{09BF1B22-F38C-A244-B84B-DD790BBDD48B}" srcOrd="1" destOrd="0" parTransId="{4C75BE9E-3490-C148-B3FB-B5BDD0EF8EC9}" sibTransId="{0148387F-2B4A-144F-AFDD-638507C2DD23}"/>
    <dgm:cxn modelId="{FE1BE588-DFEA-2447-9DA5-BF78CB366A2D}" srcId="{38F44408-F7EA-5D45-9F78-1E9259F17F1C}" destId="{9B0DC355-4EE7-CF4D-8FA3-65138D55947F}" srcOrd="3" destOrd="0" parTransId="{FAD9449B-3875-FA45-B535-5A58BD5335BA}" sibTransId="{7117672F-4AE5-FD41-A307-D1F4ACE04C98}"/>
    <dgm:cxn modelId="{4177938B-1942-DC4E-B418-8E0D7ECBC8D4}" type="presOf" srcId="{13F9669F-7CC1-A647-97AF-6CE1228345B3}" destId="{939C7695-156E-F04F-8C48-DBCC040B3855}" srcOrd="0" destOrd="2" presId="urn:microsoft.com/office/officeart/2005/8/layout/process1"/>
    <dgm:cxn modelId="{B29A408C-C4B9-A143-95E2-7D7F3EB2986C}" srcId="{09BF1B22-F38C-A244-B84B-DD790BBDD48B}" destId="{8E8CE73E-AB18-F34A-965D-5B840B9B2AE1}" srcOrd="0" destOrd="0" parTransId="{82E2BD51-3D8B-1643-B512-E801686E8EDD}" sibTransId="{4C74F4F8-8AC8-AE4B-AA0A-93F8F5663E45}"/>
    <dgm:cxn modelId="{E2C9BC90-D37C-DE4F-B524-2F8EB77F5995}" type="presOf" srcId="{DF9BD9C1-64A2-6244-BAEB-13F631EECF86}" destId="{939C7695-156E-F04F-8C48-DBCC040B3855}" srcOrd="0" destOrd="4" presId="urn:microsoft.com/office/officeart/2005/8/layout/process1"/>
    <dgm:cxn modelId="{9EC8F594-546A-D84D-ABE0-4F5D719DFD38}" type="presOf" srcId="{B28E37B5-59AF-9A47-8BB4-26F37EC306DA}" destId="{B1A221D4-83F2-0645-85AC-91616DC24884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2065F89D-5775-2C48-B5C6-5BD3B76EC032}" type="presOf" srcId="{0148387F-2B4A-144F-AFDD-638507C2DD23}" destId="{2534C046-32AA-754F-A317-ACAD5C40002E}" srcOrd="1" destOrd="0" presId="urn:microsoft.com/office/officeart/2005/8/layout/process1"/>
    <dgm:cxn modelId="{7680E79F-DD97-F247-A792-2B758B45354A}" srcId="{9B0DC355-4EE7-CF4D-8FA3-65138D55947F}" destId="{661EFD0B-A617-A746-B29A-1314635257D1}" srcOrd="2" destOrd="0" parTransId="{BD3118E8-B39F-4441-A402-289D231E3072}" sibTransId="{4B425296-D1A0-EE43-9CE3-E50BA0E04DE3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E9A666AD-F1DF-5B4B-8AA4-F3F72AC5077C}" srcId="{6538A03E-16C6-5844-9C23-5F41C2C68AA8}" destId="{5D58153A-DAE7-9648-9AF2-5850755F6A2F}" srcOrd="0" destOrd="0" parTransId="{D8D5F683-BD81-BB48-B164-2E0468D71F5A}" sibTransId="{C79CC18C-7BB5-6840-9069-952138C98D17}"/>
    <dgm:cxn modelId="{48C685B0-6AC4-EC49-8297-6053322A7F81}" srcId="{09BF1B22-F38C-A244-B84B-DD790BBDD48B}" destId="{13F9669F-7CC1-A647-97AF-6CE1228345B3}" srcOrd="1" destOrd="0" parTransId="{77926BBD-0A2B-8E47-9BD4-1D7A1ADA57D3}" sibTransId="{FACC80D0-D410-9B4D-B04F-C9323C270316}"/>
    <dgm:cxn modelId="{5A15B6B2-9600-0048-AD8F-3DAC2EEBE5D0}" type="presOf" srcId="{33D3D1C4-0710-EF47-B358-0895FA51953B}" destId="{CA926706-B92E-CE41-81A0-54D1A7872542}" srcOrd="0" destOrd="5" presId="urn:microsoft.com/office/officeart/2005/8/layout/process1"/>
    <dgm:cxn modelId="{820B14C8-4BBF-164A-BDD9-37CFA49E6FB6}" type="presOf" srcId="{0148387F-2B4A-144F-AFDD-638507C2DD23}" destId="{A7852A2E-3805-0248-815B-077B858ED98E}" srcOrd="0" destOrd="0" presId="urn:microsoft.com/office/officeart/2005/8/layout/process1"/>
    <dgm:cxn modelId="{55E7FECA-7240-AC48-A526-87BEB7FC5FFC}" srcId="{09BF1B22-F38C-A244-B84B-DD790BBDD48B}" destId="{46A4E1FA-E2AD-F340-B880-6FC8DCE3249D}" srcOrd="2" destOrd="0" parTransId="{A04A812D-7796-C44F-9554-0B8FE27BC910}" sibTransId="{BE6F20D0-2C48-E444-B53F-77AD71841E88}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7E6659D0-E979-CC4B-8D69-9F0FDC5D4751}" type="presOf" srcId="{144BD065-D5E3-6D4E-909D-7307EB4647B8}" destId="{2C244ECD-1913-B24A-ABCE-7EFD203DE52C}" srcOrd="0" destOrd="0" presId="urn:microsoft.com/office/officeart/2005/8/layout/process1"/>
    <dgm:cxn modelId="{3B5E69D5-AC2F-DF41-9BA6-0D9A8EBCADE6}" type="presOf" srcId="{5D58153A-DAE7-9648-9AF2-5850755F6A2F}" destId="{B1A221D4-83F2-0645-85AC-91616DC24884}" srcOrd="0" destOrd="1" presId="urn:microsoft.com/office/officeart/2005/8/layout/process1"/>
    <dgm:cxn modelId="{778902DC-0F31-284F-84FA-73848605F5D4}" type="presOf" srcId="{6538A03E-16C6-5844-9C23-5F41C2C68AA8}" destId="{B1A221D4-83F2-0645-85AC-91616DC24884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3FDA161B-E246-ED45-9F82-4C3693FD8B38}" type="presParOf" srcId="{3EEF20E3-E8FF-C948-B6A2-E332D891F03C}" destId="{939C7695-156E-F04F-8C48-DBCC040B3855}" srcOrd="2" destOrd="0" presId="urn:microsoft.com/office/officeart/2005/8/layout/process1"/>
    <dgm:cxn modelId="{B289E1D3-6DF2-7642-9E7E-E3E1E01650D4}" type="presParOf" srcId="{3EEF20E3-E8FF-C948-B6A2-E332D891F03C}" destId="{A7852A2E-3805-0248-815B-077B858ED98E}" srcOrd="3" destOrd="0" presId="urn:microsoft.com/office/officeart/2005/8/layout/process1"/>
    <dgm:cxn modelId="{C214B7BE-14D5-4848-B137-33844F3B532D}" type="presParOf" srcId="{A7852A2E-3805-0248-815B-077B858ED98E}" destId="{2534C046-32AA-754F-A317-ACAD5C40002E}" srcOrd="0" destOrd="0" presId="urn:microsoft.com/office/officeart/2005/8/layout/process1"/>
    <dgm:cxn modelId="{65EBE230-B371-B446-BCDA-4786D315F58E}" type="presParOf" srcId="{3EEF20E3-E8FF-C948-B6A2-E332D891F03C}" destId="{062D1ADA-9625-5C42-8A29-3EBF6176F03B}" srcOrd="4" destOrd="0" presId="urn:microsoft.com/office/officeart/2005/8/layout/process1"/>
    <dgm:cxn modelId="{5AACAD84-3128-F94D-BB90-E4E312E30AFD}" type="presParOf" srcId="{3EEF20E3-E8FF-C948-B6A2-E332D891F03C}" destId="{FF924318-EFF4-114C-A607-D5E593D342F4}" srcOrd="5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6" destOrd="0" presId="urn:microsoft.com/office/officeart/2005/8/layout/process1"/>
    <dgm:cxn modelId="{CBB7E376-44BA-0E43-9A38-129407A55130}" type="presParOf" srcId="{3EEF20E3-E8FF-C948-B6A2-E332D891F03C}" destId="{C59F1FE9-B675-F74A-81B2-DF1C859D9125}" srcOrd="7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1564DF29-0710-D84F-82C7-71AF4459B4D2}" type="presParOf" srcId="{3EEF20E3-E8FF-C948-B6A2-E332D891F03C}" destId="{B1A221D4-83F2-0645-85AC-91616DC24884}" srcOrd="8" destOrd="0" presId="urn:microsoft.com/office/officeart/2005/8/layout/process1"/>
    <dgm:cxn modelId="{CB2251BA-F449-FA41-9803-96595AC630EA}" type="presParOf" srcId="{3EEF20E3-E8FF-C948-B6A2-E332D891F03C}" destId="{2C244ECD-1913-B24A-ABCE-7EFD203DE52C}" srcOrd="9" destOrd="0" presId="urn:microsoft.com/office/officeart/2005/8/layout/process1"/>
    <dgm:cxn modelId="{A4D68328-F957-6D44-822E-E07AAE1497BC}" type="presParOf" srcId="{2C244ECD-1913-B24A-ABCE-7EFD203DE52C}" destId="{622BAB61-DDEA-1749-B1E8-D043FDF4854E}" srcOrd="0" destOrd="0" presId="urn:microsoft.com/office/officeart/2005/8/layout/process1"/>
    <dgm:cxn modelId="{6EB1EECA-B67C-3446-B3B1-5904A61C3B59}" type="presParOf" srcId="{3EEF20E3-E8FF-C948-B6A2-E332D891F03C}" destId="{A9073634-AA3C-9A44-B584-1CB99DA5005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Input Transcripts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3AC304E9-26FF-944E-90D5-3DC6C1AA69D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2014-2018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Apply CSPADE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9B0DC355-4EE7-CF4D-8FA3-65138D55947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Clean Rules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>
        <a:solidFill>
          <a:schemeClr val="accent5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437C19F-75BA-044F-B9A1-2BAC666811D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Count &gt; 20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Log Likelihood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D3D1C4-0710-EF47-B358-0895FA51953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Tests</a:t>
          </a:r>
        </a:p>
      </dgm:t>
    </dgm:pt>
    <dgm:pt modelId="{D2B3E44B-CFE5-8A4D-BDC3-4A7A6CFCF634}" type="parTrans" cxnId="{F33AE15F-2D02-C742-8C4A-3E55A2BCEF56}">
      <dgm:prSet/>
      <dgm:spPr/>
      <dgm:t>
        <a:bodyPr/>
        <a:lstStyle/>
        <a:p>
          <a:endParaRPr lang="en-US"/>
        </a:p>
      </dgm:t>
    </dgm:pt>
    <dgm:pt modelId="{161CB8BB-0E7D-E444-9547-06096094EE43}" type="sibTrans" cxnId="{F33AE15F-2D02-C742-8C4A-3E55A2BCEF56}">
      <dgm:prSet/>
      <dgm:spPr/>
      <dgm:t>
        <a:bodyPr/>
        <a:lstStyle/>
        <a:p>
          <a:endParaRPr lang="en-US"/>
        </a:p>
      </dgm:t>
    </dgm:pt>
    <dgm:pt modelId="{6538A03E-16C6-5844-9C23-5F41C2C68AA8}">
      <dgm:prSet phldrT="[Text]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Select rules for Red Flags</a:t>
          </a:r>
        </a:p>
      </dgm:t>
    </dgm:pt>
    <dgm:pt modelId="{B4863396-C8D6-BC4A-A2FE-D651A37B69E6}" type="parTrans" cxnId="{49048317-CC28-4343-B60E-724215B332E4}">
      <dgm:prSet/>
      <dgm:spPr/>
      <dgm:t>
        <a:bodyPr/>
        <a:lstStyle/>
        <a:p>
          <a:endParaRPr lang="en-US"/>
        </a:p>
      </dgm:t>
    </dgm:pt>
    <dgm:pt modelId="{144BD065-D5E3-6D4E-909D-7307EB4647B8}" type="sibTrans" cxnId="{49048317-CC28-4343-B60E-724215B332E4}">
      <dgm:prSet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9BF1B22-F38C-A244-B84B-DD790BBDD48B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Clean Text Data</a:t>
          </a:r>
        </a:p>
      </dgm:t>
    </dgm:pt>
    <dgm:pt modelId="{4C75BE9E-3490-C148-B3FB-B5BDD0EF8EC9}" type="parTrans" cxnId="{E2870886-AEB8-3E43-823F-4FD3CE88D6D2}">
      <dgm:prSet/>
      <dgm:spPr/>
      <dgm:t>
        <a:bodyPr/>
        <a:lstStyle/>
        <a:p>
          <a:endParaRPr lang="en-US"/>
        </a:p>
      </dgm:t>
    </dgm:pt>
    <dgm:pt modelId="{0148387F-2B4A-144F-AFDD-638507C2DD23}" type="sibTrans" cxnId="{E2870886-AEB8-3E43-823F-4FD3CE88D6D2}">
      <dgm:prSet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8E8CE73E-AB18-F34A-965D-5B840B9B2AE1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Grades</a:t>
          </a:r>
        </a:p>
      </dgm:t>
    </dgm:pt>
    <dgm:pt modelId="{82E2BD51-3D8B-1643-B512-E801686E8EDD}" type="parTrans" cxnId="{B29A408C-C4B9-A143-95E2-7D7F3EB2986C}">
      <dgm:prSet/>
      <dgm:spPr/>
      <dgm:t>
        <a:bodyPr/>
        <a:lstStyle/>
        <a:p>
          <a:endParaRPr lang="en-US"/>
        </a:p>
      </dgm:t>
    </dgm:pt>
    <dgm:pt modelId="{4C74F4F8-8AC8-AE4B-AA0A-93F8F5663E45}" type="sibTrans" cxnId="{B29A408C-C4B9-A143-95E2-7D7F3EB2986C}">
      <dgm:prSet/>
      <dgm:spPr/>
      <dgm:t>
        <a:bodyPr/>
        <a:lstStyle/>
        <a:p>
          <a:endParaRPr lang="en-US"/>
        </a:p>
      </dgm:t>
    </dgm:pt>
    <dgm:pt modelId="{DF9BD9C1-64A2-6244-BAEB-13F631EECF86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Taken Not taken</a:t>
          </a:r>
        </a:p>
      </dgm:t>
    </dgm:pt>
    <dgm:pt modelId="{2B9DB3A5-4A47-D14B-9DBD-1DA9231BD809}" type="parTrans" cxnId="{24424D2C-658C-C542-B4D3-3974DCE95E3C}">
      <dgm:prSet/>
      <dgm:spPr/>
      <dgm:t>
        <a:bodyPr/>
        <a:lstStyle/>
        <a:p>
          <a:endParaRPr lang="en-US"/>
        </a:p>
      </dgm:t>
    </dgm:pt>
    <dgm:pt modelId="{7A56CBBB-A19F-2242-8C9A-2C7C96BF35D9}" type="sibTrans" cxnId="{24424D2C-658C-C542-B4D3-3974DCE95E3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Use Rules to Output </a:t>
          </a:r>
          <a:r>
            <a:rPr lang="en-US" dirty="0" err="1"/>
            <a:t>Redflags</a:t>
          </a:r>
          <a:endParaRPr lang="en-US" dirty="0"/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 Match rules to prospective transcript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13F9669F-7CC1-A647-97AF-6CE1228345B3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Pass Fail</a:t>
          </a:r>
        </a:p>
      </dgm:t>
    </dgm:pt>
    <dgm:pt modelId="{77926BBD-0A2B-8E47-9BD4-1D7A1ADA57D3}" type="parTrans" cxnId="{48C685B0-6AC4-EC49-8297-6053322A7F81}">
      <dgm:prSet/>
      <dgm:spPr/>
      <dgm:t>
        <a:bodyPr/>
        <a:lstStyle/>
        <a:p>
          <a:endParaRPr lang="en-US"/>
        </a:p>
      </dgm:t>
    </dgm:pt>
    <dgm:pt modelId="{FACC80D0-D410-9B4D-B04F-C9323C270316}" type="sibTrans" cxnId="{48C685B0-6AC4-EC49-8297-6053322A7F81}">
      <dgm:prSet/>
      <dgm:spPr/>
      <dgm:t>
        <a:bodyPr/>
        <a:lstStyle/>
        <a:p>
          <a:endParaRPr lang="en-US"/>
        </a:p>
      </dgm:t>
    </dgm:pt>
    <dgm:pt modelId="{46A4E1FA-E2AD-F340-B880-6FC8DCE3249D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Low High</a:t>
          </a:r>
        </a:p>
      </dgm:t>
    </dgm:pt>
    <dgm:pt modelId="{A04A812D-7796-C44F-9554-0B8FE27BC910}" type="parTrans" cxnId="{55E7FECA-7240-AC48-A526-87BEB7FC5FFC}">
      <dgm:prSet/>
      <dgm:spPr/>
      <dgm:t>
        <a:bodyPr/>
        <a:lstStyle/>
        <a:p>
          <a:endParaRPr lang="en-US"/>
        </a:p>
      </dgm:t>
    </dgm:pt>
    <dgm:pt modelId="{BE6F20D0-2C48-E444-B53F-77AD71841E88}" type="sibTrans" cxnId="{55E7FECA-7240-AC48-A526-87BEB7FC5FFC}">
      <dgm:prSet/>
      <dgm:spPr/>
      <dgm:t>
        <a:bodyPr/>
        <a:lstStyle/>
        <a:p>
          <a:endParaRPr lang="en-US"/>
        </a:p>
      </dgm:t>
    </dgm:pt>
    <dgm:pt modelId="{661EFD0B-A617-A746-B29A-1314635257D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Confidence &gt; 0.4</a:t>
          </a:r>
        </a:p>
      </dgm:t>
    </dgm:pt>
    <dgm:pt modelId="{BD3118E8-B39F-4441-A402-289D231E3072}" type="parTrans" cxnId="{7680E79F-DD97-F247-A792-2B758B45354A}">
      <dgm:prSet/>
      <dgm:spPr/>
      <dgm:t>
        <a:bodyPr/>
        <a:lstStyle/>
        <a:p>
          <a:endParaRPr lang="en-US"/>
        </a:p>
      </dgm:t>
    </dgm:pt>
    <dgm:pt modelId="{4B425296-D1A0-EE43-9CE3-E50BA0E04DE3}" type="sibTrans" cxnId="{7680E79F-DD97-F247-A792-2B758B45354A}">
      <dgm:prSet/>
      <dgm:spPr/>
      <dgm:t>
        <a:bodyPr/>
        <a:lstStyle/>
        <a:p>
          <a:endParaRPr lang="en-US"/>
        </a:p>
      </dgm:t>
    </dgm:pt>
    <dgm:pt modelId="{36475A9C-A304-2945-A32F-8D930CAA2CD5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Lift &gt; 1</a:t>
          </a:r>
        </a:p>
      </dgm:t>
    </dgm:pt>
    <dgm:pt modelId="{93D285C1-B49C-074F-9161-123C2780DD01}" type="parTrans" cxnId="{64D0534C-E5A7-D142-84B4-E56688C20D39}">
      <dgm:prSet/>
      <dgm:spPr/>
      <dgm:t>
        <a:bodyPr/>
        <a:lstStyle/>
        <a:p>
          <a:endParaRPr lang="en-US"/>
        </a:p>
      </dgm:t>
    </dgm:pt>
    <dgm:pt modelId="{6D14F85E-876A-1144-A4C7-3EBFBA2D9190}" type="sibTrans" cxnId="{64D0534C-E5A7-D142-84B4-E56688C20D39}">
      <dgm:prSet/>
      <dgm:spPr/>
      <dgm:t>
        <a:bodyPr/>
        <a:lstStyle/>
        <a:p>
          <a:endParaRPr lang="en-US"/>
        </a:p>
      </dgm:t>
    </dgm:pt>
    <dgm:pt modelId="{5D58153A-DAE7-9648-9AF2-5850755F6A2F}">
      <dgm:prSet phldrT="[Text]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E.g.:</a:t>
          </a:r>
        </a:p>
      </dgm:t>
    </dgm:pt>
    <dgm:pt modelId="{D8D5F683-BD81-BB48-B164-2E0468D71F5A}" type="parTrans" cxnId="{E9A666AD-F1DF-5B4B-8AA4-F3F72AC5077C}">
      <dgm:prSet/>
      <dgm:spPr/>
      <dgm:t>
        <a:bodyPr/>
        <a:lstStyle/>
        <a:p>
          <a:endParaRPr lang="en-US"/>
        </a:p>
      </dgm:t>
    </dgm:pt>
    <dgm:pt modelId="{C79CC18C-7BB5-6840-9069-952138C98D17}" type="sibTrans" cxnId="{E9A666AD-F1DF-5B4B-8AA4-F3F72AC5077C}">
      <dgm:prSet/>
      <dgm:spPr/>
      <dgm:t>
        <a:bodyPr/>
        <a:lstStyle/>
        <a:p>
          <a:endParaRPr lang="en-US"/>
        </a:p>
      </dgm:t>
    </dgm:pt>
    <dgm:pt modelId="{B28E37B5-59AF-9A47-8BB4-26F37EC306DA}">
      <dgm:prSet phldrT="[Text]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 if FAIL =&gt; FAIL</a:t>
          </a:r>
        </a:p>
      </dgm:t>
    </dgm:pt>
    <dgm:pt modelId="{7C56AEC9-8059-DA4F-BED4-55E35A5D1A14}" type="parTrans" cxnId="{51A88736-98FE-3C4A-8164-DBC3A3CCF7EE}">
      <dgm:prSet/>
      <dgm:spPr/>
      <dgm:t>
        <a:bodyPr/>
        <a:lstStyle/>
        <a:p>
          <a:endParaRPr lang="en-US"/>
        </a:p>
      </dgm:t>
    </dgm:pt>
    <dgm:pt modelId="{8C2A5FC3-2F22-6F40-9785-40D2E81F3E3E}" type="sibTrans" cxnId="{51A88736-98FE-3C4A-8164-DBC3A3CCF7EE}">
      <dgm:prSet/>
      <dgm:spPr/>
      <dgm:t>
        <a:bodyPr/>
        <a:lstStyle/>
        <a:p>
          <a:endParaRPr lang="en-US"/>
        </a:p>
      </dgm:t>
    </dgm:pt>
    <dgm:pt modelId="{6530967B-2505-2F44-8DB1-4A25ED99A807}">
      <dgm:prSet phldrT="[Text]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 if NOT TAKEN =&gt; FAIL</a:t>
          </a:r>
        </a:p>
        <a:p>
          <a:endParaRPr lang="en-US" dirty="0"/>
        </a:p>
      </dgm:t>
    </dgm:pt>
    <dgm:pt modelId="{26BB342D-0BE7-4444-B6D6-BDFAE65F1DCF}" type="parTrans" cxnId="{DEDC9B2B-DAC0-1440-9BA7-F7AB1A5D1C76}">
      <dgm:prSet/>
      <dgm:spPr/>
      <dgm:t>
        <a:bodyPr/>
        <a:lstStyle/>
        <a:p>
          <a:endParaRPr lang="en-US"/>
        </a:p>
      </dgm:t>
    </dgm:pt>
    <dgm:pt modelId="{CB8840C2-69B0-4040-9E31-70AB28687476}" type="sibTrans" cxnId="{DEDC9B2B-DAC0-1440-9BA7-F7AB1A5D1C76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6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5"/>
      <dgm:spPr/>
    </dgm:pt>
    <dgm:pt modelId="{45B56F92-CA62-7547-B01D-E6ADA8964BD8}" type="pres">
      <dgm:prSet presAssocID="{3C3A72B1-6F38-454F-ADA5-D1EBE4A37A7A}" presName="connectorText" presStyleLbl="sibTrans2D1" presStyleIdx="0" presStyleCnt="5"/>
      <dgm:spPr/>
    </dgm:pt>
    <dgm:pt modelId="{939C7695-156E-F04F-8C48-DBCC040B3855}" type="pres">
      <dgm:prSet presAssocID="{09BF1B22-F38C-A244-B84B-DD790BBDD48B}" presName="node" presStyleLbl="node1" presStyleIdx="1" presStyleCnt="6">
        <dgm:presLayoutVars>
          <dgm:bulletEnabled val="1"/>
        </dgm:presLayoutVars>
      </dgm:prSet>
      <dgm:spPr/>
    </dgm:pt>
    <dgm:pt modelId="{A7852A2E-3805-0248-815B-077B858ED98E}" type="pres">
      <dgm:prSet presAssocID="{0148387F-2B4A-144F-AFDD-638507C2DD23}" presName="sibTrans" presStyleLbl="sibTrans2D1" presStyleIdx="1" presStyleCnt="5"/>
      <dgm:spPr/>
    </dgm:pt>
    <dgm:pt modelId="{2534C046-32AA-754F-A317-ACAD5C40002E}" type="pres">
      <dgm:prSet presAssocID="{0148387F-2B4A-144F-AFDD-638507C2DD23}" presName="connectorText" presStyleLbl="sibTrans2D1" presStyleIdx="1" presStyleCnt="5"/>
      <dgm:spPr/>
    </dgm:pt>
    <dgm:pt modelId="{062D1ADA-9625-5C42-8A29-3EBF6176F03B}" type="pres">
      <dgm:prSet presAssocID="{55AF6ACC-D03D-AE4C-B062-8B2F16A0D8E1}" presName="node" presStyleLbl="node1" presStyleIdx="2" presStyleCnt="6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2" presStyleCnt="5"/>
      <dgm:spPr/>
    </dgm:pt>
    <dgm:pt modelId="{A4EC4731-5BF8-BF47-ADB2-BBF1EF6E6274}" type="pres">
      <dgm:prSet presAssocID="{A7B5DA2F-F7AF-9F49-B4CA-599244722077}" presName="connectorText" presStyleLbl="sibTrans2D1" presStyleIdx="2" presStyleCnt="5"/>
      <dgm:spPr/>
    </dgm:pt>
    <dgm:pt modelId="{CA926706-B92E-CE41-81A0-54D1A7872542}" type="pres">
      <dgm:prSet presAssocID="{9B0DC355-4EE7-CF4D-8FA3-65138D55947F}" presName="node" presStyleLbl="node1" presStyleIdx="3" presStyleCnt="6" custLinFactNeighborX="36419" custLinFactNeighborY="-1061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3" presStyleCnt="5"/>
      <dgm:spPr/>
    </dgm:pt>
    <dgm:pt modelId="{694E6BB3-6CB3-2541-A17A-F925628A8872}" type="pres">
      <dgm:prSet presAssocID="{7117672F-4AE5-FD41-A307-D1F4ACE04C98}" presName="connectorText" presStyleLbl="sibTrans2D1" presStyleIdx="3" presStyleCnt="5"/>
      <dgm:spPr/>
    </dgm:pt>
    <dgm:pt modelId="{B1A221D4-83F2-0645-85AC-91616DC24884}" type="pres">
      <dgm:prSet presAssocID="{6538A03E-16C6-5844-9C23-5F41C2C68AA8}" presName="node" presStyleLbl="node1" presStyleIdx="4" presStyleCnt="6">
        <dgm:presLayoutVars>
          <dgm:bulletEnabled val="1"/>
        </dgm:presLayoutVars>
      </dgm:prSet>
      <dgm:spPr/>
    </dgm:pt>
    <dgm:pt modelId="{2C244ECD-1913-B24A-ABCE-7EFD203DE52C}" type="pres">
      <dgm:prSet presAssocID="{144BD065-D5E3-6D4E-909D-7307EB4647B8}" presName="sibTrans" presStyleLbl="sibTrans2D1" presStyleIdx="4" presStyleCnt="5"/>
      <dgm:spPr/>
    </dgm:pt>
    <dgm:pt modelId="{622BAB61-DDEA-1749-B1E8-D043FDF4854E}" type="pres">
      <dgm:prSet presAssocID="{144BD065-D5E3-6D4E-909D-7307EB4647B8}" presName="connectorText" presStyleLbl="sibTrans2D1" presStyleIdx="4" presStyleCnt="5"/>
      <dgm:spPr/>
    </dgm:pt>
    <dgm:pt modelId="{A9073634-AA3C-9A44-B584-1CB99DA50058}" type="pres">
      <dgm:prSet presAssocID="{33B6F756-187C-084D-A5E5-14E3CE45FED5}" presName="node" presStyleLbl="node1" presStyleIdx="5" presStyleCnt="6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3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D3B1213-4220-4547-8946-EF2FADEC697D}" type="presOf" srcId="{F6D58DD0-BC92-354B-B63E-89311C05467C}" destId="{CA926706-B92E-CE41-81A0-54D1A7872542}" srcOrd="0" destOrd="4" presId="urn:microsoft.com/office/officeart/2005/8/layout/process1"/>
    <dgm:cxn modelId="{49048317-CC28-4343-B60E-724215B332E4}" srcId="{38F44408-F7EA-5D45-9F78-1E9259F17F1C}" destId="{6538A03E-16C6-5844-9C23-5F41C2C68AA8}" srcOrd="4" destOrd="0" parTransId="{B4863396-C8D6-BC4A-A2FE-D651A37B69E6}" sibTransId="{144BD065-D5E3-6D4E-909D-7307EB4647B8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B56A3229-0ABE-5A43-B8AC-CD6C8E0A0EB0}" type="presOf" srcId="{36475A9C-A304-2945-A32F-8D930CAA2CD5}" destId="{CA926706-B92E-CE41-81A0-54D1A7872542}" srcOrd="0" destOrd="2" presId="urn:microsoft.com/office/officeart/2005/8/layout/process1"/>
    <dgm:cxn modelId="{DEDC9B2B-DAC0-1440-9BA7-F7AB1A5D1C76}" srcId="{5D58153A-DAE7-9648-9AF2-5850755F6A2F}" destId="{6530967B-2505-2F44-8DB1-4A25ED99A807}" srcOrd="1" destOrd="0" parTransId="{26BB342D-0BE7-4444-B6D6-BDFAE65F1DCF}" sibTransId="{CB8840C2-69B0-4040-9E31-70AB28687476}"/>
    <dgm:cxn modelId="{24424D2C-658C-C542-B4D3-3974DCE95E3C}" srcId="{09BF1B22-F38C-A244-B84B-DD790BBDD48B}" destId="{DF9BD9C1-64A2-6244-BAEB-13F631EECF86}" srcOrd="3" destOrd="0" parTransId="{2B9DB3A5-4A47-D14B-9DBD-1DA9231BD809}" sibTransId="{7A56CBBB-A19F-2242-8C9A-2C7C96BF35D9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85D67732-5E0A-CD42-BA75-47AB66562EC5}" type="presOf" srcId="{46A4E1FA-E2AD-F340-B880-6FC8DCE3249D}" destId="{939C7695-156E-F04F-8C48-DBCC040B3855}" srcOrd="0" destOrd="3" presId="urn:microsoft.com/office/officeart/2005/8/layout/process1"/>
    <dgm:cxn modelId="{51A88736-98FE-3C4A-8164-DBC3A3CCF7EE}" srcId="{5D58153A-DAE7-9648-9AF2-5850755F6A2F}" destId="{B28E37B5-59AF-9A47-8BB4-26F37EC306DA}" srcOrd="0" destOrd="0" parTransId="{7C56AEC9-8059-DA4F-BED4-55E35A5D1A14}" sibTransId="{8C2A5FC3-2F22-6F40-9785-40D2E81F3E3E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2" destOrd="0" parTransId="{2ADED678-A0FA-2A45-8EFC-7F6DAAA912BC}" sibTransId="{A7B5DA2F-F7AF-9F49-B4CA-599244722077}"/>
    <dgm:cxn modelId="{943B2148-6680-5047-BD31-87C06188DCF7}" srcId="{38F44408-F7EA-5D45-9F78-1E9259F17F1C}" destId="{33B6F756-187C-084D-A5E5-14E3CE45FED5}" srcOrd="5" destOrd="0" parTransId="{69AE5D8A-F2AB-EB4D-96F1-27E117C0FA3C}" sibTransId="{AA2D9868-44A9-EA40-8AEE-2E386522331A}"/>
    <dgm:cxn modelId="{64D0534C-E5A7-D142-84B4-E56688C20D39}" srcId="{9B0DC355-4EE7-CF4D-8FA3-65138D55947F}" destId="{36475A9C-A304-2945-A32F-8D930CAA2CD5}" srcOrd="1" destOrd="0" parTransId="{93D285C1-B49C-074F-9161-123C2780DD01}" sibTransId="{6D14F85E-876A-1144-A4C7-3EBFBA2D9190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8DADB455-E782-234C-A94A-DC835522F7DB}" type="presOf" srcId="{661EFD0B-A617-A746-B29A-1314635257D1}" destId="{CA926706-B92E-CE41-81A0-54D1A7872542}" srcOrd="0" destOrd="3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46B3A65F-FAF6-794B-A5F2-A9CD9528D75E}" type="presOf" srcId="{6530967B-2505-2F44-8DB1-4A25ED99A807}" destId="{B1A221D4-83F2-0645-85AC-91616DC24884}" srcOrd="0" destOrd="3" presId="urn:microsoft.com/office/officeart/2005/8/layout/process1"/>
    <dgm:cxn modelId="{F33AE15F-2D02-C742-8C4A-3E55A2BCEF56}" srcId="{9B0DC355-4EE7-CF4D-8FA3-65138D55947F}" destId="{33D3D1C4-0710-EF47-B358-0895FA51953B}" srcOrd="4" destOrd="0" parTransId="{D2B3E44B-CFE5-8A4D-BDC3-4A7A6CFCF634}" sibTransId="{161CB8BB-0E7D-E444-9547-06096094EE43}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CCF32D6E-CAD3-BC47-A877-E9C20946D703}" type="presOf" srcId="{144BD065-D5E3-6D4E-909D-7307EB4647B8}" destId="{622BAB61-DDEA-1749-B1E8-D043FDF4854E}" srcOrd="1" destOrd="0" presId="urn:microsoft.com/office/officeart/2005/8/layout/process1"/>
    <dgm:cxn modelId="{49FBD27C-A92A-0947-BABF-CAD6873A9A60}" type="presOf" srcId="{8E8CE73E-AB18-F34A-965D-5B840B9B2AE1}" destId="{939C7695-156E-F04F-8C48-DBCC040B3855}" srcOrd="0" destOrd="1" presId="urn:microsoft.com/office/officeart/2005/8/layout/process1"/>
    <dgm:cxn modelId="{0BBE5182-C56B-1043-86A2-6A908B283BD0}" type="presOf" srcId="{09BF1B22-F38C-A244-B84B-DD790BBDD48B}" destId="{939C7695-156E-F04F-8C48-DBCC040B3855}" srcOrd="0" destOrd="0" presId="urn:microsoft.com/office/officeart/2005/8/layout/process1"/>
    <dgm:cxn modelId="{E2870886-AEB8-3E43-823F-4FD3CE88D6D2}" srcId="{38F44408-F7EA-5D45-9F78-1E9259F17F1C}" destId="{09BF1B22-F38C-A244-B84B-DD790BBDD48B}" srcOrd="1" destOrd="0" parTransId="{4C75BE9E-3490-C148-B3FB-B5BDD0EF8EC9}" sibTransId="{0148387F-2B4A-144F-AFDD-638507C2DD23}"/>
    <dgm:cxn modelId="{FE1BE588-DFEA-2447-9DA5-BF78CB366A2D}" srcId="{38F44408-F7EA-5D45-9F78-1E9259F17F1C}" destId="{9B0DC355-4EE7-CF4D-8FA3-65138D55947F}" srcOrd="3" destOrd="0" parTransId="{FAD9449B-3875-FA45-B535-5A58BD5335BA}" sibTransId="{7117672F-4AE5-FD41-A307-D1F4ACE04C98}"/>
    <dgm:cxn modelId="{4177938B-1942-DC4E-B418-8E0D7ECBC8D4}" type="presOf" srcId="{13F9669F-7CC1-A647-97AF-6CE1228345B3}" destId="{939C7695-156E-F04F-8C48-DBCC040B3855}" srcOrd="0" destOrd="2" presId="urn:microsoft.com/office/officeart/2005/8/layout/process1"/>
    <dgm:cxn modelId="{B29A408C-C4B9-A143-95E2-7D7F3EB2986C}" srcId="{09BF1B22-F38C-A244-B84B-DD790BBDD48B}" destId="{8E8CE73E-AB18-F34A-965D-5B840B9B2AE1}" srcOrd="0" destOrd="0" parTransId="{82E2BD51-3D8B-1643-B512-E801686E8EDD}" sibTransId="{4C74F4F8-8AC8-AE4B-AA0A-93F8F5663E45}"/>
    <dgm:cxn modelId="{E2C9BC90-D37C-DE4F-B524-2F8EB77F5995}" type="presOf" srcId="{DF9BD9C1-64A2-6244-BAEB-13F631EECF86}" destId="{939C7695-156E-F04F-8C48-DBCC040B3855}" srcOrd="0" destOrd="4" presId="urn:microsoft.com/office/officeart/2005/8/layout/process1"/>
    <dgm:cxn modelId="{9EC8F594-546A-D84D-ABE0-4F5D719DFD38}" type="presOf" srcId="{B28E37B5-59AF-9A47-8BB4-26F37EC306DA}" destId="{B1A221D4-83F2-0645-85AC-91616DC24884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2065F89D-5775-2C48-B5C6-5BD3B76EC032}" type="presOf" srcId="{0148387F-2B4A-144F-AFDD-638507C2DD23}" destId="{2534C046-32AA-754F-A317-ACAD5C40002E}" srcOrd="1" destOrd="0" presId="urn:microsoft.com/office/officeart/2005/8/layout/process1"/>
    <dgm:cxn modelId="{7680E79F-DD97-F247-A792-2B758B45354A}" srcId="{9B0DC355-4EE7-CF4D-8FA3-65138D55947F}" destId="{661EFD0B-A617-A746-B29A-1314635257D1}" srcOrd="2" destOrd="0" parTransId="{BD3118E8-B39F-4441-A402-289D231E3072}" sibTransId="{4B425296-D1A0-EE43-9CE3-E50BA0E04DE3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E9A666AD-F1DF-5B4B-8AA4-F3F72AC5077C}" srcId="{6538A03E-16C6-5844-9C23-5F41C2C68AA8}" destId="{5D58153A-DAE7-9648-9AF2-5850755F6A2F}" srcOrd="0" destOrd="0" parTransId="{D8D5F683-BD81-BB48-B164-2E0468D71F5A}" sibTransId="{C79CC18C-7BB5-6840-9069-952138C98D17}"/>
    <dgm:cxn modelId="{48C685B0-6AC4-EC49-8297-6053322A7F81}" srcId="{09BF1B22-F38C-A244-B84B-DD790BBDD48B}" destId="{13F9669F-7CC1-A647-97AF-6CE1228345B3}" srcOrd="1" destOrd="0" parTransId="{77926BBD-0A2B-8E47-9BD4-1D7A1ADA57D3}" sibTransId="{FACC80D0-D410-9B4D-B04F-C9323C270316}"/>
    <dgm:cxn modelId="{5A15B6B2-9600-0048-AD8F-3DAC2EEBE5D0}" type="presOf" srcId="{33D3D1C4-0710-EF47-B358-0895FA51953B}" destId="{CA926706-B92E-CE41-81A0-54D1A7872542}" srcOrd="0" destOrd="5" presId="urn:microsoft.com/office/officeart/2005/8/layout/process1"/>
    <dgm:cxn modelId="{820B14C8-4BBF-164A-BDD9-37CFA49E6FB6}" type="presOf" srcId="{0148387F-2B4A-144F-AFDD-638507C2DD23}" destId="{A7852A2E-3805-0248-815B-077B858ED98E}" srcOrd="0" destOrd="0" presId="urn:microsoft.com/office/officeart/2005/8/layout/process1"/>
    <dgm:cxn modelId="{55E7FECA-7240-AC48-A526-87BEB7FC5FFC}" srcId="{09BF1B22-F38C-A244-B84B-DD790BBDD48B}" destId="{46A4E1FA-E2AD-F340-B880-6FC8DCE3249D}" srcOrd="2" destOrd="0" parTransId="{A04A812D-7796-C44F-9554-0B8FE27BC910}" sibTransId="{BE6F20D0-2C48-E444-B53F-77AD71841E88}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7E6659D0-E979-CC4B-8D69-9F0FDC5D4751}" type="presOf" srcId="{144BD065-D5E3-6D4E-909D-7307EB4647B8}" destId="{2C244ECD-1913-B24A-ABCE-7EFD203DE52C}" srcOrd="0" destOrd="0" presId="urn:microsoft.com/office/officeart/2005/8/layout/process1"/>
    <dgm:cxn modelId="{3B5E69D5-AC2F-DF41-9BA6-0D9A8EBCADE6}" type="presOf" srcId="{5D58153A-DAE7-9648-9AF2-5850755F6A2F}" destId="{B1A221D4-83F2-0645-85AC-91616DC24884}" srcOrd="0" destOrd="1" presId="urn:microsoft.com/office/officeart/2005/8/layout/process1"/>
    <dgm:cxn modelId="{778902DC-0F31-284F-84FA-73848605F5D4}" type="presOf" srcId="{6538A03E-16C6-5844-9C23-5F41C2C68AA8}" destId="{B1A221D4-83F2-0645-85AC-91616DC24884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3FDA161B-E246-ED45-9F82-4C3693FD8B38}" type="presParOf" srcId="{3EEF20E3-E8FF-C948-B6A2-E332D891F03C}" destId="{939C7695-156E-F04F-8C48-DBCC040B3855}" srcOrd="2" destOrd="0" presId="urn:microsoft.com/office/officeart/2005/8/layout/process1"/>
    <dgm:cxn modelId="{B289E1D3-6DF2-7642-9E7E-E3E1E01650D4}" type="presParOf" srcId="{3EEF20E3-E8FF-C948-B6A2-E332D891F03C}" destId="{A7852A2E-3805-0248-815B-077B858ED98E}" srcOrd="3" destOrd="0" presId="urn:microsoft.com/office/officeart/2005/8/layout/process1"/>
    <dgm:cxn modelId="{C214B7BE-14D5-4848-B137-33844F3B532D}" type="presParOf" srcId="{A7852A2E-3805-0248-815B-077B858ED98E}" destId="{2534C046-32AA-754F-A317-ACAD5C40002E}" srcOrd="0" destOrd="0" presId="urn:microsoft.com/office/officeart/2005/8/layout/process1"/>
    <dgm:cxn modelId="{65EBE230-B371-B446-BCDA-4786D315F58E}" type="presParOf" srcId="{3EEF20E3-E8FF-C948-B6A2-E332D891F03C}" destId="{062D1ADA-9625-5C42-8A29-3EBF6176F03B}" srcOrd="4" destOrd="0" presId="urn:microsoft.com/office/officeart/2005/8/layout/process1"/>
    <dgm:cxn modelId="{5AACAD84-3128-F94D-BB90-E4E312E30AFD}" type="presParOf" srcId="{3EEF20E3-E8FF-C948-B6A2-E332D891F03C}" destId="{FF924318-EFF4-114C-A607-D5E593D342F4}" srcOrd="5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6" destOrd="0" presId="urn:microsoft.com/office/officeart/2005/8/layout/process1"/>
    <dgm:cxn modelId="{CBB7E376-44BA-0E43-9A38-129407A55130}" type="presParOf" srcId="{3EEF20E3-E8FF-C948-B6A2-E332D891F03C}" destId="{C59F1FE9-B675-F74A-81B2-DF1C859D9125}" srcOrd="7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1564DF29-0710-D84F-82C7-71AF4459B4D2}" type="presParOf" srcId="{3EEF20E3-E8FF-C948-B6A2-E332D891F03C}" destId="{B1A221D4-83F2-0645-85AC-91616DC24884}" srcOrd="8" destOrd="0" presId="urn:microsoft.com/office/officeart/2005/8/layout/process1"/>
    <dgm:cxn modelId="{CB2251BA-F449-FA41-9803-96595AC630EA}" type="presParOf" srcId="{3EEF20E3-E8FF-C948-B6A2-E332D891F03C}" destId="{2C244ECD-1913-B24A-ABCE-7EFD203DE52C}" srcOrd="9" destOrd="0" presId="urn:microsoft.com/office/officeart/2005/8/layout/process1"/>
    <dgm:cxn modelId="{A4D68328-F957-6D44-822E-E07AAE1497BC}" type="presParOf" srcId="{2C244ECD-1913-B24A-ABCE-7EFD203DE52C}" destId="{622BAB61-DDEA-1749-B1E8-D043FDF4854E}" srcOrd="0" destOrd="0" presId="urn:microsoft.com/office/officeart/2005/8/layout/process1"/>
    <dgm:cxn modelId="{6EB1EECA-B67C-3446-B3B1-5904A61C3B59}" type="presParOf" srcId="{3EEF20E3-E8FF-C948-B6A2-E332D891F03C}" destId="{A9073634-AA3C-9A44-B584-1CB99DA5005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862DD-EBB8-2F4F-8E19-58F5D3E7E1B0}">
      <dsp:nvSpPr>
        <dsp:cNvPr id="0" name=""/>
        <dsp:cNvSpPr/>
      </dsp:nvSpPr>
      <dsp:spPr>
        <a:xfrm>
          <a:off x="5657884" y="2437006"/>
          <a:ext cx="91440" cy="326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0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280419" y="1075924"/>
          <a:ext cx="1423185" cy="32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13"/>
              </a:lnTo>
              <a:lnTo>
                <a:pt x="1423185" y="164313"/>
              </a:lnTo>
              <a:lnTo>
                <a:pt x="1423185" y="3260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2811514" y="2437006"/>
          <a:ext cx="91440" cy="326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0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2857234" y="1075924"/>
          <a:ext cx="1423185" cy="326038"/>
        </a:xfrm>
        <a:custGeom>
          <a:avLst/>
          <a:gdLst/>
          <a:ahLst/>
          <a:cxnLst/>
          <a:rect l="0" t="0" r="0" b="0"/>
          <a:pathLst>
            <a:path>
              <a:moveTo>
                <a:pt x="1423185" y="0"/>
              </a:moveTo>
              <a:lnTo>
                <a:pt x="1423185" y="164313"/>
              </a:lnTo>
              <a:lnTo>
                <a:pt x="0" y="164313"/>
              </a:lnTo>
              <a:lnTo>
                <a:pt x="0" y="3260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3762897" y="40880"/>
          <a:ext cx="1035043" cy="10350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797941" y="38292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System</a:t>
          </a:r>
          <a:endParaRPr lang="en-US" sz="2000" kern="1200" dirty="0"/>
        </a:p>
      </dsp:txBody>
      <dsp:txXfrm>
        <a:off x="4797941" y="38292"/>
        <a:ext cx="1552565" cy="1035043"/>
      </dsp:txXfrm>
    </dsp:sp>
    <dsp:sp modelId="{AA128599-E8AC-0045-AA93-299039FD0C72}">
      <dsp:nvSpPr>
        <dsp:cNvPr id="0" name=""/>
        <dsp:cNvSpPr/>
      </dsp:nvSpPr>
      <dsp:spPr>
        <a:xfrm>
          <a:off x="2339712" y="1401962"/>
          <a:ext cx="1035043" cy="1035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374756" y="1399375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Topic Modelling</a:t>
          </a:r>
        </a:p>
      </dsp:txBody>
      <dsp:txXfrm>
        <a:off x="3374756" y="1399375"/>
        <a:ext cx="1552565" cy="1035043"/>
      </dsp:txXfrm>
    </dsp:sp>
    <dsp:sp modelId="{70FB070E-D599-8D4A-A552-BE016EF2A252}">
      <dsp:nvSpPr>
        <dsp:cNvPr id="0" name=""/>
        <dsp:cNvSpPr/>
      </dsp:nvSpPr>
      <dsp:spPr>
        <a:xfrm>
          <a:off x="2339712" y="2763045"/>
          <a:ext cx="1035043" cy="10350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374756" y="2760457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LDA</a:t>
          </a:r>
        </a:p>
      </dsp:txBody>
      <dsp:txXfrm>
        <a:off x="3374756" y="2760457"/>
        <a:ext cx="1552565" cy="1035043"/>
      </dsp:txXfrm>
    </dsp:sp>
    <dsp:sp modelId="{C8DA7EC0-E39B-0A41-A3A6-E076A948640A}">
      <dsp:nvSpPr>
        <dsp:cNvPr id="0" name=""/>
        <dsp:cNvSpPr/>
      </dsp:nvSpPr>
      <dsp:spPr>
        <a:xfrm>
          <a:off x="5186082" y="1401962"/>
          <a:ext cx="1035043" cy="1035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6221126" y="1399375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Sequential Pattern mining</a:t>
          </a:r>
        </a:p>
      </dsp:txBody>
      <dsp:txXfrm>
        <a:off x="6221126" y="1399375"/>
        <a:ext cx="1552565" cy="1035043"/>
      </dsp:txXfrm>
    </dsp:sp>
    <dsp:sp modelId="{C6ED01C9-D0FA-3746-9863-51174BF4523D}">
      <dsp:nvSpPr>
        <dsp:cNvPr id="0" name=""/>
        <dsp:cNvSpPr/>
      </dsp:nvSpPr>
      <dsp:spPr>
        <a:xfrm>
          <a:off x="5186082" y="2763045"/>
          <a:ext cx="1035043" cy="10350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6221126" y="2760457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CSPADE</a:t>
          </a:r>
        </a:p>
      </dsp:txBody>
      <dsp:txXfrm>
        <a:off x="6221126" y="2760457"/>
        <a:ext cx="1552565" cy="1035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0" y="1018629"/>
          <a:ext cx="1506474" cy="1746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Text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Manuals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Catalogue</a:t>
          </a:r>
        </a:p>
      </dsp:txBody>
      <dsp:txXfrm>
        <a:off x="44123" y="1062752"/>
        <a:ext cx="1418228" cy="1658395"/>
      </dsp:txXfrm>
    </dsp:sp>
    <dsp:sp modelId="{524E36A4-812D-A94F-B713-8FF1DFB30DF5}">
      <dsp:nvSpPr>
        <dsp:cNvPr id="0" name=""/>
        <dsp:cNvSpPr/>
      </dsp:nvSpPr>
      <dsp:spPr>
        <a:xfrm>
          <a:off x="1657121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7121" y="1779868"/>
        <a:ext cx="223560" cy="224163"/>
      </dsp:txXfrm>
    </dsp:sp>
    <dsp:sp modelId="{939C7695-156E-F04F-8C48-DBCC040B3855}">
      <dsp:nvSpPr>
        <dsp:cNvPr id="0" name=""/>
        <dsp:cNvSpPr/>
      </dsp:nvSpPr>
      <dsp:spPr>
        <a:xfrm>
          <a:off x="2109063" y="1018629"/>
          <a:ext cx="1506474" cy="17466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Text Data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Lowercase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Stemming</a:t>
          </a:r>
        </a:p>
      </dsp:txBody>
      <dsp:txXfrm>
        <a:off x="2153186" y="1062752"/>
        <a:ext cx="1418228" cy="1658395"/>
      </dsp:txXfrm>
    </dsp:sp>
    <dsp:sp modelId="{A7852A2E-3805-0248-815B-077B858ED98E}">
      <dsp:nvSpPr>
        <dsp:cNvPr id="0" name=""/>
        <dsp:cNvSpPr/>
      </dsp:nvSpPr>
      <dsp:spPr>
        <a:xfrm>
          <a:off x="3766185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66185" y="1779868"/>
        <a:ext cx="223560" cy="224163"/>
      </dsp:txXfrm>
    </dsp:sp>
    <dsp:sp modelId="{062D1ADA-9625-5C42-8A29-3EBF6176F03B}">
      <dsp:nvSpPr>
        <dsp:cNvPr id="0" name=""/>
        <dsp:cNvSpPr/>
      </dsp:nvSpPr>
      <dsp:spPr>
        <a:xfrm>
          <a:off x="4218127" y="1018629"/>
          <a:ext cx="1506474" cy="1746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LDA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Number of topics from 5 to 250 by 5</a:t>
          </a:r>
        </a:p>
      </dsp:txBody>
      <dsp:txXfrm>
        <a:off x="4262250" y="1062752"/>
        <a:ext cx="1418228" cy="1658395"/>
      </dsp:txXfrm>
    </dsp:sp>
    <dsp:sp modelId="{FF924318-EFF4-114C-A607-D5E593D342F4}">
      <dsp:nvSpPr>
        <dsp:cNvPr id="0" name=""/>
        <dsp:cNvSpPr/>
      </dsp:nvSpPr>
      <dsp:spPr>
        <a:xfrm>
          <a:off x="5875248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75248" y="1779868"/>
        <a:ext cx="223560" cy="224163"/>
      </dsp:txXfrm>
    </dsp:sp>
    <dsp:sp modelId="{CA926706-B92E-CE41-81A0-54D1A7872542}">
      <dsp:nvSpPr>
        <dsp:cNvPr id="0" name=""/>
        <dsp:cNvSpPr/>
      </dsp:nvSpPr>
      <dsp:spPr>
        <a:xfrm>
          <a:off x="6327190" y="1018629"/>
          <a:ext cx="1506474" cy="1746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Performance over n topics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Perplexity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Likelihood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Tests</a:t>
          </a:r>
        </a:p>
      </dsp:txBody>
      <dsp:txXfrm>
        <a:off x="6371313" y="1062752"/>
        <a:ext cx="1418228" cy="1658395"/>
      </dsp:txXfrm>
    </dsp:sp>
    <dsp:sp modelId="{C59F1FE9-B675-F74A-81B2-DF1C859D9125}">
      <dsp:nvSpPr>
        <dsp:cNvPr id="0" name=""/>
        <dsp:cNvSpPr/>
      </dsp:nvSpPr>
      <dsp:spPr>
        <a:xfrm>
          <a:off x="7984312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84312" y="1779868"/>
        <a:ext cx="223560" cy="224163"/>
      </dsp:txXfrm>
    </dsp:sp>
    <dsp:sp modelId="{B1A221D4-83F2-0645-85AC-91616DC24884}">
      <dsp:nvSpPr>
        <dsp:cNvPr id="0" name=""/>
        <dsp:cNvSpPr/>
      </dsp:nvSpPr>
      <dsp:spPr>
        <a:xfrm>
          <a:off x="8436254" y="1018629"/>
          <a:ext cx="1506474" cy="17466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model with ideal number of topics</a:t>
          </a:r>
        </a:p>
      </dsp:txBody>
      <dsp:txXfrm>
        <a:off x="8480377" y="1062752"/>
        <a:ext cx="1418228" cy="1658395"/>
      </dsp:txXfrm>
    </dsp:sp>
    <dsp:sp modelId="{2C244ECD-1913-B24A-ABCE-7EFD203DE52C}">
      <dsp:nvSpPr>
        <dsp:cNvPr id="0" name=""/>
        <dsp:cNvSpPr/>
      </dsp:nvSpPr>
      <dsp:spPr>
        <a:xfrm>
          <a:off x="10093375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93375" y="1779868"/>
        <a:ext cx="223560" cy="224163"/>
      </dsp:txXfrm>
    </dsp:sp>
    <dsp:sp modelId="{A9073634-AA3C-9A44-B584-1CB99DA50058}">
      <dsp:nvSpPr>
        <dsp:cNvPr id="0" name=""/>
        <dsp:cNvSpPr/>
      </dsp:nvSpPr>
      <dsp:spPr>
        <a:xfrm>
          <a:off x="10545318" y="1018629"/>
          <a:ext cx="1506474" cy="1746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Beta and Gamma Distributions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Match courses to students </a:t>
          </a:r>
        </a:p>
      </dsp:txBody>
      <dsp:txXfrm>
        <a:off x="10589441" y="1062752"/>
        <a:ext cx="1418228" cy="1658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0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Text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Manuals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Catalogue</a:t>
          </a:r>
        </a:p>
      </dsp:txBody>
      <dsp:txXfrm>
        <a:off x="44123" y="108815"/>
        <a:ext cx="1418228" cy="1658395"/>
      </dsp:txXfrm>
    </dsp:sp>
    <dsp:sp modelId="{524E36A4-812D-A94F-B713-8FF1DFB30DF5}">
      <dsp:nvSpPr>
        <dsp:cNvPr id="0" name=""/>
        <dsp:cNvSpPr/>
      </dsp:nvSpPr>
      <dsp:spPr>
        <a:xfrm>
          <a:off x="1657121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7121" y="825931"/>
        <a:ext cx="223560" cy="224163"/>
      </dsp:txXfrm>
    </dsp:sp>
    <dsp:sp modelId="{939C7695-156E-F04F-8C48-DBCC040B3855}">
      <dsp:nvSpPr>
        <dsp:cNvPr id="0" name=""/>
        <dsp:cNvSpPr/>
      </dsp:nvSpPr>
      <dsp:spPr>
        <a:xfrm>
          <a:off x="2109063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Text Data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Lowercase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Stemming</a:t>
          </a:r>
        </a:p>
      </dsp:txBody>
      <dsp:txXfrm>
        <a:off x="2153186" y="108815"/>
        <a:ext cx="1418228" cy="1658395"/>
      </dsp:txXfrm>
    </dsp:sp>
    <dsp:sp modelId="{A7852A2E-3805-0248-815B-077B858ED98E}">
      <dsp:nvSpPr>
        <dsp:cNvPr id="0" name=""/>
        <dsp:cNvSpPr/>
      </dsp:nvSpPr>
      <dsp:spPr>
        <a:xfrm>
          <a:off x="3766185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66185" y="825931"/>
        <a:ext cx="223560" cy="224163"/>
      </dsp:txXfrm>
    </dsp:sp>
    <dsp:sp modelId="{062D1ADA-9625-5C42-8A29-3EBF6176F03B}">
      <dsp:nvSpPr>
        <dsp:cNvPr id="0" name=""/>
        <dsp:cNvSpPr/>
      </dsp:nvSpPr>
      <dsp:spPr>
        <a:xfrm>
          <a:off x="4218127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LDA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Number of topics from 5 to 250 by 5</a:t>
          </a:r>
        </a:p>
      </dsp:txBody>
      <dsp:txXfrm>
        <a:off x="4262250" y="108815"/>
        <a:ext cx="1418228" cy="1658395"/>
      </dsp:txXfrm>
    </dsp:sp>
    <dsp:sp modelId="{FF924318-EFF4-114C-A607-D5E593D342F4}">
      <dsp:nvSpPr>
        <dsp:cNvPr id="0" name=""/>
        <dsp:cNvSpPr/>
      </dsp:nvSpPr>
      <dsp:spPr>
        <a:xfrm>
          <a:off x="5875248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75248" y="825931"/>
        <a:ext cx="223560" cy="224163"/>
      </dsp:txXfrm>
    </dsp:sp>
    <dsp:sp modelId="{CA926706-B92E-CE41-81A0-54D1A7872542}">
      <dsp:nvSpPr>
        <dsp:cNvPr id="0" name=""/>
        <dsp:cNvSpPr/>
      </dsp:nvSpPr>
      <dsp:spPr>
        <a:xfrm>
          <a:off x="6327190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Performance over n topics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Perplexity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Likelihood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Tests</a:t>
          </a:r>
        </a:p>
      </dsp:txBody>
      <dsp:txXfrm>
        <a:off x="6371313" y="108815"/>
        <a:ext cx="1418228" cy="1658395"/>
      </dsp:txXfrm>
    </dsp:sp>
    <dsp:sp modelId="{C59F1FE9-B675-F74A-81B2-DF1C859D9125}">
      <dsp:nvSpPr>
        <dsp:cNvPr id="0" name=""/>
        <dsp:cNvSpPr/>
      </dsp:nvSpPr>
      <dsp:spPr>
        <a:xfrm>
          <a:off x="7984312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84312" y="825931"/>
        <a:ext cx="223560" cy="224163"/>
      </dsp:txXfrm>
    </dsp:sp>
    <dsp:sp modelId="{B1A221D4-83F2-0645-85AC-91616DC24884}">
      <dsp:nvSpPr>
        <dsp:cNvPr id="0" name=""/>
        <dsp:cNvSpPr/>
      </dsp:nvSpPr>
      <dsp:spPr>
        <a:xfrm>
          <a:off x="8436254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model with ideal number of topics</a:t>
          </a:r>
        </a:p>
      </dsp:txBody>
      <dsp:txXfrm>
        <a:off x="8480377" y="108815"/>
        <a:ext cx="1418228" cy="1658395"/>
      </dsp:txXfrm>
    </dsp:sp>
    <dsp:sp modelId="{2C244ECD-1913-B24A-ABCE-7EFD203DE52C}">
      <dsp:nvSpPr>
        <dsp:cNvPr id="0" name=""/>
        <dsp:cNvSpPr/>
      </dsp:nvSpPr>
      <dsp:spPr>
        <a:xfrm>
          <a:off x="10093375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93375" y="825931"/>
        <a:ext cx="223560" cy="224163"/>
      </dsp:txXfrm>
    </dsp:sp>
    <dsp:sp modelId="{A9073634-AA3C-9A44-B584-1CB99DA50058}">
      <dsp:nvSpPr>
        <dsp:cNvPr id="0" name=""/>
        <dsp:cNvSpPr/>
      </dsp:nvSpPr>
      <dsp:spPr>
        <a:xfrm>
          <a:off x="10545318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Beta and Gamma Distributions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Match courses to students </a:t>
          </a:r>
        </a:p>
      </dsp:txBody>
      <dsp:txXfrm>
        <a:off x="10589441" y="108815"/>
        <a:ext cx="1418228" cy="1658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0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Text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Manuals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Catalogue</a:t>
          </a:r>
        </a:p>
      </dsp:txBody>
      <dsp:txXfrm>
        <a:off x="44123" y="108815"/>
        <a:ext cx="1418228" cy="1658395"/>
      </dsp:txXfrm>
    </dsp:sp>
    <dsp:sp modelId="{524E36A4-812D-A94F-B713-8FF1DFB30DF5}">
      <dsp:nvSpPr>
        <dsp:cNvPr id="0" name=""/>
        <dsp:cNvSpPr/>
      </dsp:nvSpPr>
      <dsp:spPr>
        <a:xfrm>
          <a:off x="1657121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7121" y="825931"/>
        <a:ext cx="223560" cy="224163"/>
      </dsp:txXfrm>
    </dsp:sp>
    <dsp:sp modelId="{939C7695-156E-F04F-8C48-DBCC040B3855}">
      <dsp:nvSpPr>
        <dsp:cNvPr id="0" name=""/>
        <dsp:cNvSpPr/>
      </dsp:nvSpPr>
      <dsp:spPr>
        <a:xfrm>
          <a:off x="2109063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Text Data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Lowercase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Stemming</a:t>
          </a:r>
        </a:p>
      </dsp:txBody>
      <dsp:txXfrm>
        <a:off x="2153186" y="108815"/>
        <a:ext cx="1418228" cy="1658395"/>
      </dsp:txXfrm>
    </dsp:sp>
    <dsp:sp modelId="{A7852A2E-3805-0248-815B-077B858ED98E}">
      <dsp:nvSpPr>
        <dsp:cNvPr id="0" name=""/>
        <dsp:cNvSpPr/>
      </dsp:nvSpPr>
      <dsp:spPr>
        <a:xfrm>
          <a:off x="3766185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66185" y="825931"/>
        <a:ext cx="223560" cy="224163"/>
      </dsp:txXfrm>
    </dsp:sp>
    <dsp:sp modelId="{062D1ADA-9625-5C42-8A29-3EBF6176F03B}">
      <dsp:nvSpPr>
        <dsp:cNvPr id="0" name=""/>
        <dsp:cNvSpPr/>
      </dsp:nvSpPr>
      <dsp:spPr>
        <a:xfrm>
          <a:off x="4218127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LDA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Number of topics from 5 to 250 by 5</a:t>
          </a:r>
        </a:p>
      </dsp:txBody>
      <dsp:txXfrm>
        <a:off x="4262250" y="108815"/>
        <a:ext cx="1418228" cy="1658395"/>
      </dsp:txXfrm>
    </dsp:sp>
    <dsp:sp modelId="{FF924318-EFF4-114C-A607-D5E593D342F4}">
      <dsp:nvSpPr>
        <dsp:cNvPr id="0" name=""/>
        <dsp:cNvSpPr/>
      </dsp:nvSpPr>
      <dsp:spPr>
        <a:xfrm>
          <a:off x="5875248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75248" y="825931"/>
        <a:ext cx="223560" cy="224163"/>
      </dsp:txXfrm>
    </dsp:sp>
    <dsp:sp modelId="{CA926706-B92E-CE41-81A0-54D1A7872542}">
      <dsp:nvSpPr>
        <dsp:cNvPr id="0" name=""/>
        <dsp:cNvSpPr/>
      </dsp:nvSpPr>
      <dsp:spPr>
        <a:xfrm>
          <a:off x="6327190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Performance over n topics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Perplexity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Likelihood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Tests</a:t>
          </a:r>
        </a:p>
      </dsp:txBody>
      <dsp:txXfrm>
        <a:off x="6371313" y="108815"/>
        <a:ext cx="1418228" cy="1658395"/>
      </dsp:txXfrm>
    </dsp:sp>
    <dsp:sp modelId="{C59F1FE9-B675-F74A-81B2-DF1C859D9125}">
      <dsp:nvSpPr>
        <dsp:cNvPr id="0" name=""/>
        <dsp:cNvSpPr/>
      </dsp:nvSpPr>
      <dsp:spPr>
        <a:xfrm>
          <a:off x="7984312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84312" y="825931"/>
        <a:ext cx="223560" cy="224163"/>
      </dsp:txXfrm>
    </dsp:sp>
    <dsp:sp modelId="{B1A221D4-83F2-0645-85AC-91616DC24884}">
      <dsp:nvSpPr>
        <dsp:cNvPr id="0" name=""/>
        <dsp:cNvSpPr/>
      </dsp:nvSpPr>
      <dsp:spPr>
        <a:xfrm>
          <a:off x="8436254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model with ideal number of topics</a:t>
          </a:r>
        </a:p>
      </dsp:txBody>
      <dsp:txXfrm>
        <a:off x="8480377" y="108815"/>
        <a:ext cx="1418228" cy="1658395"/>
      </dsp:txXfrm>
    </dsp:sp>
    <dsp:sp modelId="{2C244ECD-1913-B24A-ABCE-7EFD203DE52C}">
      <dsp:nvSpPr>
        <dsp:cNvPr id="0" name=""/>
        <dsp:cNvSpPr/>
      </dsp:nvSpPr>
      <dsp:spPr>
        <a:xfrm>
          <a:off x="10093375" y="75121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93375" y="825931"/>
        <a:ext cx="223560" cy="224163"/>
      </dsp:txXfrm>
    </dsp:sp>
    <dsp:sp modelId="{A9073634-AA3C-9A44-B584-1CB99DA50058}">
      <dsp:nvSpPr>
        <dsp:cNvPr id="0" name=""/>
        <dsp:cNvSpPr/>
      </dsp:nvSpPr>
      <dsp:spPr>
        <a:xfrm>
          <a:off x="10545318" y="64692"/>
          <a:ext cx="1506474" cy="1746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Beta and Gamma Distributions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Match courses to students </a:t>
          </a:r>
        </a:p>
      </dsp:txBody>
      <dsp:txXfrm>
        <a:off x="10589441" y="108815"/>
        <a:ext cx="1418228" cy="16583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0" y="941108"/>
          <a:ext cx="1506474" cy="19016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Transcripts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2014-2018</a:t>
          </a:r>
        </a:p>
      </dsp:txBody>
      <dsp:txXfrm>
        <a:off x="44123" y="985231"/>
        <a:ext cx="1418228" cy="1813438"/>
      </dsp:txXfrm>
    </dsp:sp>
    <dsp:sp modelId="{524E36A4-812D-A94F-B713-8FF1DFB30DF5}">
      <dsp:nvSpPr>
        <dsp:cNvPr id="0" name=""/>
        <dsp:cNvSpPr/>
      </dsp:nvSpPr>
      <dsp:spPr>
        <a:xfrm>
          <a:off x="1657121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7121" y="1779868"/>
        <a:ext cx="223560" cy="224163"/>
      </dsp:txXfrm>
    </dsp:sp>
    <dsp:sp modelId="{939C7695-156E-F04F-8C48-DBCC040B3855}">
      <dsp:nvSpPr>
        <dsp:cNvPr id="0" name=""/>
        <dsp:cNvSpPr/>
      </dsp:nvSpPr>
      <dsp:spPr>
        <a:xfrm>
          <a:off x="2109063" y="941108"/>
          <a:ext cx="1506474" cy="19016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 Text Data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Grades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Pass Fail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 High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Taken Not taken</a:t>
          </a:r>
        </a:p>
      </dsp:txBody>
      <dsp:txXfrm>
        <a:off x="2153186" y="985231"/>
        <a:ext cx="1418228" cy="1813438"/>
      </dsp:txXfrm>
    </dsp:sp>
    <dsp:sp modelId="{A7852A2E-3805-0248-815B-077B858ED98E}">
      <dsp:nvSpPr>
        <dsp:cNvPr id="0" name=""/>
        <dsp:cNvSpPr/>
      </dsp:nvSpPr>
      <dsp:spPr>
        <a:xfrm>
          <a:off x="3766185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66185" y="1779868"/>
        <a:ext cx="223560" cy="224163"/>
      </dsp:txXfrm>
    </dsp:sp>
    <dsp:sp modelId="{062D1ADA-9625-5C42-8A29-3EBF6176F03B}">
      <dsp:nvSpPr>
        <dsp:cNvPr id="0" name=""/>
        <dsp:cNvSpPr/>
      </dsp:nvSpPr>
      <dsp:spPr>
        <a:xfrm>
          <a:off x="4218127" y="941108"/>
          <a:ext cx="1506474" cy="19016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CSPADE</a:t>
          </a:r>
        </a:p>
      </dsp:txBody>
      <dsp:txXfrm>
        <a:off x="4262250" y="985231"/>
        <a:ext cx="1418228" cy="1813438"/>
      </dsp:txXfrm>
    </dsp:sp>
    <dsp:sp modelId="{FF924318-EFF4-114C-A607-D5E593D342F4}">
      <dsp:nvSpPr>
        <dsp:cNvPr id="0" name=""/>
        <dsp:cNvSpPr/>
      </dsp:nvSpPr>
      <dsp:spPr>
        <a:xfrm>
          <a:off x="5875248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75248" y="1779868"/>
        <a:ext cx="223560" cy="224163"/>
      </dsp:txXfrm>
    </dsp:sp>
    <dsp:sp modelId="{CA926706-B92E-CE41-81A0-54D1A7872542}">
      <dsp:nvSpPr>
        <dsp:cNvPr id="0" name=""/>
        <dsp:cNvSpPr/>
      </dsp:nvSpPr>
      <dsp:spPr>
        <a:xfrm>
          <a:off x="6327190" y="941108"/>
          <a:ext cx="1506474" cy="19016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 Rules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 &gt;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Lift &gt;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Confidence &gt; 0.4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Likelihood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Tests</a:t>
          </a:r>
        </a:p>
      </dsp:txBody>
      <dsp:txXfrm>
        <a:off x="6371313" y="985231"/>
        <a:ext cx="1418228" cy="1813438"/>
      </dsp:txXfrm>
    </dsp:sp>
    <dsp:sp modelId="{C59F1FE9-B675-F74A-81B2-DF1C859D9125}">
      <dsp:nvSpPr>
        <dsp:cNvPr id="0" name=""/>
        <dsp:cNvSpPr/>
      </dsp:nvSpPr>
      <dsp:spPr>
        <a:xfrm>
          <a:off x="7984312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84312" y="1779868"/>
        <a:ext cx="223560" cy="224163"/>
      </dsp:txXfrm>
    </dsp:sp>
    <dsp:sp modelId="{B1A221D4-83F2-0645-85AC-91616DC24884}">
      <dsp:nvSpPr>
        <dsp:cNvPr id="0" name=""/>
        <dsp:cNvSpPr/>
      </dsp:nvSpPr>
      <dsp:spPr>
        <a:xfrm>
          <a:off x="8436254" y="941108"/>
          <a:ext cx="1506474" cy="19016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rules for Red Flags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if FAIL =&gt; FAIL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if NOT TAKEN =&gt; FAIL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8480377" y="985231"/>
        <a:ext cx="1418228" cy="1813438"/>
      </dsp:txXfrm>
    </dsp:sp>
    <dsp:sp modelId="{2C244ECD-1913-B24A-ABCE-7EFD203DE52C}">
      <dsp:nvSpPr>
        <dsp:cNvPr id="0" name=""/>
        <dsp:cNvSpPr/>
      </dsp:nvSpPr>
      <dsp:spPr>
        <a:xfrm>
          <a:off x="10093375" y="1705147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93375" y="1779868"/>
        <a:ext cx="223560" cy="224163"/>
      </dsp:txXfrm>
    </dsp:sp>
    <dsp:sp modelId="{A9073634-AA3C-9A44-B584-1CB99DA50058}">
      <dsp:nvSpPr>
        <dsp:cNvPr id="0" name=""/>
        <dsp:cNvSpPr/>
      </dsp:nvSpPr>
      <dsp:spPr>
        <a:xfrm>
          <a:off x="10545318" y="941108"/>
          <a:ext cx="1506474" cy="19016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Rules to Output </a:t>
          </a:r>
          <a:r>
            <a:rPr lang="en-US" sz="1800" kern="1200" dirty="0" err="1"/>
            <a:t>Redflags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Match rules to prospective transcript</a:t>
          </a:r>
        </a:p>
      </dsp:txBody>
      <dsp:txXfrm>
        <a:off x="10589441" y="985231"/>
        <a:ext cx="1418228" cy="1813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0" y="18968"/>
          <a:ext cx="1506474" cy="1787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 Transcripts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2014-2018</a:t>
          </a:r>
        </a:p>
      </dsp:txBody>
      <dsp:txXfrm>
        <a:off x="44123" y="63091"/>
        <a:ext cx="1418228" cy="1699441"/>
      </dsp:txXfrm>
    </dsp:sp>
    <dsp:sp modelId="{524E36A4-812D-A94F-B713-8FF1DFB30DF5}">
      <dsp:nvSpPr>
        <dsp:cNvPr id="0" name=""/>
        <dsp:cNvSpPr/>
      </dsp:nvSpPr>
      <dsp:spPr>
        <a:xfrm>
          <a:off x="1657121" y="726009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7121" y="800730"/>
        <a:ext cx="223560" cy="224163"/>
      </dsp:txXfrm>
    </dsp:sp>
    <dsp:sp modelId="{939C7695-156E-F04F-8C48-DBCC040B3855}">
      <dsp:nvSpPr>
        <dsp:cNvPr id="0" name=""/>
        <dsp:cNvSpPr/>
      </dsp:nvSpPr>
      <dsp:spPr>
        <a:xfrm>
          <a:off x="2109063" y="18968"/>
          <a:ext cx="1506474" cy="1787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Text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Grades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Pass Fail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Low High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Taken Not taken</a:t>
          </a:r>
        </a:p>
      </dsp:txBody>
      <dsp:txXfrm>
        <a:off x="2153186" y="63091"/>
        <a:ext cx="1418228" cy="1699441"/>
      </dsp:txXfrm>
    </dsp:sp>
    <dsp:sp modelId="{A7852A2E-3805-0248-815B-077B858ED98E}">
      <dsp:nvSpPr>
        <dsp:cNvPr id="0" name=""/>
        <dsp:cNvSpPr/>
      </dsp:nvSpPr>
      <dsp:spPr>
        <a:xfrm>
          <a:off x="3766185" y="726009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66185" y="800730"/>
        <a:ext cx="223560" cy="224163"/>
      </dsp:txXfrm>
    </dsp:sp>
    <dsp:sp modelId="{062D1ADA-9625-5C42-8A29-3EBF6176F03B}">
      <dsp:nvSpPr>
        <dsp:cNvPr id="0" name=""/>
        <dsp:cNvSpPr/>
      </dsp:nvSpPr>
      <dsp:spPr>
        <a:xfrm>
          <a:off x="4218127" y="18968"/>
          <a:ext cx="1506474" cy="1787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CSPADE</a:t>
          </a:r>
        </a:p>
      </dsp:txBody>
      <dsp:txXfrm>
        <a:off x="4262250" y="63091"/>
        <a:ext cx="1418228" cy="1699441"/>
      </dsp:txXfrm>
    </dsp:sp>
    <dsp:sp modelId="{FF924318-EFF4-114C-A607-D5E593D342F4}">
      <dsp:nvSpPr>
        <dsp:cNvPr id="0" name=""/>
        <dsp:cNvSpPr/>
      </dsp:nvSpPr>
      <dsp:spPr>
        <a:xfrm rot="21571998">
          <a:off x="5930105" y="716425"/>
          <a:ext cx="435699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930107" y="791602"/>
        <a:ext cx="323618" cy="224163"/>
      </dsp:txXfrm>
    </dsp:sp>
    <dsp:sp modelId="{CA926706-B92E-CE41-81A0-54D1A7872542}">
      <dsp:nvSpPr>
        <dsp:cNvPr id="0" name=""/>
        <dsp:cNvSpPr/>
      </dsp:nvSpPr>
      <dsp:spPr>
        <a:xfrm>
          <a:off x="6546647" y="1"/>
          <a:ext cx="1506474" cy="178768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Rules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Count &gt; 20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Lift &gt; 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Confidence &gt; 0.4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 Likelihood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Tests</a:t>
          </a:r>
        </a:p>
      </dsp:txBody>
      <dsp:txXfrm>
        <a:off x="6590770" y="44124"/>
        <a:ext cx="1418228" cy="1699441"/>
      </dsp:txXfrm>
    </dsp:sp>
    <dsp:sp modelId="{C59F1FE9-B675-F74A-81B2-DF1C859D9125}">
      <dsp:nvSpPr>
        <dsp:cNvPr id="0" name=""/>
        <dsp:cNvSpPr/>
      </dsp:nvSpPr>
      <dsp:spPr>
        <a:xfrm rot="34506">
          <a:off x="8148899" y="716583"/>
          <a:ext cx="203070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148901" y="790998"/>
        <a:ext cx="142149" cy="224163"/>
      </dsp:txXfrm>
    </dsp:sp>
    <dsp:sp modelId="{B1A221D4-83F2-0645-85AC-91616DC24884}">
      <dsp:nvSpPr>
        <dsp:cNvPr id="0" name=""/>
        <dsp:cNvSpPr/>
      </dsp:nvSpPr>
      <dsp:spPr>
        <a:xfrm>
          <a:off x="8436254" y="18968"/>
          <a:ext cx="1506474" cy="17876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 rules for Red Flags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E.g.: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if FAIL =&gt; FAIL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if NOT TAKEN =&gt; FAIL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480377" y="63091"/>
        <a:ext cx="1418228" cy="1699441"/>
      </dsp:txXfrm>
    </dsp:sp>
    <dsp:sp modelId="{2C244ECD-1913-B24A-ABCE-7EFD203DE52C}">
      <dsp:nvSpPr>
        <dsp:cNvPr id="0" name=""/>
        <dsp:cNvSpPr/>
      </dsp:nvSpPr>
      <dsp:spPr>
        <a:xfrm>
          <a:off x="10093375" y="726009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93375" y="800730"/>
        <a:ext cx="223560" cy="224163"/>
      </dsp:txXfrm>
    </dsp:sp>
    <dsp:sp modelId="{A9073634-AA3C-9A44-B584-1CB99DA50058}">
      <dsp:nvSpPr>
        <dsp:cNvPr id="0" name=""/>
        <dsp:cNvSpPr/>
      </dsp:nvSpPr>
      <dsp:spPr>
        <a:xfrm>
          <a:off x="10545318" y="18968"/>
          <a:ext cx="1506474" cy="1787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Rules to Output </a:t>
          </a:r>
          <a:r>
            <a:rPr lang="en-US" sz="1700" kern="1200" dirty="0" err="1"/>
            <a:t>Redflags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Match rules to prospective transcript</a:t>
          </a:r>
        </a:p>
      </dsp:txBody>
      <dsp:txXfrm>
        <a:off x="10589441" y="63091"/>
        <a:ext cx="1418228" cy="169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5525315" y="4622959"/>
            <a:ext cx="153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Sequence Mining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010787-5000-264F-9050-39DD922E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223295"/>
              </p:ext>
            </p:extLst>
          </p:nvPr>
        </p:nvGraphicFramePr>
        <p:xfrm>
          <a:off x="0" y="2622820"/>
          <a:ext cx="12051792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970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5D78-9E93-1D4B-BF76-F64DA070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5597"/>
            <a:ext cx="10515600" cy="3982403"/>
          </a:xfrm>
        </p:spPr>
        <p:txBody>
          <a:bodyPr/>
          <a:lstStyle/>
          <a:p>
            <a:r>
              <a:rPr lang="en-US" dirty="0"/>
              <a:t>Small samples</a:t>
            </a:r>
          </a:p>
          <a:p>
            <a:pPr lvl="1"/>
            <a:r>
              <a:rPr lang="en-US" dirty="0"/>
              <a:t>Big count     = no rules</a:t>
            </a:r>
          </a:p>
          <a:p>
            <a:pPr lvl="1"/>
            <a:r>
              <a:rPr lang="en-US" dirty="0"/>
              <a:t>Small count = irrelevant rules</a:t>
            </a:r>
          </a:p>
          <a:p>
            <a:pPr lvl="2"/>
            <a:r>
              <a:rPr lang="en-US" dirty="0"/>
              <a:t>Override rules? Alternative Paths?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New courses?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B70D46-C203-0D44-A7D7-E6CFA15A8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106229"/>
              </p:ext>
            </p:extLst>
          </p:nvPr>
        </p:nvGraphicFramePr>
        <p:xfrm>
          <a:off x="0" y="0"/>
          <a:ext cx="12051792" cy="182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57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1" y="2934048"/>
            <a:ext cx="5703182" cy="261084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Memory Refresher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Prototype demonstration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Explanation</a:t>
            </a:r>
          </a:p>
          <a:p>
            <a:pPr marL="1028700" lvl="1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QUESTIONS ( help us!)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Updates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Memory Refresher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E795E0-2F6B-6D4C-AE7D-488723E35AAB}"/>
              </a:ext>
            </a:extLst>
          </p:cNvPr>
          <p:cNvGrpSpPr/>
          <p:nvPr/>
        </p:nvGrpSpPr>
        <p:grpSpPr>
          <a:xfrm>
            <a:off x="355602" y="4553712"/>
            <a:ext cx="2364584" cy="2036606"/>
            <a:chOff x="355601" y="3970307"/>
            <a:chExt cx="2722215" cy="26200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B81695-6A69-ED43-A2CD-985E4634C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601" y="4572000"/>
              <a:ext cx="2722215" cy="20183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A2130-DF2B-704E-A4FD-FE9298B9F57A}"/>
                </a:ext>
              </a:extLst>
            </p:cNvPr>
            <p:cNvSpPr txBox="1"/>
            <p:nvPr/>
          </p:nvSpPr>
          <p:spPr>
            <a:xfrm>
              <a:off x="604390" y="3970307"/>
              <a:ext cx="1836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Stakeholders</a:t>
              </a: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BE055-86C7-3C40-9835-CD3AC4367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33874"/>
              </p:ext>
            </p:extLst>
          </p:nvPr>
        </p:nvGraphicFramePr>
        <p:xfrm>
          <a:off x="1993392" y="2753936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548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Explanation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010787-5000-264F-9050-39DD922E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121118"/>
              </p:ext>
            </p:extLst>
          </p:nvPr>
        </p:nvGraphicFramePr>
        <p:xfrm>
          <a:off x="0" y="2622820"/>
          <a:ext cx="12051792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5D78-9E93-1D4B-BF76-F64DA070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ACCEBF-119C-0B43-B976-825D5ADC4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604444"/>
              </p:ext>
            </p:extLst>
          </p:nvPr>
        </p:nvGraphicFramePr>
        <p:xfrm>
          <a:off x="0" y="-50402"/>
          <a:ext cx="12051792" cy="187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94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5D78-9E93-1D4B-BF76-F64DA070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414016"/>
            <a:ext cx="6035040" cy="3616642"/>
          </a:xfrm>
        </p:spPr>
        <p:txBody>
          <a:bodyPr>
            <a:normAutofit/>
          </a:bodyPr>
          <a:lstStyle/>
          <a:p>
            <a:r>
              <a:rPr lang="en-US" dirty="0"/>
              <a:t>How do we select ideal number of topics?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Slow evaluation</a:t>
            </a:r>
          </a:p>
          <a:p>
            <a:pPr lvl="1"/>
            <a:r>
              <a:rPr lang="en-US" dirty="0"/>
              <a:t>Can we use your hardware to run k-fold cross validation?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ACCEBF-119C-0B43-B976-825D5ADC414B}"/>
              </a:ext>
            </a:extLst>
          </p:cNvPr>
          <p:cNvGraphicFramePr/>
          <p:nvPr/>
        </p:nvGraphicFramePr>
        <p:xfrm>
          <a:off x="0" y="-50402"/>
          <a:ext cx="12051792" cy="187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0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376</Words>
  <Application>Microsoft Macintosh PowerPoint</Application>
  <PresentationFormat>Widescreen</PresentationFormat>
  <Paragraphs>124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DARS</vt:lpstr>
      <vt:lpstr>Content</vt:lpstr>
      <vt:lpstr>1. Updates</vt:lpstr>
      <vt:lpstr>Memory Refresher</vt:lpstr>
      <vt:lpstr>2. Prototype</vt:lpstr>
      <vt:lpstr>3. Explanation</vt:lpstr>
      <vt:lpstr>Topic Modelling</vt:lpstr>
      <vt:lpstr>PowerPoint Presentation</vt:lpstr>
      <vt:lpstr>PowerPoint Presentation</vt:lpstr>
      <vt:lpstr>Sequence Mining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Sofía Vázquez</cp:lastModifiedBy>
  <cp:revision>59</cp:revision>
  <dcterms:created xsi:type="dcterms:W3CDTF">2018-10-16T14:00:42Z</dcterms:created>
  <dcterms:modified xsi:type="dcterms:W3CDTF">2019-03-21T10:50:25Z</dcterms:modified>
</cp:coreProperties>
</file>