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80" r:id="rId3"/>
    <p:sldId id="297" r:id="rId4"/>
    <p:sldId id="261" r:id="rId5"/>
    <p:sldId id="298" r:id="rId6"/>
    <p:sldId id="302" r:id="rId7"/>
    <p:sldId id="303" r:id="rId8"/>
    <p:sldId id="276" r:id="rId9"/>
    <p:sldId id="274" r:id="rId10"/>
    <p:sldId id="308" r:id="rId11"/>
    <p:sldId id="309" r:id="rId12"/>
    <p:sldId id="305" r:id="rId13"/>
    <p:sldId id="270" r:id="rId14"/>
    <p:sldId id="30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87772"/>
  </p:normalViewPr>
  <p:slideViewPr>
    <p:cSldViewPr snapToGrid="0" snapToObjects="1">
      <p:cViewPr varScale="1">
        <p:scale>
          <a:sx n="70" d="100"/>
          <a:sy n="70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BB5B-08BE-C64A-BEAE-E9480DF63DF6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DE60358-B073-484C-8938-1FEA89217358}">
      <dgm:prSet phldrT="[Text]"/>
      <dgm:spPr/>
      <dgm:t>
        <a:bodyPr/>
        <a:lstStyle/>
        <a:p>
          <a:r>
            <a:rPr lang="en-US" dirty="0"/>
            <a:t>Curriculum Development</a:t>
          </a:r>
        </a:p>
      </dgm:t>
    </dgm:pt>
    <dgm:pt modelId="{1B7B1E5A-763E-6741-8C37-4D58289090C3}" type="parTrans" cxnId="{44CA00D3-6139-C949-8F69-3FDC43EBD52F}">
      <dgm:prSet/>
      <dgm:spPr/>
      <dgm:t>
        <a:bodyPr/>
        <a:lstStyle/>
        <a:p>
          <a:endParaRPr lang="en-US"/>
        </a:p>
      </dgm:t>
    </dgm:pt>
    <dgm:pt modelId="{A914339C-3C50-A643-9ED9-03207D192824}" type="sibTrans" cxnId="{44CA00D3-6139-C949-8F69-3FDC43EBD52F}">
      <dgm:prSet/>
      <dgm:spPr/>
      <dgm:t>
        <a:bodyPr/>
        <a:lstStyle/>
        <a:p>
          <a:endParaRPr lang="en-US"/>
        </a:p>
      </dgm:t>
    </dgm:pt>
    <dgm:pt modelId="{8436259E-7E8B-2343-8939-80AE17CB70C9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C81056A5-5666-A84E-BC83-912FEDB1D7DC}" type="parTrans" cxnId="{B2C16F14-FFF1-CF42-9E9F-07CD5CE69648}">
      <dgm:prSet/>
      <dgm:spPr/>
      <dgm:t>
        <a:bodyPr/>
        <a:lstStyle/>
        <a:p>
          <a:endParaRPr lang="en-US"/>
        </a:p>
      </dgm:t>
    </dgm:pt>
    <dgm:pt modelId="{FA0E60DA-53EB-2345-8364-D0C8694D5D69}" type="sibTrans" cxnId="{B2C16F14-FFF1-CF42-9E9F-07CD5CE69648}">
      <dgm:prSet/>
      <dgm:spPr/>
      <dgm:t>
        <a:bodyPr/>
        <a:lstStyle/>
        <a:p>
          <a:endParaRPr lang="en-US"/>
        </a:p>
      </dgm:t>
    </dgm:pt>
    <dgm:pt modelId="{4D31FBB5-407A-C34D-B756-37DB391F5B2F}">
      <dgm:prSet/>
      <dgm:spPr/>
      <dgm:t>
        <a:bodyPr/>
        <a:lstStyle/>
        <a:p>
          <a:r>
            <a:rPr lang="en-US" dirty="0"/>
            <a:t>Academic Advisors</a:t>
          </a:r>
        </a:p>
      </dgm:t>
    </dgm:pt>
    <dgm:pt modelId="{FE38597B-85B8-E543-8DA6-8C752A6B4100}" type="parTrans" cxnId="{E3828439-3E1A-524B-87C5-084EF92F20B3}">
      <dgm:prSet/>
      <dgm:spPr/>
      <dgm:t>
        <a:bodyPr/>
        <a:lstStyle/>
        <a:p>
          <a:endParaRPr lang="en-US"/>
        </a:p>
      </dgm:t>
    </dgm:pt>
    <dgm:pt modelId="{1E0D2B32-E1A9-B94F-AC62-A91FEAB93B46}" type="sibTrans" cxnId="{E3828439-3E1A-524B-87C5-084EF92F20B3}">
      <dgm:prSet/>
      <dgm:spPr/>
      <dgm:t>
        <a:bodyPr/>
        <a:lstStyle/>
        <a:p>
          <a:endParaRPr lang="en-US"/>
        </a:p>
      </dgm:t>
    </dgm:pt>
    <dgm:pt modelId="{B6309637-668A-5C46-8D01-B0137C5E4C87}" type="pres">
      <dgm:prSet presAssocID="{6577BB5B-08BE-C64A-BEAE-E9480DF63DF6}" presName="linearFlow" presStyleCnt="0">
        <dgm:presLayoutVars>
          <dgm:dir/>
          <dgm:resizeHandles val="exact"/>
        </dgm:presLayoutVars>
      </dgm:prSet>
      <dgm:spPr/>
    </dgm:pt>
    <dgm:pt modelId="{91BE62C7-FD42-504D-8E42-60FC6E804D3A}" type="pres">
      <dgm:prSet presAssocID="{8436259E-7E8B-2343-8939-80AE17CB70C9}" presName="composite" presStyleCnt="0"/>
      <dgm:spPr/>
    </dgm:pt>
    <dgm:pt modelId="{050B3CF9-2666-0D4D-B48F-0FF7A2E83BE9}" type="pres">
      <dgm:prSet presAssocID="{8436259E-7E8B-2343-8939-80AE17CB70C9}" presName="imgShp" presStyleLbl="fgImgPlace1" presStyleIdx="0" presStyleCnt="3"/>
      <dgm:spPr/>
    </dgm:pt>
    <dgm:pt modelId="{DFC81A66-EC39-9E4B-8D4A-54E237348B17}" type="pres">
      <dgm:prSet presAssocID="{8436259E-7E8B-2343-8939-80AE17CB70C9}" presName="txShp" presStyleLbl="node1" presStyleIdx="0" presStyleCnt="3">
        <dgm:presLayoutVars>
          <dgm:bulletEnabled val="1"/>
        </dgm:presLayoutVars>
      </dgm:prSet>
      <dgm:spPr/>
    </dgm:pt>
    <dgm:pt modelId="{7AE48669-78BE-2E40-9F1A-962520656F60}" type="pres">
      <dgm:prSet presAssocID="{FA0E60DA-53EB-2345-8364-D0C8694D5D69}" presName="spacing" presStyleCnt="0"/>
      <dgm:spPr/>
    </dgm:pt>
    <dgm:pt modelId="{002EDAED-8F5F-7C42-A715-DE00AEEB120F}" type="pres">
      <dgm:prSet presAssocID="{4D31FBB5-407A-C34D-B756-37DB391F5B2F}" presName="composite" presStyleCnt="0"/>
      <dgm:spPr/>
    </dgm:pt>
    <dgm:pt modelId="{153B8D42-436E-FF40-86E7-946CAEAF2F79}" type="pres">
      <dgm:prSet presAssocID="{4D31FBB5-407A-C34D-B756-37DB391F5B2F}" presName="imgShp" presStyleLbl="fgImgPlace1" presStyleIdx="1" presStyleCnt="3"/>
      <dgm:spPr/>
    </dgm:pt>
    <dgm:pt modelId="{4F985BED-34D2-904A-B495-7C21DC1C2C2C}" type="pres">
      <dgm:prSet presAssocID="{4D31FBB5-407A-C34D-B756-37DB391F5B2F}" presName="txShp" presStyleLbl="node1" presStyleIdx="1" presStyleCnt="3">
        <dgm:presLayoutVars>
          <dgm:bulletEnabled val="1"/>
        </dgm:presLayoutVars>
      </dgm:prSet>
      <dgm:spPr/>
    </dgm:pt>
    <dgm:pt modelId="{64B77A97-79F1-DE4A-A4BD-8C3E03A444C4}" type="pres">
      <dgm:prSet presAssocID="{1E0D2B32-E1A9-B94F-AC62-A91FEAB93B46}" presName="spacing" presStyleCnt="0"/>
      <dgm:spPr/>
    </dgm:pt>
    <dgm:pt modelId="{443D23DB-AC59-0140-B203-B860FDDEC765}" type="pres">
      <dgm:prSet presAssocID="{CDE60358-B073-484C-8938-1FEA89217358}" presName="composite" presStyleCnt="0"/>
      <dgm:spPr/>
    </dgm:pt>
    <dgm:pt modelId="{77A58890-96B7-C94E-B5B2-66025D728958}" type="pres">
      <dgm:prSet presAssocID="{CDE60358-B073-484C-8938-1FEA89217358}" presName="imgShp" presStyleLbl="fgImgPlace1" presStyleIdx="2" presStyleCnt="3"/>
      <dgm:spPr/>
    </dgm:pt>
    <dgm:pt modelId="{2E523C3B-DD45-6B48-84C0-210DE2166C10}" type="pres">
      <dgm:prSet presAssocID="{CDE60358-B073-484C-8938-1FEA89217358}" presName="txShp" presStyleLbl="node1" presStyleIdx="2" presStyleCnt="3">
        <dgm:presLayoutVars>
          <dgm:bulletEnabled val="1"/>
        </dgm:presLayoutVars>
      </dgm:prSet>
      <dgm:spPr/>
    </dgm:pt>
  </dgm:ptLst>
  <dgm:cxnLst>
    <dgm:cxn modelId="{72E8A500-59D2-B244-9409-0B9C1C96FB3F}" type="presOf" srcId="{4D31FBB5-407A-C34D-B756-37DB391F5B2F}" destId="{4F985BED-34D2-904A-B495-7C21DC1C2C2C}" srcOrd="0" destOrd="0" presId="urn:microsoft.com/office/officeart/2005/8/layout/vList3"/>
    <dgm:cxn modelId="{B2C16F14-FFF1-CF42-9E9F-07CD5CE69648}" srcId="{6577BB5B-08BE-C64A-BEAE-E9480DF63DF6}" destId="{8436259E-7E8B-2343-8939-80AE17CB70C9}" srcOrd="0" destOrd="0" parTransId="{C81056A5-5666-A84E-BC83-912FEDB1D7DC}" sibTransId="{FA0E60DA-53EB-2345-8364-D0C8694D5D69}"/>
    <dgm:cxn modelId="{FB574316-E93C-0143-99F8-C3C2E5EC75C2}" type="presOf" srcId="{CDE60358-B073-484C-8938-1FEA89217358}" destId="{2E523C3B-DD45-6B48-84C0-210DE2166C10}" srcOrd="0" destOrd="0" presId="urn:microsoft.com/office/officeart/2005/8/layout/vList3"/>
    <dgm:cxn modelId="{E3828439-3E1A-524B-87C5-084EF92F20B3}" srcId="{6577BB5B-08BE-C64A-BEAE-E9480DF63DF6}" destId="{4D31FBB5-407A-C34D-B756-37DB391F5B2F}" srcOrd="1" destOrd="0" parTransId="{FE38597B-85B8-E543-8DA6-8C752A6B4100}" sibTransId="{1E0D2B32-E1A9-B94F-AC62-A91FEAB93B46}"/>
    <dgm:cxn modelId="{D6F4BEBD-7DA0-8849-B2DE-88752106C871}" type="presOf" srcId="{6577BB5B-08BE-C64A-BEAE-E9480DF63DF6}" destId="{B6309637-668A-5C46-8D01-B0137C5E4C87}" srcOrd="0" destOrd="0" presId="urn:microsoft.com/office/officeart/2005/8/layout/vList3"/>
    <dgm:cxn modelId="{44CA00D3-6139-C949-8F69-3FDC43EBD52F}" srcId="{6577BB5B-08BE-C64A-BEAE-E9480DF63DF6}" destId="{CDE60358-B073-484C-8938-1FEA89217358}" srcOrd="2" destOrd="0" parTransId="{1B7B1E5A-763E-6741-8C37-4D58289090C3}" sibTransId="{A914339C-3C50-A643-9ED9-03207D192824}"/>
    <dgm:cxn modelId="{0C3896FB-5F4B-354B-97EA-7D02D07F429F}" type="presOf" srcId="{8436259E-7E8B-2343-8939-80AE17CB70C9}" destId="{DFC81A66-EC39-9E4B-8D4A-54E237348B17}" srcOrd="0" destOrd="0" presId="urn:microsoft.com/office/officeart/2005/8/layout/vList3"/>
    <dgm:cxn modelId="{A76B8235-7A62-4743-A372-A1C14CBFA203}" type="presParOf" srcId="{B6309637-668A-5C46-8D01-B0137C5E4C87}" destId="{91BE62C7-FD42-504D-8E42-60FC6E804D3A}" srcOrd="0" destOrd="0" presId="urn:microsoft.com/office/officeart/2005/8/layout/vList3"/>
    <dgm:cxn modelId="{AF06770F-4563-D241-9149-D53B3FFB2F47}" type="presParOf" srcId="{91BE62C7-FD42-504D-8E42-60FC6E804D3A}" destId="{050B3CF9-2666-0D4D-B48F-0FF7A2E83BE9}" srcOrd="0" destOrd="0" presId="urn:microsoft.com/office/officeart/2005/8/layout/vList3"/>
    <dgm:cxn modelId="{CD4FFAD8-5219-CD4B-B2C1-8E4720C7575D}" type="presParOf" srcId="{91BE62C7-FD42-504D-8E42-60FC6E804D3A}" destId="{DFC81A66-EC39-9E4B-8D4A-54E237348B17}" srcOrd="1" destOrd="0" presId="urn:microsoft.com/office/officeart/2005/8/layout/vList3"/>
    <dgm:cxn modelId="{E7342AD4-BAE3-6441-9EC0-E6AFF5FF88A6}" type="presParOf" srcId="{B6309637-668A-5C46-8D01-B0137C5E4C87}" destId="{7AE48669-78BE-2E40-9F1A-962520656F60}" srcOrd="1" destOrd="0" presId="urn:microsoft.com/office/officeart/2005/8/layout/vList3"/>
    <dgm:cxn modelId="{14486BEB-5665-9E4B-BB5F-FA1D8A55549A}" type="presParOf" srcId="{B6309637-668A-5C46-8D01-B0137C5E4C87}" destId="{002EDAED-8F5F-7C42-A715-DE00AEEB120F}" srcOrd="2" destOrd="0" presId="urn:microsoft.com/office/officeart/2005/8/layout/vList3"/>
    <dgm:cxn modelId="{655A7B44-2B41-AA4B-8DF0-F20D36D19769}" type="presParOf" srcId="{002EDAED-8F5F-7C42-A715-DE00AEEB120F}" destId="{153B8D42-436E-FF40-86E7-946CAEAF2F79}" srcOrd="0" destOrd="0" presId="urn:microsoft.com/office/officeart/2005/8/layout/vList3"/>
    <dgm:cxn modelId="{5EFA03EF-5CD1-1145-B50A-2EFC0FABADDE}" type="presParOf" srcId="{002EDAED-8F5F-7C42-A715-DE00AEEB120F}" destId="{4F985BED-34D2-904A-B495-7C21DC1C2C2C}" srcOrd="1" destOrd="0" presId="urn:microsoft.com/office/officeart/2005/8/layout/vList3"/>
    <dgm:cxn modelId="{8EC4D023-1C1B-AE46-969B-A6B56B65CB87}" type="presParOf" srcId="{B6309637-668A-5C46-8D01-B0137C5E4C87}" destId="{64B77A97-79F1-DE4A-A4BD-8C3E03A444C4}" srcOrd="3" destOrd="0" presId="urn:microsoft.com/office/officeart/2005/8/layout/vList3"/>
    <dgm:cxn modelId="{86C33147-F5E2-0649-9BD0-7233561D8EAD}" type="presParOf" srcId="{B6309637-668A-5C46-8D01-B0137C5E4C87}" destId="{443D23DB-AC59-0140-B203-B860FDDEC765}" srcOrd="4" destOrd="0" presId="urn:microsoft.com/office/officeart/2005/8/layout/vList3"/>
    <dgm:cxn modelId="{D489F3DB-63FC-F44F-9E3C-04F9D1ED16CF}" type="presParOf" srcId="{443D23DB-AC59-0140-B203-B860FDDEC765}" destId="{77A58890-96B7-C94E-B5B2-66025D728958}" srcOrd="0" destOrd="0" presId="urn:microsoft.com/office/officeart/2005/8/layout/vList3"/>
    <dgm:cxn modelId="{BBD4B19D-212D-6F48-A3E2-47034F13DE05}" type="presParOf" srcId="{443D23DB-AC59-0140-B203-B860FDDEC765}" destId="{2E523C3B-DD45-6B48-84C0-210DE2166C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/>
            <a:t>Sequential Pattern mining</a:t>
          </a:r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0D020AA6-2535-894D-A0B4-B6B4C024B9AD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DEA9509-4205-6048-AE19-434F50645AD4}" type="parTrans" cxnId="{DC68D40B-B8DD-C44E-9FE4-AD39E05A38B5}">
      <dgm:prSet/>
      <dgm:spPr/>
      <dgm:t>
        <a:bodyPr/>
        <a:lstStyle/>
        <a:p>
          <a:endParaRPr lang="en-US"/>
        </a:p>
      </dgm:t>
    </dgm:pt>
    <dgm:pt modelId="{D15362C5-3F97-9C45-81BA-0E460C3F6C7A}" type="sibTrans" cxnId="{DC68D40B-B8DD-C44E-9FE4-AD39E05A38B5}">
      <dgm:prSet/>
      <dgm:spPr/>
      <dgm:t>
        <a:bodyPr/>
        <a:lstStyle/>
        <a:p>
          <a:endParaRPr lang="en-US"/>
        </a:p>
      </dgm:t>
    </dgm:pt>
    <dgm:pt modelId="{E7EC5815-0641-8C49-BB3D-0734EDEACDE0}">
      <dgm:prSet phldrT="[Text]"/>
      <dgm:spPr/>
      <dgm:t>
        <a:bodyPr/>
        <a:lstStyle/>
        <a:p>
          <a:r>
            <a:rPr lang="en-US" dirty="0"/>
            <a:t>CSPADE</a:t>
          </a:r>
        </a:p>
      </dgm:t>
    </dgm:pt>
    <dgm:pt modelId="{8DB2768A-4134-F740-861B-DD0D40D9DE64}" type="parTrans" cxnId="{47BAF33A-0DF5-E940-B850-09B2F65C3352}">
      <dgm:prSet/>
      <dgm:spPr/>
      <dgm:t>
        <a:bodyPr/>
        <a:lstStyle/>
        <a:p>
          <a:endParaRPr lang="en-US"/>
        </a:p>
      </dgm:t>
    </dgm:pt>
    <dgm:pt modelId="{43BA868F-15D9-C14E-94FF-E0C1520B4A9F}" type="sibTrans" cxnId="{47BAF33A-0DF5-E940-B850-09B2F65C3352}">
      <dgm:prSet/>
      <dgm:spPr/>
      <dgm:t>
        <a:bodyPr/>
        <a:lstStyle/>
        <a:p>
          <a:endParaRPr lang="en-US"/>
        </a:p>
      </dgm:t>
    </dgm:pt>
    <dgm:pt modelId="{0D18B1F3-560F-1A4A-AD1F-6E4EE34BCCE5}">
      <dgm:prSet phldrT="[Text]"/>
      <dgm:spPr/>
      <dgm:t>
        <a:bodyPr/>
        <a:lstStyle/>
        <a:p>
          <a:r>
            <a:rPr lang="en-US" dirty="0"/>
            <a:t>Course Recommender System</a:t>
          </a:r>
        </a:p>
      </dgm:t>
    </dgm:pt>
    <dgm:pt modelId="{8C10D682-039B-8249-95CE-156F17462F7E}" type="parTrans" cxnId="{A0C88310-6364-D54B-902E-B9BCC8B130E9}">
      <dgm:prSet/>
      <dgm:spPr/>
      <dgm:t>
        <a:bodyPr/>
        <a:lstStyle/>
        <a:p>
          <a:endParaRPr lang="en-US"/>
        </a:p>
      </dgm:t>
    </dgm:pt>
    <dgm:pt modelId="{61379222-F04D-4B4B-8300-45C15E2CB7B6}" type="sibTrans" cxnId="{A0C88310-6364-D54B-902E-B9BCC8B130E9}">
      <dgm:prSet/>
      <dgm:spPr/>
      <dgm:t>
        <a:bodyPr/>
        <a:lstStyle/>
        <a:p>
          <a:endParaRPr lang="en-US"/>
        </a:p>
      </dgm:t>
    </dgm:pt>
    <dgm:pt modelId="{6D7F74E0-EEE5-3D4C-8FFC-469D7626CA89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Course Recommendations</a:t>
          </a:r>
        </a:p>
      </dgm:t>
    </dgm:pt>
    <dgm:pt modelId="{562EB75D-1669-DB46-AF06-E78E2C50015C}" type="parTrans" cxnId="{2A2F09F2-4F9C-214B-96A9-B99E9195CC97}">
      <dgm:prSet/>
      <dgm:spPr/>
      <dgm:t>
        <a:bodyPr/>
        <a:lstStyle/>
        <a:p>
          <a:endParaRPr lang="en-US"/>
        </a:p>
      </dgm:t>
    </dgm:pt>
    <dgm:pt modelId="{9F726F4E-6A8E-904D-BC49-511C686C9E00}" type="sibTrans" cxnId="{2A2F09F2-4F9C-214B-96A9-B99E9195CC97}">
      <dgm:prSet/>
      <dgm:spPr/>
      <dgm:t>
        <a:bodyPr/>
        <a:lstStyle/>
        <a:p>
          <a:endParaRPr lang="en-US"/>
        </a:p>
      </dgm:t>
    </dgm:pt>
    <dgm:pt modelId="{E55E7914-8F4D-A24A-A910-246628899527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Red Flags</a:t>
          </a:r>
        </a:p>
      </dgm:t>
    </dgm:pt>
    <dgm:pt modelId="{0466863D-366A-EA49-BAC1-71BC9618F51B}" type="parTrans" cxnId="{BA412CCD-110F-DE4E-AAE2-6358950A7311}">
      <dgm:prSet/>
      <dgm:spPr/>
      <dgm:t>
        <a:bodyPr/>
        <a:lstStyle/>
        <a:p>
          <a:endParaRPr lang="en-US"/>
        </a:p>
      </dgm:t>
    </dgm:pt>
    <dgm:pt modelId="{36D8079B-B638-AC48-9856-A6814567AAB5}" type="sibTrans" cxnId="{BA412CCD-110F-DE4E-AAE2-6358950A7311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9F925-FEE1-6A40-A0B7-BC304ADE4377}" type="pres">
      <dgm:prSet presAssocID="{0D18B1F3-560F-1A4A-AD1F-6E4EE34BCCE5}" presName="hierRoot1" presStyleCnt="0"/>
      <dgm:spPr/>
    </dgm:pt>
    <dgm:pt modelId="{36DF1AB2-6220-C347-A48F-B712450C3326}" type="pres">
      <dgm:prSet presAssocID="{0D18B1F3-560F-1A4A-AD1F-6E4EE34BCCE5}" presName="composite" presStyleCnt="0"/>
      <dgm:spPr/>
    </dgm:pt>
    <dgm:pt modelId="{4286AF6E-DC77-7944-951F-D84B00D22109}" type="pres">
      <dgm:prSet presAssocID="{0D18B1F3-560F-1A4A-AD1F-6E4EE34BCCE5}" presName="image" presStyleLbl="node0" presStyleIdx="0" presStyleCnt="1"/>
      <dgm:spPr/>
    </dgm:pt>
    <dgm:pt modelId="{71A1BEFD-FB77-1246-B5EC-C86C2AFAB676}" type="pres">
      <dgm:prSet presAssocID="{0D18B1F3-560F-1A4A-AD1F-6E4EE34BCCE5}" presName="text" presStyleLbl="revTx" presStyleIdx="0" presStyleCnt="7">
        <dgm:presLayoutVars>
          <dgm:chPref val="3"/>
        </dgm:presLayoutVars>
      </dgm:prSet>
      <dgm:spPr/>
    </dgm:pt>
    <dgm:pt modelId="{CA916C65-0C63-F94E-9886-B508B08EE2DB}" type="pres">
      <dgm:prSet presAssocID="{0D18B1F3-560F-1A4A-AD1F-6E4EE34BCCE5}" presName="hierChild2" presStyleCnt="0"/>
      <dgm:spPr/>
    </dgm:pt>
    <dgm:pt modelId="{5AC0287F-4A09-4644-9B60-1384F89E5341}" type="pres">
      <dgm:prSet presAssocID="{DB9B08D7-4AFB-F742-BDAD-DB3C800F7A45}" presName="Name10" presStyleLbl="parChTrans1D2" presStyleIdx="0" presStyleCnt="2"/>
      <dgm:spPr/>
    </dgm:pt>
    <dgm:pt modelId="{B07CAB6A-9A6B-EC44-BC7B-B1ACBE441B01}" type="pres">
      <dgm:prSet presAssocID="{AA22864D-A49F-214D-BA2E-24A6B2D5B253}" presName="hierRoot2" presStyleCnt="0"/>
      <dgm:spPr/>
    </dgm:pt>
    <dgm:pt modelId="{F0466055-2ED3-8148-8AA2-DA66EC554105}" type="pres">
      <dgm:prSet presAssocID="{AA22864D-A49F-214D-BA2E-24A6B2D5B253}" presName="composite2" presStyleCnt="0"/>
      <dgm:spPr/>
    </dgm:pt>
    <dgm:pt modelId="{AA128599-E8AC-0045-AA93-299039FD0C72}" type="pres">
      <dgm:prSet presAssocID="{AA22864D-A49F-214D-BA2E-24A6B2D5B253}" presName="image2" presStyleLbl="node2" presStyleIdx="0" presStyleCnt="2"/>
      <dgm:spPr/>
    </dgm:pt>
    <dgm:pt modelId="{3F272584-72A2-4D46-B55C-57743770FE43}" type="pres">
      <dgm:prSet presAssocID="{AA22864D-A49F-214D-BA2E-24A6B2D5B253}" presName="text2" presStyleLbl="revTx" presStyleIdx="1" presStyleCnt="7">
        <dgm:presLayoutVars>
          <dgm:chPref val="3"/>
        </dgm:presLayoutVars>
      </dgm:prSet>
      <dgm:spPr/>
    </dgm:pt>
    <dgm:pt modelId="{2FAC129B-FE48-2943-B8AF-8D7BFD491833}" type="pres">
      <dgm:prSet presAssocID="{AA22864D-A49F-214D-BA2E-24A6B2D5B253}" presName="hierChild3" presStyleCnt="0"/>
      <dgm:spPr/>
    </dgm:pt>
    <dgm:pt modelId="{75BC13C8-AF8C-5647-B5CB-4CF15E860B55}" type="pres">
      <dgm:prSet presAssocID="{0DEA9509-4205-6048-AE19-434F50645AD4}" presName="Name17" presStyleLbl="parChTrans1D3" presStyleIdx="0" presStyleCnt="2"/>
      <dgm:spPr/>
    </dgm:pt>
    <dgm:pt modelId="{BE4E18E3-AA50-F143-B7DC-45D3B974F95C}" type="pres">
      <dgm:prSet presAssocID="{0D020AA6-2535-894D-A0B4-B6B4C024B9AD}" presName="hierRoot3" presStyleCnt="0"/>
      <dgm:spPr/>
    </dgm:pt>
    <dgm:pt modelId="{349CF79C-15DA-874B-BCAB-62F2B26414FB}" type="pres">
      <dgm:prSet presAssocID="{0D020AA6-2535-894D-A0B4-B6B4C024B9AD}" presName="composite3" presStyleCnt="0"/>
      <dgm:spPr/>
    </dgm:pt>
    <dgm:pt modelId="{70FB070E-D599-8D4A-A552-BE016EF2A252}" type="pres">
      <dgm:prSet presAssocID="{0D020AA6-2535-894D-A0B4-B6B4C024B9AD}" presName="image3" presStyleLbl="node3" presStyleIdx="0" presStyleCnt="2"/>
      <dgm:spPr/>
    </dgm:pt>
    <dgm:pt modelId="{6774ED39-1A82-8348-875D-49E60374E5C1}" type="pres">
      <dgm:prSet presAssocID="{0D020AA6-2535-894D-A0B4-B6B4C024B9AD}" presName="text3" presStyleLbl="revTx" presStyleIdx="2" presStyleCnt="7">
        <dgm:presLayoutVars>
          <dgm:chPref val="3"/>
        </dgm:presLayoutVars>
      </dgm:prSet>
      <dgm:spPr/>
    </dgm:pt>
    <dgm:pt modelId="{702CDD9E-AE57-9249-9DB1-8310F5BDAF09}" type="pres">
      <dgm:prSet presAssocID="{0D020AA6-2535-894D-A0B4-B6B4C024B9AD}" presName="hierChild4" presStyleCnt="0"/>
      <dgm:spPr/>
    </dgm:pt>
    <dgm:pt modelId="{26B5F258-484C-3F4C-BB80-B640A1C559C5}" type="pres">
      <dgm:prSet presAssocID="{562EB75D-1669-DB46-AF06-E78E2C50015C}" presName="Name23" presStyleLbl="parChTrans1D4" presStyleIdx="0" presStyleCnt="2"/>
      <dgm:spPr/>
    </dgm:pt>
    <dgm:pt modelId="{86D22DBD-41B3-1B41-92D9-A334794CF4DE}" type="pres">
      <dgm:prSet presAssocID="{6D7F74E0-EEE5-3D4C-8FFC-469D7626CA89}" presName="hierRoot4" presStyleCnt="0"/>
      <dgm:spPr/>
    </dgm:pt>
    <dgm:pt modelId="{659A9952-DBCB-B64A-8762-AE4E76B57183}" type="pres">
      <dgm:prSet presAssocID="{6D7F74E0-EEE5-3D4C-8FFC-469D7626CA89}" presName="composite4" presStyleCnt="0"/>
      <dgm:spPr/>
    </dgm:pt>
    <dgm:pt modelId="{B61775D6-1770-9649-84DF-351BEDE333B5}" type="pres">
      <dgm:prSet presAssocID="{6D7F74E0-EEE5-3D4C-8FFC-469D7626CA89}" presName="image4" presStyleLbl="node4" presStyleIdx="0" presStyleCnt="2"/>
      <dgm:spPr/>
    </dgm:pt>
    <dgm:pt modelId="{3E92DB47-43A1-D646-9B77-D593F8ED4415}" type="pres">
      <dgm:prSet presAssocID="{6D7F74E0-EEE5-3D4C-8FFC-469D7626CA89}" presName="text4" presStyleLbl="revTx" presStyleIdx="3" presStyleCnt="7">
        <dgm:presLayoutVars>
          <dgm:chPref val="3"/>
        </dgm:presLayoutVars>
      </dgm:prSet>
      <dgm:spPr/>
    </dgm:pt>
    <dgm:pt modelId="{19CC0299-9B21-9946-BC29-DE62CC2E0B9F}" type="pres">
      <dgm:prSet presAssocID="{6D7F74E0-EEE5-3D4C-8FFC-469D7626CA89}" presName="hierChild5" presStyleCnt="0"/>
      <dgm:spPr/>
    </dgm:pt>
    <dgm:pt modelId="{79AF5C01-8724-DF4E-8B78-F6ED5F02738D}" type="pres">
      <dgm:prSet presAssocID="{AF3E5E4F-1619-4346-ABFB-1AC9527739FB}" presName="Name10" presStyleLbl="parChTrans1D2" presStyleIdx="1" presStyleCnt="2"/>
      <dgm:spPr/>
    </dgm:pt>
    <dgm:pt modelId="{1732F2D7-A330-8344-8F0F-AD96C51C795E}" type="pres">
      <dgm:prSet presAssocID="{FF95716C-2E76-B448-9AEC-0CE65C5F61A9}" presName="hierRoot2" presStyleCnt="0"/>
      <dgm:spPr/>
    </dgm:pt>
    <dgm:pt modelId="{26B6105B-F254-AE48-A91E-55AE4ED771C8}" type="pres">
      <dgm:prSet presAssocID="{FF95716C-2E76-B448-9AEC-0CE65C5F61A9}" presName="composite2" presStyleCnt="0"/>
      <dgm:spPr/>
    </dgm:pt>
    <dgm:pt modelId="{C8DA7EC0-E39B-0A41-A3A6-E076A948640A}" type="pres">
      <dgm:prSet presAssocID="{FF95716C-2E76-B448-9AEC-0CE65C5F61A9}" presName="image2" presStyleLbl="node2" presStyleIdx="1" presStyleCnt="2"/>
      <dgm:spPr/>
    </dgm:pt>
    <dgm:pt modelId="{B3177CA6-3E69-4641-94C7-968D9AE05BA2}" type="pres">
      <dgm:prSet presAssocID="{FF95716C-2E76-B448-9AEC-0CE65C5F61A9}" presName="text2" presStyleLbl="revTx" presStyleIdx="4" presStyleCnt="7">
        <dgm:presLayoutVars>
          <dgm:chPref val="3"/>
        </dgm:presLayoutVars>
      </dgm:prSet>
      <dgm:spPr/>
    </dgm:pt>
    <dgm:pt modelId="{C9FCBE1C-E569-5249-BCCA-B9B15316F873}" type="pres">
      <dgm:prSet presAssocID="{FF95716C-2E76-B448-9AEC-0CE65C5F61A9}" presName="hierChild3" presStyleCnt="0"/>
      <dgm:spPr/>
    </dgm:pt>
    <dgm:pt modelId="{351862DD-EBB8-2F4F-8E19-58F5D3E7E1B0}" type="pres">
      <dgm:prSet presAssocID="{8DB2768A-4134-F740-861B-DD0D40D9DE64}" presName="Name17" presStyleLbl="parChTrans1D3" presStyleIdx="1" presStyleCnt="2"/>
      <dgm:spPr/>
    </dgm:pt>
    <dgm:pt modelId="{20DEC751-508E-024A-BF88-AA9992DF604C}" type="pres">
      <dgm:prSet presAssocID="{E7EC5815-0641-8C49-BB3D-0734EDEACDE0}" presName="hierRoot3" presStyleCnt="0"/>
      <dgm:spPr/>
    </dgm:pt>
    <dgm:pt modelId="{7EF75F48-3F16-D946-83F1-7385308B6E10}" type="pres">
      <dgm:prSet presAssocID="{E7EC5815-0641-8C49-BB3D-0734EDEACDE0}" presName="composite3" presStyleCnt="0"/>
      <dgm:spPr/>
    </dgm:pt>
    <dgm:pt modelId="{C6ED01C9-D0FA-3746-9863-51174BF4523D}" type="pres">
      <dgm:prSet presAssocID="{E7EC5815-0641-8C49-BB3D-0734EDEACDE0}" presName="image3" presStyleLbl="node3" presStyleIdx="1" presStyleCnt="2"/>
      <dgm:spPr/>
    </dgm:pt>
    <dgm:pt modelId="{F13BCCAE-E1C2-614B-81A6-4774211489D5}" type="pres">
      <dgm:prSet presAssocID="{E7EC5815-0641-8C49-BB3D-0734EDEACDE0}" presName="text3" presStyleLbl="revTx" presStyleIdx="5" presStyleCnt="7">
        <dgm:presLayoutVars>
          <dgm:chPref val="3"/>
        </dgm:presLayoutVars>
      </dgm:prSet>
      <dgm:spPr/>
    </dgm:pt>
    <dgm:pt modelId="{4ED59EF9-2FEA-6243-B737-0893CDC2D0A0}" type="pres">
      <dgm:prSet presAssocID="{E7EC5815-0641-8C49-BB3D-0734EDEACDE0}" presName="hierChild4" presStyleCnt="0"/>
      <dgm:spPr/>
    </dgm:pt>
    <dgm:pt modelId="{D1731169-6A47-834F-8E2F-4B1149483C43}" type="pres">
      <dgm:prSet presAssocID="{0466863D-366A-EA49-BAC1-71BC9618F51B}" presName="Name23" presStyleLbl="parChTrans1D4" presStyleIdx="1" presStyleCnt="2"/>
      <dgm:spPr/>
    </dgm:pt>
    <dgm:pt modelId="{E92FCD50-7069-524C-B447-027148347F7D}" type="pres">
      <dgm:prSet presAssocID="{E55E7914-8F4D-A24A-A910-246628899527}" presName="hierRoot4" presStyleCnt="0"/>
      <dgm:spPr/>
    </dgm:pt>
    <dgm:pt modelId="{422CA97C-7BD9-2C4F-A8C5-2835256B1DC0}" type="pres">
      <dgm:prSet presAssocID="{E55E7914-8F4D-A24A-A910-246628899527}" presName="composite4" presStyleCnt="0"/>
      <dgm:spPr/>
    </dgm:pt>
    <dgm:pt modelId="{F5DBB578-EC22-1B4F-B4A9-0FC7FE031FFC}" type="pres">
      <dgm:prSet presAssocID="{E55E7914-8F4D-A24A-A910-246628899527}" presName="image4" presStyleLbl="node4" presStyleIdx="1" presStyleCnt="2"/>
      <dgm:spPr/>
    </dgm:pt>
    <dgm:pt modelId="{151BC73F-3B0B-F544-A30B-41E20B575076}" type="pres">
      <dgm:prSet presAssocID="{E55E7914-8F4D-A24A-A910-246628899527}" presName="text4" presStyleLbl="revTx" presStyleIdx="6" presStyleCnt="7">
        <dgm:presLayoutVars>
          <dgm:chPref val="3"/>
        </dgm:presLayoutVars>
      </dgm:prSet>
      <dgm:spPr/>
    </dgm:pt>
    <dgm:pt modelId="{4CCEFCDD-8906-1643-98F1-921615FE62F7}" type="pres">
      <dgm:prSet presAssocID="{E55E7914-8F4D-A24A-A910-246628899527}" presName="hierChild5" presStyleCnt="0"/>
      <dgm:spPr/>
    </dgm:pt>
  </dgm:ptLst>
  <dgm:cxnLst>
    <dgm:cxn modelId="{3ABE1401-F495-FF4D-88CE-EF14630BE7D1}" type="presOf" srcId="{0D18B1F3-560F-1A4A-AD1F-6E4EE34BCCE5}" destId="{71A1BEFD-FB77-1246-B5EC-C86C2AFAB676}" srcOrd="0" destOrd="0" presId="urn:microsoft.com/office/officeart/2009/layout/CirclePictureHierarchy"/>
    <dgm:cxn modelId="{DC68D40B-B8DD-C44E-9FE4-AD39E05A38B5}" srcId="{AA22864D-A49F-214D-BA2E-24A6B2D5B253}" destId="{0D020AA6-2535-894D-A0B4-B6B4C024B9AD}" srcOrd="0" destOrd="0" parTransId="{0DEA9509-4205-6048-AE19-434F50645AD4}" sibTransId="{D15362C5-3F97-9C45-81BA-0E460C3F6C7A}"/>
    <dgm:cxn modelId="{A0C88310-6364-D54B-902E-B9BCC8B130E9}" srcId="{F8106121-B633-8B49-BCC0-FFDB78E8B098}" destId="{0D18B1F3-560F-1A4A-AD1F-6E4EE34BCCE5}" srcOrd="0" destOrd="0" parTransId="{8C10D682-039B-8249-95CE-156F17462F7E}" sibTransId="{61379222-F04D-4B4B-8300-45C15E2CB7B6}"/>
    <dgm:cxn modelId="{6295AE13-673B-A349-97B0-F52E7D052D27}" type="presOf" srcId="{6D7F74E0-EEE5-3D4C-8FFC-469D7626CA89}" destId="{3E92DB47-43A1-D646-9B77-D593F8ED4415}" srcOrd="0" destOrd="0" presId="urn:microsoft.com/office/officeart/2009/layout/CirclePictureHierarchy"/>
    <dgm:cxn modelId="{B91B0B18-601A-5A4D-B4A8-71D3F69517AA}" type="presOf" srcId="{8DB2768A-4134-F740-861B-DD0D40D9DE64}" destId="{351862DD-EBB8-2F4F-8E19-58F5D3E7E1B0}" srcOrd="0" destOrd="0" presId="urn:microsoft.com/office/officeart/2009/layout/CirclePictureHierarchy"/>
    <dgm:cxn modelId="{018F611B-9525-1946-BFFC-EC86CCBFD36A}" type="presOf" srcId="{562EB75D-1669-DB46-AF06-E78E2C50015C}" destId="{26B5F258-484C-3F4C-BB80-B640A1C559C5}" srcOrd="0" destOrd="0" presId="urn:microsoft.com/office/officeart/2009/layout/CirclePictureHierarchy"/>
    <dgm:cxn modelId="{DC72862B-5F4F-974F-95A1-BBFBFD1E084E}" type="presOf" srcId="{AA22864D-A49F-214D-BA2E-24A6B2D5B253}" destId="{3F272584-72A2-4D46-B55C-57743770FE43}" srcOrd="0" destOrd="0" presId="urn:microsoft.com/office/officeart/2009/layout/CirclePictureHierarchy"/>
    <dgm:cxn modelId="{9110902E-4B4E-6A4A-A16E-8A95CA1A3E42}" type="presOf" srcId="{E7EC5815-0641-8C49-BB3D-0734EDEACDE0}" destId="{F13BCCAE-E1C2-614B-81A6-4774211489D5}" srcOrd="0" destOrd="0" presId="urn:microsoft.com/office/officeart/2009/layout/CirclePictureHierarchy"/>
    <dgm:cxn modelId="{47BAF33A-0DF5-E940-B850-09B2F65C3352}" srcId="{FF95716C-2E76-B448-9AEC-0CE65C5F61A9}" destId="{E7EC5815-0641-8C49-BB3D-0734EDEACDE0}" srcOrd="0" destOrd="0" parTransId="{8DB2768A-4134-F740-861B-DD0D40D9DE64}" sibTransId="{43BA868F-15D9-C14E-94FF-E0C1520B4A9F}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E5CDEA5B-F6F4-2D46-801C-C817F55FF8AF}" type="presOf" srcId="{FF95716C-2E76-B448-9AEC-0CE65C5F61A9}" destId="{B3177CA6-3E69-4641-94C7-968D9AE05BA2}" srcOrd="0" destOrd="0" presId="urn:microsoft.com/office/officeart/2009/layout/CirclePictureHierarchy"/>
    <dgm:cxn modelId="{D8BC4587-8AD7-DC40-9B0A-7194B03577E8}" srcId="{0D18B1F3-560F-1A4A-AD1F-6E4EE34BCCE5}" destId="{AA22864D-A49F-214D-BA2E-24A6B2D5B253}" srcOrd="0" destOrd="0" parTransId="{DB9B08D7-4AFB-F742-BDAD-DB3C800F7A45}" sibTransId="{CE71534D-56BD-7343-BC19-810D7E83E898}"/>
    <dgm:cxn modelId="{46D6C0A4-0803-0342-AE5E-1D3C8B7F2AEC}" type="presOf" srcId="{DB9B08D7-4AFB-F742-BDAD-DB3C800F7A45}" destId="{5AC0287F-4A09-4644-9B60-1384F89E5341}" srcOrd="0" destOrd="0" presId="urn:microsoft.com/office/officeart/2009/layout/CirclePictureHierarchy"/>
    <dgm:cxn modelId="{CD1BE2A4-9F95-D044-AD89-F010A88F515B}" type="presOf" srcId="{0466863D-366A-EA49-BAC1-71BC9618F51B}" destId="{D1731169-6A47-834F-8E2F-4B1149483C43}" srcOrd="0" destOrd="0" presId="urn:microsoft.com/office/officeart/2009/layout/CirclePictureHierarchy"/>
    <dgm:cxn modelId="{FEA17CA7-9782-7D4D-AA5F-1D2841F6471A}" type="presOf" srcId="{0D020AA6-2535-894D-A0B4-B6B4C024B9AD}" destId="{6774ED39-1A82-8348-875D-49E60374E5C1}" srcOrd="0" destOrd="0" presId="urn:microsoft.com/office/officeart/2009/layout/CirclePictureHierarchy"/>
    <dgm:cxn modelId="{BA412CCD-110F-DE4E-AAE2-6358950A7311}" srcId="{E7EC5815-0641-8C49-BB3D-0734EDEACDE0}" destId="{E55E7914-8F4D-A24A-A910-246628899527}" srcOrd="0" destOrd="0" parTransId="{0466863D-366A-EA49-BAC1-71BC9618F51B}" sibTransId="{36D8079B-B638-AC48-9856-A6814567AAB5}"/>
    <dgm:cxn modelId="{7442CAD3-D774-C04F-A197-4A6C49BDD3ED}" type="presOf" srcId="{AF3E5E4F-1619-4346-ABFB-1AC9527739FB}" destId="{79AF5C01-8724-DF4E-8B78-F6ED5F02738D}" srcOrd="0" destOrd="0" presId="urn:microsoft.com/office/officeart/2009/layout/CirclePictureHierarchy"/>
    <dgm:cxn modelId="{69A84CD7-AAA9-7D48-98A3-371EEE3B9EA1}" type="presOf" srcId="{E55E7914-8F4D-A24A-A910-246628899527}" destId="{151BC73F-3B0B-F544-A30B-41E20B575076}" srcOrd="0" destOrd="0" presId="urn:microsoft.com/office/officeart/2009/layout/CirclePictureHierarchy"/>
    <dgm:cxn modelId="{C12FF2D7-1E3B-C342-9B75-E47DDBCCFD36}" type="presOf" srcId="{0DEA9509-4205-6048-AE19-434F50645AD4}" destId="{75BC13C8-AF8C-5647-B5CB-4CF15E860B55}" srcOrd="0" destOrd="0" presId="urn:microsoft.com/office/officeart/2009/layout/CirclePictureHierarchy"/>
    <dgm:cxn modelId="{2A2F09F2-4F9C-214B-96A9-B99E9195CC97}" srcId="{0D020AA6-2535-894D-A0B4-B6B4C024B9AD}" destId="{6D7F74E0-EEE5-3D4C-8FFC-469D7626CA89}" srcOrd="0" destOrd="0" parTransId="{562EB75D-1669-DB46-AF06-E78E2C50015C}" sibTransId="{9F726F4E-6A8E-904D-BC49-511C686C9E00}"/>
    <dgm:cxn modelId="{4C3A57F8-3AE6-2F4C-9956-859857EA2BDD}" srcId="{0D18B1F3-560F-1A4A-AD1F-6E4EE34BCCE5}" destId="{FF95716C-2E76-B448-9AEC-0CE65C5F61A9}" srcOrd="1" destOrd="0" parTransId="{AF3E5E4F-1619-4346-ABFB-1AC9527739FB}" sibTransId="{2B201AA7-B7B2-DD4E-A59D-6AA1B3421050}"/>
    <dgm:cxn modelId="{1723FDE2-DC58-CF40-A821-F834C825588A}" type="presParOf" srcId="{BFACA518-B679-324F-BEE3-4D9B308FF833}" destId="{4EB9F925-FEE1-6A40-A0B7-BC304ADE4377}" srcOrd="0" destOrd="0" presId="urn:microsoft.com/office/officeart/2009/layout/CirclePictureHierarchy"/>
    <dgm:cxn modelId="{50BD7ADD-101E-114B-BBD0-F62F37B0340F}" type="presParOf" srcId="{4EB9F925-FEE1-6A40-A0B7-BC304ADE4377}" destId="{36DF1AB2-6220-C347-A48F-B712450C3326}" srcOrd="0" destOrd="0" presId="urn:microsoft.com/office/officeart/2009/layout/CirclePictureHierarchy"/>
    <dgm:cxn modelId="{A0BAF571-6B67-3341-9DC5-8CD8B4E3678B}" type="presParOf" srcId="{36DF1AB2-6220-C347-A48F-B712450C3326}" destId="{4286AF6E-DC77-7944-951F-D84B00D22109}" srcOrd="0" destOrd="0" presId="urn:microsoft.com/office/officeart/2009/layout/CirclePictureHierarchy"/>
    <dgm:cxn modelId="{60CF26CD-AB99-AB42-99F8-273E4CA3CF1F}" type="presParOf" srcId="{36DF1AB2-6220-C347-A48F-B712450C3326}" destId="{71A1BEFD-FB77-1246-B5EC-C86C2AFAB676}" srcOrd="1" destOrd="0" presId="urn:microsoft.com/office/officeart/2009/layout/CirclePictureHierarchy"/>
    <dgm:cxn modelId="{C98E76A5-77C8-704E-9B46-1AF030650EB2}" type="presParOf" srcId="{4EB9F925-FEE1-6A40-A0B7-BC304ADE4377}" destId="{CA916C65-0C63-F94E-9886-B508B08EE2DB}" srcOrd="1" destOrd="0" presId="urn:microsoft.com/office/officeart/2009/layout/CirclePictureHierarchy"/>
    <dgm:cxn modelId="{49C24BE4-3436-D34A-BA1D-4B59E571A67C}" type="presParOf" srcId="{CA916C65-0C63-F94E-9886-B508B08EE2DB}" destId="{5AC0287F-4A09-4644-9B60-1384F89E5341}" srcOrd="0" destOrd="0" presId="urn:microsoft.com/office/officeart/2009/layout/CirclePictureHierarchy"/>
    <dgm:cxn modelId="{D5A8A73A-280E-E24A-9124-1ADDB8E05B14}" type="presParOf" srcId="{CA916C65-0C63-F94E-9886-B508B08EE2DB}" destId="{B07CAB6A-9A6B-EC44-BC7B-B1ACBE441B01}" srcOrd="1" destOrd="0" presId="urn:microsoft.com/office/officeart/2009/layout/CirclePictureHierarchy"/>
    <dgm:cxn modelId="{547E55A6-DBEC-4142-9795-AEC762FD60D6}" type="presParOf" srcId="{B07CAB6A-9A6B-EC44-BC7B-B1ACBE441B01}" destId="{F0466055-2ED3-8148-8AA2-DA66EC554105}" srcOrd="0" destOrd="0" presId="urn:microsoft.com/office/officeart/2009/layout/CirclePictureHierarchy"/>
    <dgm:cxn modelId="{845030C5-9E44-D34A-AC15-BE229660EA51}" type="presParOf" srcId="{F0466055-2ED3-8148-8AA2-DA66EC554105}" destId="{AA128599-E8AC-0045-AA93-299039FD0C72}" srcOrd="0" destOrd="0" presId="urn:microsoft.com/office/officeart/2009/layout/CirclePictureHierarchy"/>
    <dgm:cxn modelId="{51107643-FD22-F648-85A7-13D3F65A7610}" type="presParOf" srcId="{F0466055-2ED3-8148-8AA2-DA66EC554105}" destId="{3F272584-72A2-4D46-B55C-57743770FE43}" srcOrd="1" destOrd="0" presId="urn:microsoft.com/office/officeart/2009/layout/CirclePictureHierarchy"/>
    <dgm:cxn modelId="{6EB7E09A-4251-EF4A-A9EA-53E204845291}" type="presParOf" srcId="{B07CAB6A-9A6B-EC44-BC7B-B1ACBE441B01}" destId="{2FAC129B-FE48-2943-B8AF-8D7BFD491833}" srcOrd="1" destOrd="0" presId="urn:microsoft.com/office/officeart/2009/layout/CirclePictureHierarchy"/>
    <dgm:cxn modelId="{91F78456-9320-6D4B-B7EB-BE7007504810}" type="presParOf" srcId="{2FAC129B-FE48-2943-B8AF-8D7BFD491833}" destId="{75BC13C8-AF8C-5647-B5CB-4CF15E860B55}" srcOrd="0" destOrd="0" presId="urn:microsoft.com/office/officeart/2009/layout/CirclePictureHierarchy"/>
    <dgm:cxn modelId="{6463ADED-4770-C444-8834-583549F75942}" type="presParOf" srcId="{2FAC129B-FE48-2943-B8AF-8D7BFD491833}" destId="{BE4E18E3-AA50-F143-B7DC-45D3B974F95C}" srcOrd="1" destOrd="0" presId="urn:microsoft.com/office/officeart/2009/layout/CirclePictureHierarchy"/>
    <dgm:cxn modelId="{E2E2978B-FA03-0D4F-A632-86D3A8D08868}" type="presParOf" srcId="{BE4E18E3-AA50-F143-B7DC-45D3B974F95C}" destId="{349CF79C-15DA-874B-BCAB-62F2B26414FB}" srcOrd="0" destOrd="0" presId="urn:microsoft.com/office/officeart/2009/layout/CirclePictureHierarchy"/>
    <dgm:cxn modelId="{23369BC9-BCC0-E14F-A01F-8C532A436196}" type="presParOf" srcId="{349CF79C-15DA-874B-BCAB-62F2B26414FB}" destId="{70FB070E-D599-8D4A-A552-BE016EF2A252}" srcOrd="0" destOrd="0" presId="urn:microsoft.com/office/officeart/2009/layout/CirclePictureHierarchy"/>
    <dgm:cxn modelId="{97E135DB-3AA6-3343-9322-59EBB65CDC72}" type="presParOf" srcId="{349CF79C-15DA-874B-BCAB-62F2B26414FB}" destId="{6774ED39-1A82-8348-875D-49E60374E5C1}" srcOrd="1" destOrd="0" presId="urn:microsoft.com/office/officeart/2009/layout/CirclePictureHierarchy"/>
    <dgm:cxn modelId="{322E3F84-2162-7C4E-B2E2-40C11DAFD9FD}" type="presParOf" srcId="{BE4E18E3-AA50-F143-B7DC-45D3B974F95C}" destId="{702CDD9E-AE57-9249-9DB1-8310F5BDAF09}" srcOrd="1" destOrd="0" presId="urn:microsoft.com/office/officeart/2009/layout/CirclePictureHierarchy"/>
    <dgm:cxn modelId="{F04313E8-0557-BF4B-839B-AE9569C9CC7F}" type="presParOf" srcId="{702CDD9E-AE57-9249-9DB1-8310F5BDAF09}" destId="{26B5F258-484C-3F4C-BB80-B640A1C559C5}" srcOrd="0" destOrd="0" presId="urn:microsoft.com/office/officeart/2009/layout/CirclePictureHierarchy"/>
    <dgm:cxn modelId="{DFB2F14E-C500-3647-A464-7B2D80111C15}" type="presParOf" srcId="{702CDD9E-AE57-9249-9DB1-8310F5BDAF09}" destId="{86D22DBD-41B3-1B41-92D9-A334794CF4DE}" srcOrd="1" destOrd="0" presId="urn:microsoft.com/office/officeart/2009/layout/CirclePictureHierarchy"/>
    <dgm:cxn modelId="{8537F4D4-3785-FF4C-801E-5C994A3AF302}" type="presParOf" srcId="{86D22DBD-41B3-1B41-92D9-A334794CF4DE}" destId="{659A9952-DBCB-B64A-8762-AE4E76B57183}" srcOrd="0" destOrd="0" presId="urn:microsoft.com/office/officeart/2009/layout/CirclePictureHierarchy"/>
    <dgm:cxn modelId="{56BB1F42-DE8D-4D4C-A047-142A41984E11}" type="presParOf" srcId="{659A9952-DBCB-B64A-8762-AE4E76B57183}" destId="{B61775D6-1770-9649-84DF-351BEDE333B5}" srcOrd="0" destOrd="0" presId="urn:microsoft.com/office/officeart/2009/layout/CirclePictureHierarchy"/>
    <dgm:cxn modelId="{CEEE4BDF-7E30-1F43-90F1-55B73E3BECE8}" type="presParOf" srcId="{659A9952-DBCB-B64A-8762-AE4E76B57183}" destId="{3E92DB47-43A1-D646-9B77-D593F8ED4415}" srcOrd="1" destOrd="0" presId="urn:microsoft.com/office/officeart/2009/layout/CirclePictureHierarchy"/>
    <dgm:cxn modelId="{200E59CC-5FA4-5C48-883D-E7E2508DB534}" type="presParOf" srcId="{86D22DBD-41B3-1B41-92D9-A334794CF4DE}" destId="{19CC0299-9B21-9946-BC29-DE62CC2E0B9F}" srcOrd="1" destOrd="0" presId="urn:microsoft.com/office/officeart/2009/layout/CirclePictureHierarchy"/>
    <dgm:cxn modelId="{27BC7FA2-93AB-2B4D-B601-D911EEDB3CCB}" type="presParOf" srcId="{CA916C65-0C63-F94E-9886-B508B08EE2DB}" destId="{79AF5C01-8724-DF4E-8B78-F6ED5F02738D}" srcOrd="2" destOrd="0" presId="urn:microsoft.com/office/officeart/2009/layout/CirclePictureHierarchy"/>
    <dgm:cxn modelId="{F63582AF-E1C4-BE44-A624-45440AC20F76}" type="presParOf" srcId="{CA916C65-0C63-F94E-9886-B508B08EE2DB}" destId="{1732F2D7-A330-8344-8F0F-AD96C51C795E}" srcOrd="3" destOrd="0" presId="urn:microsoft.com/office/officeart/2009/layout/CirclePictureHierarchy"/>
    <dgm:cxn modelId="{0E8752ED-5AE3-CB45-B05A-E187DFFFCAF5}" type="presParOf" srcId="{1732F2D7-A330-8344-8F0F-AD96C51C795E}" destId="{26B6105B-F254-AE48-A91E-55AE4ED771C8}" srcOrd="0" destOrd="0" presId="urn:microsoft.com/office/officeart/2009/layout/CirclePictureHierarchy"/>
    <dgm:cxn modelId="{B194B91B-8D24-2140-BF75-F1F2BA32CA14}" type="presParOf" srcId="{26B6105B-F254-AE48-A91E-55AE4ED771C8}" destId="{C8DA7EC0-E39B-0A41-A3A6-E076A948640A}" srcOrd="0" destOrd="0" presId="urn:microsoft.com/office/officeart/2009/layout/CirclePictureHierarchy"/>
    <dgm:cxn modelId="{48E9CE4B-B228-3B46-A5A8-1258443EC3FF}" type="presParOf" srcId="{26B6105B-F254-AE48-A91E-55AE4ED771C8}" destId="{B3177CA6-3E69-4641-94C7-968D9AE05BA2}" srcOrd="1" destOrd="0" presId="urn:microsoft.com/office/officeart/2009/layout/CirclePictureHierarchy"/>
    <dgm:cxn modelId="{9324CA4C-767A-6846-8636-EF1516620C8D}" type="presParOf" srcId="{1732F2D7-A330-8344-8F0F-AD96C51C795E}" destId="{C9FCBE1C-E569-5249-BCCA-B9B15316F873}" srcOrd="1" destOrd="0" presId="urn:microsoft.com/office/officeart/2009/layout/CirclePictureHierarchy"/>
    <dgm:cxn modelId="{85CD19A6-57F0-8745-AA5C-3076F7CC7BD0}" type="presParOf" srcId="{C9FCBE1C-E569-5249-BCCA-B9B15316F873}" destId="{351862DD-EBB8-2F4F-8E19-58F5D3E7E1B0}" srcOrd="0" destOrd="0" presId="urn:microsoft.com/office/officeart/2009/layout/CirclePictureHierarchy"/>
    <dgm:cxn modelId="{0216F24E-09B3-BB44-A51C-368273B74B91}" type="presParOf" srcId="{C9FCBE1C-E569-5249-BCCA-B9B15316F873}" destId="{20DEC751-508E-024A-BF88-AA9992DF604C}" srcOrd="1" destOrd="0" presId="urn:microsoft.com/office/officeart/2009/layout/CirclePictureHierarchy"/>
    <dgm:cxn modelId="{29B82CD8-221D-104F-8714-8E6530A83A17}" type="presParOf" srcId="{20DEC751-508E-024A-BF88-AA9992DF604C}" destId="{7EF75F48-3F16-D946-83F1-7385308B6E10}" srcOrd="0" destOrd="0" presId="urn:microsoft.com/office/officeart/2009/layout/CirclePictureHierarchy"/>
    <dgm:cxn modelId="{463A28F6-7F95-6F44-894C-3D6BBCD001CC}" type="presParOf" srcId="{7EF75F48-3F16-D946-83F1-7385308B6E10}" destId="{C6ED01C9-D0FA-3746-9863-51174BF4523D}" srcOrd="0" destOrd="0" presId="urn:microsoft.com/office/officeart/2009/layout/CirclePictureHierarchy"/>
    <dgm:cxn modelId="{D67858BC-BBCB-7647-BA5A-046FB96EE4FB}" type="presParOf" srcId="{7EF75F48-3F16-D946-83F1-7385308B6E10}" destId="{F13BCCAE-E1C2-614B-81A6-4774211489D5}" srcOrd="1" destOrd="0" presId="urn:microsoft.com/office/officeart/2009/layout/CirclePictureHierarchy"/>
    <dgm:cxn modelId="{EA49FECD-F420-C249-8647-496BA52A1F76}" type="presParOf" srcId="{20DEC751-508E-024A-BF88-AA9992DF604C}" destId="{4ED59EF9-2FEA-6243-B737-0893CDC2D0A0}" srcOrd="1" destOrd="0" presId="urn:microsoft.com/office/officeart/2009/layout/CirclePictureHierarchy"/>
    <dgm:cxn modelId="{659E0865-1737-9E4B-B2C5-A9A447B4DB77}" type="presParOf" srcId="{4ED59EF9-2FEA-6243-B737-0893CDC2D0A0}" destId="{D1731169-6A47-834F-8E2F-4B1149483C43}" srcOrd="0" destOrd="0" presId="urn:microsoft.com/office/officeart/2009/layout/CirclePictureHierarchy"/>
    <dgm:cxn modelId="{E343D59A-CC7A-B047-B5D5-9F0A463E8CDC}" type="presParOf" srcId="{4ED59EF9-2FEA-6243-B737-0893CDC2D0A0}" destId="{E92FCD50-7069-524C-B447-027148347F7D}" srcOrd="1" destOrd="0" presId="urn:microsoft.com/office/officeart/2009/layout/CirclePictureHierarchy"/>
    <dgm:cxn modelId="{A4D018E0-5651-DE43-B7D0-12DBECF7B706}" type="presParOf" srcId="{E92FCD50-7069-524C-B447-027148347F7D}" destId="{422CA97C-7BD9-2C4F-A8C5-2835256B1DC0}" srcOrd="0" destOrd="0" presId="urn:microsoft.com/office/officeart/2009/layout/CirclePictureHierarchy"/>
    <dgm:cxn modelId="{5BFE0231-3EC3-B64A-9C6C-FAE40BF4C1B5}" type="presParOf" srcId="{422CA97C-7BD9-2C4F-A8C5-2835256B1DC0}" destId="{F5DBB578-EC22-1B4F-B4A9-0FC7FE031FFC}" srcOrd="0" destOrd="0" presId="urn:microsoft.com/office/officeart/2009/layout/CirclePictureHierarchy"/>
    <dgm:cxn modelId="{47792AB3-DC24-574C-B862-9EF7534C18DC}" type="presParOf" srcId="{422CA97C-7BD9-2C4F-A8C5-2835256B1DC0}" destId="{151BC73F-3B0B-F544-A30B-41E20B575076}" srcOrd="1" destOrd="0" presId="urn:microsoft.com/office/officeart/2009/layout/CirclePictureHierarchy"/>
    <dgm:cxn modelId="{B95CB651-A0BC-F842-B976-A6F1B26E7040}" type="presParOf" srcId="{E92FCD50-7069-524C-B447-027148347F7D}" destId="{4CCEFCDD-8906-1643-98F1-921615FE62F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/>
            <a:t>Input Text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Course Manuals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6CD63970-2CBC-954B-9501-8C5F0C4CDBCE}">
      <dgm:prSet phldrT="[Text]"/>
      <dgm:spPr/>
      <dgm:t>
        <a:bodyPr/>
        <a:lstStyle/>
        <a:p>
          <a:r>
            <a:rPr lang="en-US" dirty="0"/>
            <a:t>Course Catalogue</a:t>
          </a:r>
        </a:p>
      </dgm:t>
    </dgm:pt>
    <dgm:pt modelId="{C99847DF-21B0-A446-9659-F5B8CDEA48A4}" type="parTrans" cxnId="{74327FB3-36E2-6743-8F22-F756AA588167}">
      <dgm:prSet/>
      <dgm:spPr/>
      <dgm:t>
        <a:bodyPr/>
        <a:lstStyle/>
        <a:p>
          <a:endParaRPr lang="en-US"/>
        </a:p>
      </dgm:t>
    </dgm:pt>
    <dgm:pt modelId="{15F7C560-B22A-5541-989E-540FBD204766}" type="sibTrans" cxnId="{74327FB3-36E2-6743-8F22-F756AA58816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7D6AA2CE-1DC2-9742-92CF-885CA52CA627}">
      <dgm:prSet phldrT="[Text]"/>
      <dgm:spPr/>
      <dgm:t>
        <a:bodyPr/>
        <a:lstStyle/>
        <a:p>
          <a:r>
            <a:rPr lang="en-US" dirty="0"/>
            <a:t>Number of topics (5 – 250)</a:t>
          </a:r>
        </a:p>
      </dgm:t>
    </dgm:pt>
    <dgm:pt modelId="{96750AF0-2505-6A46-B9CA-FE421C4BC92D}" type="parTrans" cxnId="{2C64AF3D-3E1B-5C48-8D6E-3210C30753AB}">
      <dgm:prSet/>
      <dgm:spPr/>
      <dgm:t>
        <a:bodyPr/>
        <a:lstStyle/>
        <a:p>
          <a:endParaRPr lang="en-US"/>
        </a:p>
      </dgm:t>
    </dgm:pt>
    <dgm:pt modelId="{B711D696-2CCC-2046-A5DF-A95001FFDD95}" type="sibTrans" cxnId="{2C64AF3D-3E1B-5C48-8D6E-3210C30753AB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/>
      <dgm:t>
        <a:bodyPr/>
        <a:lstStyle/>
        <a:p>
          <a:r>
            <a:rPr lang="en-US" dirty="0"/>
            <a:t>Perplexity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Topic Profile of Student &amp; Course 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/>
            <a:t> Key words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944B8F3A-8C7F-CD4E-A720-9E77A9604ABB}">
      <dgm:prSet phldrT="[Text]"/>
      <dgm:spPr/>
      <dgm:t>
        <a:bodyPr/>
        <a:lstStyle/>
        <a:p>
          <a:r>
            <a:rPr lang="en-US" dirty="0"/>
            <a:t>Log Likelihood</a:t>
          </a:r>
        </a:p>
      </dgm:t>
    </dgm:pt>
    <dgm:pt modelId="{BB74FC84-7EE4-C44A-A91B-7AFCD808455C}" type="parTrans" cxnId="{2E821110-CAF8-D44C-B6CC-C3B236E5953C}">
      <dgm:prSet/>
      <dgm:spPr/>
      <dgm:t>
        <a:bodyPr/>
        <a:lstStyle/>
        <a:p>
          <a:endParaRPr lang="en-US"/>
        </a:p>
      </dgm:t>
    </dgm:pt>
    <dgm:pt modelId="{58221030-5E5E-C042-9F8C-3528E21E3405}" type="sibTrans" cxnId="{2E821110-CAF8-D44C-B6CC-C3B236E5953C}">
      <dgm:prSet/>
      <dgm:spPr/>
      <dgm:t>
        <a:bodyPr/>
        <a:lstStyle/>
        <a:p>
          <a:endParaRPr lang="en-US"/>
        </a:p>
      </dgm:t>
    </dgm:pt>
    <dgm:pt modelId="{222E5CCF-BC87-9743-86D7-570607CE4B39}">
      <dgm:prSet phldrT="[Text]"/>
      <dgm:spPr/>
      <dgm:t>
        <a:bodyPr/>
        <a:lstStyle/>
        <a:p>
          <a:r>
            <a:rPr lang="en-US" dirty="0"/>
            <a:t>Previous courses</a:t>
          </a:r>
        </a:p>
      </dgm:t>
    </dgm:pt>
    <dgm:pt modelId="{CC75407B-9B26-4C47-9D3E-70EA89D9B4E8}" type="parTrans" cxnId="{56423BAC-FC52-2E48-91E0-92F033E9F5E5}">
      <dgm:prSet/>
      <dgm:spPr/>
      <dgm:t>
        <a:bodyPr/>
        <a:lstStyle/>
        <a:p>
          <a:endParaRPr lang="en-US"/>
        </a:p>
      </dgm:t>
    </dgm:pt>
    <dgm:pt modelId="{14AD2A93-BF50-1E4D-8B04-D0C4E84E77C4}" type="sibTrans" cxnId="{56423BAC-FC52-2E48-91E0-92F033E9F5E5}">
      <dgm:prSet/>
      <dgm:spPr/>
      <dgm:t>
        <a:bodyPr/>
        <a:lstStyle/>
        <a:p>
          <a:endParaRPr lang="en-US"/>
        </a:p>
      </dgm:t>
    </dgm:pt>
    <dgm:pt modelId="{576FEABF-0E8B-0242-AD64-EB07F724FC7A}">
      <dgm:prSet phldrT="[Text]"/>
      <dgm:spPr/>
      <dgm:t>
        <a:bodyPr/>
        <a:lstStyle/>
        <a:p>
          <a:r>
            <a:rPr lang="en-US" dirty="0"/>
            <a:t>Coherence</a:t>
          </a:r>
        </a:p>
      </dgm:t>
    </dgm:pt>
    <dgm:pt modelId="{9F52AA2B-1AC1-1C47-84BF-32DF8AF5230F}" type="parTrans" cxnId="{68A06541-47C7-1745-9EA6-60C564AA9C50}">
      <dgm:prSet/>
      <dgm:spPr/>
    </dgm:pt>
    <dgm:pt modelId="{BEDA9572-A815-AA41-8C62-61B2AC54C781}" type="sibTrans" cxnId="{68A06541-47C7-1745-9EA6-60C564AA9C50}">
      <dgm:prSet/>
      <dgm:spPr/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3"/>
      <dgm:spPr/>
    </dgm:pt>
    <dgm:pt modelId="{45B56F92-CA62-7547-B01D-E6ADA8964BD8}" type="pres">
      <dgm:prSet presAssocID="{3C3A72B1-6F38-454F-ADA5-D1EBE4A37A7A}" presName="connectorText" presStyleLbl="sibTrans2D1" presStyleIdx="0" presStyleCnt="3"/>
      <dgm:spPr/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3"/>
      <dgm:spPr/>
    </dgm:pt>
    <dgm:pt modelId="{A4EC4731-5BF8-BF47-ADB2-BBF1EF6E6274}" type="pres">
      <dgm:prSet presAssocID="{A7B5DA2F-F7AF-9F49-B4CA-599244722077}" presName="connectorText" presStyleLbl="sibTrans2D1" presStyleIdx="1" presStyleCnt="3"/>
      <dgm:spPr/>
    </dgm:pt>
    <dgm:pt modelId="{CA926706-B92E-CE41-81A0-54D1A7872542}" type="pres">
      <dgm:prSet presAssocID="{9B0DC355-4EE7-CF4D-8FA3-65138D55947F}" presName="node" presStyleLbl="node1" presStyleIdx="2" presStyleCnt="4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2" presStyleCnt="3"/>
      <dgm:spPr/>
    </dgm:pt>
    <dgm:pt modelId="{694E6BB3-6CB3-2541-A17A-F925628A8872}" type="pres">
      <dgm:prSet presAssocID="{7117672F-4AE5-FD41-A307-D1F4ACE04C98}" presName="connectorText" presStyleLbl="sibTrans2D1" presStyleIdx="2" presStyleCnt="3"/>
      <dgm:spPr/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0" destOrd="0" parTransId="{CB2333CF-7392-B64F-B54A-63F25D6D9C5C}" sibTransId="{F38A59B3-429D-9847-820A-F7DED544AA92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2E821110-CAF8-D44C-B6CC-C3B236E5953C}" srcId="{9B0DC355-4EE7-CF4D-8FA3-65138D55947F}" destId="{944B8F3A-8C7F-CD4E-A720-9E77A9604ABB}" srcOrd="1" destOrd="0" parTransId="{BB74FC84-7EE4-C44A-A91B-7AFCD808455C}" sibTransId="{58221030-5E5E-C042-9F8C-3528E21E3405}"/>
    <dgm:cxn modelId="{7D3B1213-4220-4547-8946-EF2FADEC697D}" type="presOf" srcId="{F6D58DD0-BC92-354B-B63E-89311C05467C}" destId="{CA926706-B92E-CE41-81A0-54D1A7872542}" srcOrd="0" destOrd="1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78A07C23-6A88-0A40-B0D9-8AB41C101F3F}" type="presOf" srcId="{222E5CCF-BC87-9743-86D7-570607CE4B39}" destId="{A9073634-AA3C-9A44-B584-1CB99DA50058}" srcOrd="0" destOrd="2" presId="urn:microsoft.com/office/officeart/2005/8/layout/process1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2C64AF3D-3E1B-5C48-8D6E-3210C30753AB}" srcId="{55AF6ACC-D03D-AE4C-B062-8B2F16A0D8E1}" destId="{7D6AA2CE-1DC2-9742-92CF-885CA52CA627}" srcOrd="1" destOrd="0" parTransId="{96750AF0-2505-6A46-B9CA-FE421C4BC92D}" sibTransId="{B711D696-2CCC-2046-A5DF-A95001FFDD95}"/>
    <dgm:cxn modelId="{68A06541-47C7-1745-9EA6-60C564AA9C50}" srcId="{9B0DC355-4EE7-CF4D-8FA3-65138D55947F}" destId="{576FEABF-0E8B-0242-AD64-EB07F724FC7A}" srcOrd="2" destOrd="0" parTransId="{9F52AA2B-1AC1-1C47-84BF-32DF8AF5230F}" sibTransId="{BEDA9572-A815-AA41-8C62-61B2AC54C781}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442A1D69-6AA5-CF41-96F6-97F6109DE77D}" type="presOf" srcId="{6CD63970-2CBC-954B-9501-8C5F0C4CDBCE}" destId="{C52653A9-88E4-5B4C-A313-E4CE4518E38B}" srcOrd="0" destOrd="2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148A16F-57E3-8E42-9D1D-29A90FA1D1C9}" type="presOf" srcId="{944B8F3A-8C7F-CD4E-A720-9E77A9604ABB}" destId="{CA926706-B92E-CE41-81A0-54D1A7872542}" srcOrd="0" destOrd="2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56423BAC-FC52-2E48-91E0-92F033E9F5E5}" srcId="{33B6F756-187C-084D-A5E5-14E3CE45FED5}" destId="{222E5CCF-BC87-9743-86D7-570607CE4B39}" srcOrd="1" destOrd="0" parTransId="{CC75407B-9B26-4C47-9D3E-70EA89D9B4E8}" sibTransId="{14AD2A93-BF50-1E4D-8B04-D0C4E84E77C4}"/>
    <dgm:cxn modelId="{74327FB3-36E2-6743-8F22-F756AA588167}" srcId="{CB4FD71C-37EB-7C4D-BA75-847F56CE95C2}" destId="{6CD63970-2CBC-954B-9501-8C5F0C4CDBCE}" srcOrd="1" destOrd="0" parTransId="{C99847DF-21B0-A446-9659-F5B8CDEA48A4}" sibTransId="{15F7C560-B22A-5541-989E-540FBD204766}"/>
    <dgm:cxn modelId="{C1DEE2B5-6328-9241-9C9B-D5557C435491}" type="presOf" srcId="{7D6AA2CE-1DC2-9742-92CF-885CA52CA627}" destId="{062D1ADA-9625-5C42-8A29-3EBF6176F03B}" srcOrd="0" destOrd="2" presId="urn:microsoft.com/office/officeart/2005/8/layout/process1"/>
    <dgm:cxn modelId="{94EB8FC8-E820-554E-8F9D-3860FEB74443}" type="presOf" srcId="{576FEABF-0E8B-0242-AD64-EB07F724FC7A}" destId="{CA926706-B92E-CE41-81A0-54D1A7872542}" srcOrd="0" destOrd="3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/>
            <a:t>Input Transcripts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2014-2018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Apply CSPADE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Select Rules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0437C19F-75BA-044F-B9A1-2BAC666811DD}">
      <dgm:prSet phldrT="[Text]"/>
      <dgm:spPr/>
      <dgm:t>
        <a:bodyPr/>
        <a:lstStyle/>
        <a:p>
          <a:r>
            <a:rPr lang="en-US" dirty="0"/>
            <a:t>Count &gt; 20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Red flags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661EFD0B-A617-A746-B29A-1314635257D1}">
      <dgm:prSet phldrT="[Text]"/>
      <dgm:spPr/>
      <dgm:t>
        <a:bodyPr/>
        <a:lstStyle/>
        <a:p>
          <a:r>
            <a:rPr lang="en-US" dirty="0"/>
            <a:t>Confidence &gt; 0.4</a:t>
          </a:r>
        </a:p>
      </dgm:t>
    </dgm:pt>
    <dgm:pt modelId="{BD3118E8-B39F-4441-A402-289D231E3072}" type="parTrans" cxnId="{7680E79F-DD97-F247-A792-2B758B45354A}">
      <dgm:prSet/>
      <dgm:spPr/>
      <dgm:t>
        <a:bodyPr/>
        <a:lstStyle/>
        <a:p>
          <a:endParaRPr lang="en-US"/>
        </a:p>
      </dgm:t>
    </dgm:pt>
    <dgm:pt modelId="{4B425296-D1A0-EE43-9CE3-E50BA0E04DE3}" type="sibTrans" cxnId="{7680E79F-DD97-F247-A792-2B758B45354A}">
      <dgm:prSet/>
      <dgm:spPr/>
      <dgm:t>
        <a:bodyPr/>
        <a:lstStyle/>
        <a:p>
          <a:endParaRPr lang="en-US"/>
        </a:p>
      </dgm:t>
    </dgm:pt>
    <dgm:pt modelId="{36475A9C-A304-2945-A32F-8D930CAA2CD5}">
      <dgm:prSet phldrT="[Text]"/>
      <dgm:spPr/>
      <dgm:t>
        <a:bodyPr/>
        <a:lstStyle/>
        <a:p>
          <a:r>
            <a:rPr lang="en-US" dirty="0"/>
            <a:t>Lift &gt; 1</a:t>
          </a:r>
        </a:p>
      </dgm:t>
    </dgm:pt>
    <dgm:pt modelId="{93D285C1-B49C-074F-9161-123C2780DD01}" type="parTrans" cxnId="{64D0534C-E5A7-D142-84B4-E56688C20D39}">
      <dgm:prSet/>
      <dgm:spPr/>
      <dgm:t>
        <a:bodyPr/>
        <a:lstStyle/>
        <a:p>
          <a:endParaRPr lang="en-US"/>
        </a:p>
      </dgm:t>
    </dgm:pt>
    <dgm:pt modelId="{6D14F85E-876A-1144-A4C7-3EBFBA2D9190}" type="sibTrans" cxnId="{64D0534C-E5A7-D142-84B4-E56688C20D39}">
      <dgm:prSet/>
      <dgm:spPr/>
      <dgm:t>
        <a:bodyPr/>
        <a:lstStyle/>
        <a:p>
          <a:endParaRPr lang="en-US"/>
        </a:p>
      </dgm:t>
    </dgm:pt>
    <dgm:pt modelId="{9BD52CC3-98A2-AD40-81AE-0D763FEEFAEE}">
      <dgm:prSet phldrT="[Text]"/>
      <dgm:spPr/>
      <dgm:t>
        <a:bodyPr/>
        <a:lstStyle/>
        <a:p>
          <a:r>
            <a:rPr lang="en-US" dirty="0"/>
            <a:t>if FAIL =&gt; FAIL</a:t>
          </a:r>
        </a:p>
      </dgm:t>
    </dgm:pt>
    <dgm:pt modelId="{C1F68240-4E3F-0246-B21A-5938545BD89C}" type="parTrans" cxnId="{A19ED68E-4A67-F04F-B544-84770542197E}">
      <dgm:prSet/>
      <dgm:spPr/>
      <dgm:t>
        <a:bodyPr/>
        <a:lstStyle/>
        <a:p>
          <a:endParaRPr lang="en-US"/>
        </a:p>
      </dgm:t>
    </dgm:pt>
    <dgm:pt modelId="{5946D3EF-C934-D145-A3AE-EDBD01598997}" type="sibTrans" cxnId="{A19ED68E-4A67-F04F-B544-84770542197E}">
      <dgm:prSet/>
      <dgm:spPr/>
      <dgm:t>
        <a:bodyPr/>
        <a:lstStyle/>
        <a:p>
          <a:endParaRPr lang="en-US"/>
        </a:p>
      </dgm:t>
    </dgm:pt>
    <dgm:pt modelId="{A4E0BD80-F0F7-EC41-B46E-FA261CA8C828}">
      <dgm:prSet phldrT="[Text]"/>
      <dgm:spPr/>
      <dgm:t>
        <a:bodyPr/>
        <a:lstStyle/>
        <a:p>
          <a:r>
            <a:rPr lang="en-US" dirty="0"/>
            <a:t>if NOT TAKEN =&gt; FAIL</a:t>
          </a:r>
        </a:p>
      </dgm:t>
    </dgm:pt>
    <dgm:pt modelId="{2CD87E59-782A-9C47-81F5-AFE5877721AA}" type="parTrans" cxnId="{6AE3C6F3-1135-A647-BFA4-5990D706D3DA}">
      <dgm:prSet/>
      <dgm:spPr/>
      <dgm:t>
        <a:bodyPr/>
        <a:lstStyle/>
        <a:p>
          <a:endParaRPr lang="en-US"/>
        </a:p>
      </dgm:t>
    </dgm:pt>
    <dgm:pt modelId="{2F8D72AA-D9A1-324F-8FCA-BD16D4CD0A86}" type="sibTrans" cxnId="{6AE3C6F3-1135-A647-BFA4-5990D706D3DA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3"/>
      <dgm:spPr/>
    </dgm:pt>
    <dgm:pt modelId="{45B56F92-CA62-7547-B01D-E6ADA8964BD8}" type="pres">
      <dgm:prSet presAssocID="{3C3A72B1-6F38-454F-ADA5-D1EBE4A37A7A}" presName="connectorText" presStyleLbl="sibTrans2D1" presStyleIdx="0" presStyleCnt="3"/>
      <dgm:spPr/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3"/>
      <dgm:spPr/>
    </dgm:pt>
    <dgm:pt modelId="{A4EC4731-5BF8-BF47-ADB2-BBF1EF6E6274}" type="pres">
      <dgm:prSet presAssocID="{A7B5DA2F-F7AF-9F49-B4CA-599244722077}" presName="connectorText" presStyleLbl="sibTrans2D1" presStyleIdx="1" presStyleCnt="3"/>
      <dgm:spPr/>
    </dgm:pt>
    <dgm:pt modelId="{CA926706-B92E-CE41-81A0-54D1A7872542}" type="pres">
      <dgm:prSet presAssocID="{9B0DC355-4EE7-CF4D-8FA3-65138D55947F}" presName="node" presStyleLbl="node1" presStyleIdx="2" presStyleCnt="4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2" presStyleCnt="3"/>
      <dgm:spPr/>
    </dgm:pt>
    <dgm:pt modelId="{694E6BB3-6CB3-2541-A17A-F925628A8872}" type="pres">
      <dgm:prSet presAssocID="{7117672F-4AE5-FD41-A307-D1F4ACE04C98}" presName="connectorText" presStyleLbl="sibTrans2D1" presStyleIdx="2" presStyleCnt="3"/>
      <dgm:spPr/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B56A3229-0ABE-5A43-B8AC-CD6C8E0A0EB0}" type="presOf" srcId="{36475A9C-A304-2945-A32F-8D930CAA2CD5}" destId="{CA926706-B92E-CE41-81A0-54D1A7872542}" srcOrd="0" destOrd="2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64D0534C-E5A7-D142-84B4-E56688C20D39}" srcId="{9B0DC355-4EE7-CF4D-8FA3-65138D55947F}" destId="{36475A9C-A304-2945-A32F-8D930CAA2CD5}" srcOrd="1" destOrd="0" parTransId="{93D285C1-B49C-074F-9161-123C2780DD01}" sibTransId="{6D14F85E-876A-1144-A4C7-3EBFBA2D9190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8DADB455-E782-234C-A94A-DC835522F7DB}" type="presOf" srcId="{661EFD0B-A617-A746-B29A-1314635257D1}" destId="{CA926706-B92E-CE41-81A0-54D1A7872542}" srcOrd="0" destOrd="3" presId="urn:microsoft.com/office/officeart/2005/8/layout/process1"/>
    <dgm:cxn modelId="{756B1257-16CD-094B-8F00-790A4A520321}" type="presOf" srcId="{9BD52CC3-98A2-AD40-81AE-0D763FEEFAEE}" destId="{062D1ADA-9625-5C42-8A29-3EBF6176F03B}" srcOrd="0" destOrd="1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A19ED68E-4A67-F04F-B544-84770542197E}" srcId="{55AF6ACC-D03D-AE4C-B062-8B2F16A0D8E1}" destId="{9BD52CC3-98A2-AD40-81AE-0D763FEEFAEE}" srcOrd="0" destOrd="0" parTransId="{C1F68240-4E3F-0246-B21A-5938545BD89C}" sibTransId="{5946D3EF-C934-D145-A3AE-EDBD01598997}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7680E79F-DD97-F247-A792-2B758B45354A}" srcId="{9B0DC355-4EE7-CF4D-8FA3-65138D55947F}" destId="{661EFD0B-A617-A746-B29A-1314635257D1}" srcOrd="2" destOrd="0" parTransId="{BD3118E8-B39F-4441-A402-289D231E3072}" sibTransId="{4B425296-D1A0-EE43-9CE3-E50BA0E04DE3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0B7203C6-744B-DD41-8F0C-110910B4C835}" type="presOf" srcId="{A4E0BD80-F0F7-EC41-B46E-FA261CA8C828}" destId="{062D1ADA-9625-5C42-8A29-3EBF6176F03B}" srcOrd="0" destOrd="2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6AE3C6F3-1135-A647-BFA4-5990D706D3DA}" srcId="{55AF6ACC-D03D-AE4C-B062-8B2F16A0D8E1}" destId="{A4E0BD80-F0F7-EC41-B46E-FA261CA8C828}" srcOrd="1" destOrd="0" parTransId="{2CD87E59-782A-9C47-81F5-AFE5877721AA}" sibTransId="{2F8D72AA-D9A1-324F-8FCA-BD16D4CD0A86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A66-EC39-9E4B-8D4A-54E237348B17}">
      <dsp:nvSpPr>
        <dsp:cNvPr id="0" name=""/>
        <dsp:cNvSpPr/>
      </dsp:nvSpPr>
      <dsp:spPr>
        <a:xfrm rot="10800000">
          <a:off x="1292075" y="1986"/>
          <a:ext cx="4048434" cy="10894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Students</a:t>
          </a:r>
        </a:p>
      </dsp:txBody>
      <dsp:txXfrm rot="10800000">
        <a:off x="1564431" y="1986"/>
        <a:ext cx="3776078" cy="1089425"/>
      </dsp:txXfrm>
    </dsp:sp>
    <dsp:sp modelId="{050B3CF9-2666-0D4D-B48F-0FF7A2E83BE9}">
      <dsp:nvSpPr>
        <dsp:cNvPr id="0" name=""/>
        <dsp:cNvSpPr/>
      </dsp:nvSpPr>
      <dsp:spPr>
        <a:xfrm>
          <a:off x="747362" y="1986"/>
          <a:ext cx="1089425" cy="108942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5BED-34D2-904A-B495-7C21DC1C2C2C}">
      <dsp:nvSpPr>
        <dsp:cNvPr id="0" name=""/>
        <dsp:cNvSpPr/>
      </dsp:nvSpPr>
      <dsp:spPr>
        <a:xfrm rot="10800000">
          <a:off x="1292075" y="1416614"/>
          <a:ext cx="4048434" cy="10894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Academic Advisors</a:t>
          </a:r>
        </a:p>
      </dsp:txBody>
      <dsp:txXfrm rot="10800000">
        <a:off x="1564431" y="1416614"/>
        <a:ext cx="3776078" cy="1089425"/>
      </dsp:txXfrm>
    </dsp:sp>
    <dsp:sp modelId="{153B8D42-436E-FF40-86E7-946CAEAF2F79}">
      <dsp:nvSpPr>
        <dsp:cNvPr id="0" name=""/>
        <dsp:cNvSpPr/>
      </dsp:nvSpPr>
      <dsp:spPr>
        <a:xfrm>
          <a:off x="747362" y="1416614"/>
          <a:ext cx="1089425" cy="108942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3C3B-DD45-6B48-84C0-210DE2166C10}">
      <dsp:nvSpPr>
        <dsp:cNvPr id="0" name=""/>
        <dsp:cNvSpPr/>
      </dsp:nvSpPr>
      <dsp:spPr>
        <a:xfrm rot="10800000">
          <a:off x="1292075" y="2831241"/>
          <a:ext cx="4048434" cy="10894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Curriculum Development</a:t>
          </a:r>
        </a:p>
      </dsp:txBody>
      <dsp:txXfrm rot="10800000">
        <a:off x="1564431" y="2831241"/>
        <a:ext cx="3776078" cy="1089425"/>
      </dsp:txXfrm>
    </dsp:sp>
    <dsp:sp modelId="{77A58890-96B7-C94E-B5B2-66025D728958}">
      <dsp:nvSpPr>
        <dsp:cNvPr id="0" name=""/>
        <dsp:cNvSpPr/>
      </dsp:nvSpPr>
      <dsp:spPr>
        <a:xfrm>
          <a:off x="747362" y="2831241"/>
          <a:ext cx="1089425" cy="108942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31169-6A47-834F-8E2F-4B1149483C43}">
      <dsp:nvSpPr>
        <dsp:cNvPr id="0" name=""/>
        <dsp:cNvSpPr/>
      </dsp:nvSpPr>
      <dsp:spPr>
        <a:xfrm>
          <a:off x="5486899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62DD-EBB8-2F4F-8E19-58F5D3E7E1B0}">
      <dsp:nvSpPr>
        <dsp:cNvPr id="0" name=""/>
        <dsp:cNvSpPr/>
      </dsp:nvSpPr>
      <dsp:spPr>
        <a:xfrm>
          <a:off x="5486899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C01-8724-DF4E-8B78-F6ED5F02738D}">
      <dsp:nvSpPr>
        <dsp:cNvPr id="0" name=""/>
        <dsp:cNvSpPr/>
      </dsp:nvSpPr>
      <dsp:spPr>
        <a:xfrm>
          <a:off x="4485600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83"/>
              </a:lnTo>
              <a:lnTo>
                <a:pt x="1047018" y="120883"/>
              </a:lnTo>
              <a:lnTo>
                <a:pt x="1047018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5F258-484C-3F4C-BB80-B640A1C559C5}">
      <dsp:nvSpPr>
        <dsp:cNvPr id="0" name=""/>
        <dsp:cNvSpPr/>
      </dsp:nvSpPr>
      <dsp:spPr>
        <a:xfrm>
          <a:off x="3392862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13C8-AF8C-5647-B5CB-4CF15E860B55}">
      <dsp:nvSpPr>
        <dsp:cNvPr id="0" name=""/>
        <dsp:cNvSpPr/>
      </dsp:nvSpPr>
      <dsp:spPr>
        <a:xfrm>
          <a:off x="3392862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287F-4A09-4644-9B60-1384F89E5341}">
      <dsp:nvSpPr>
        <dsp:cNvPr id="0" name=""/>
        <dsp:cNvSpPr/>
      </dsp:nvSpPr>
      <dsp:spPr>
        <a:xfrm>
          <a:off x="3438582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1047018" y="0"/>
              </a:moveTo>
              <a:lnTo>
                <a:pt x="1047018" y="120883"/>
              </a:lnTo>
              <a:lnTo>
                <a:pt x="0" y="120883"/>
              </a:lnTo>
              <a:lnTo>
                <a:pt x="0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AF6E-DC77-7944-951F-D84B00D22109}">
      <dsp:nvSpPr>
        <dsp:cNvPr id="0" name=""/>
        <dsp:cNvSpPr/>
      </dsp:nvSpPr>
      <dsp:spPr>
        <a:xfrm>
          <a:off x="4104866" y="36412"/>
          <a:ext cx="761468" cy="76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BEFD-FB77-1246-B5EC-C86C2AFAB676}">
      <dsp:nvSpPr>
        <dsp:cNvPr id="0" name=""/>
        <dsp:cNvSpPr/>
      </dsp:nvSpPr>
      <dsp:spPr>
        <a:xfrm>
          <a:off x="4866334" y="3450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Course Recommender System</a:t>
          </a:r>
        </a:p>
      </dsp:txBody>
      <dsp:txXfrm>
        <a:off x="4866334" y="34509"/>
        <a:ext cx="1142202" cy="761468"/>
      </dsp:txXfrm>
    </dsp:sp>
    <dsp:sp modelId="{AA128599-E8AC-0045-AA93-299039FD0C72}">
      <dsp:nvSpPr>
        <dsp:cNvPr id="0" name=""/>
        <dsp:cNvSpPr/>
      </dsp:nvSpPr>
      <dsp:spPr>
        <a:xfrm>
          <a:off x="3057847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2584-72A2-4D46-B55C-57743770FE43}">
      <dsp:nvSpPr>
        <dsp:cNvPr id="0" name=""/>
        <dsp:cNvSpPr/>
      </dsp:nvSpPr>
      <dsp:spPr>
        <a:xfrm>
          <a:off x="3819316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Topic Modelling</a:t>
          </a:r>
        </a:p>
      </dsp:txBody>
      <dsp:txXfrm>
        <a:off x="3819316" y="1035839"/>
        <a:ext cx="1142202" cy="761468"/>
      </dsp:txXfrm>
    </dsp:sp>
    <dsp:sp modelId="{70FB070E-D599-8D4A-A552-BE016EF2A252}">
      <dsp:nvSpPr>
        <dsp:cNvPr id="0" name=""/>
        <dsp:cNvSpPr/>
      </dsp:nvSpPr>
      <dsp:spPr>
        <a:xfrm>
          <a:off x="3057847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ED39-1A82-8348-875D-49E60374E5C1}">
      <dsp:nvSpPr>
        <dsp:cNvPr id="0" name=""/>
        <dsp:cNvSpPr/>
      </dsp:nvSpPr>
      <dsp:spPr>
        <a:xfrm>
          <a:off x="3819316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LDA</a:t>
          </a:r>
        </a:p>
      </dsp:txBody>
      <dsp:txXfrm>
        <a:off x="3819316" y="2037170"/>
        <a:ext cx="1142202" cy="761468"/>
      </dsp:txXfrm>
    </dsp:sp>
    <dsp:sp modelId="{B61775D6-1770-9649-84DF-351BEDE333B5}">
      <dsp:nvSpPr>
        <dsp:cNvPr id="0" name=""/>
        <dsp:cNvSpPr/>
      </dsp:nvSpPr>
      <dsp:spPr>
        <a:xfrm>
          <a:off x="3057847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DB47-43A1-D646-9B77-D593F8ED4415}">
      <dsp:nvSpPr>
        <dsp:cNvPr id="0" name=""/>
        <dsp:cNvSpPr/>
      </dsp:nvSpPr>
      <dsp:spPr>
        <a:xfrm>
          <a:off x="3819316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Course Recommendations</a:t>
          </a:r>
        </a:p>
      </dsp:txBody>
      <dsp:txXfrm>
        <a:off x="3819316" y="3038501"/>
        <a:ext cx="1142202" cy="761468"/>
      </dsp:txXfrm>
    </dsp:sp>
    <dsp:sp modelId="{C8DA7EC0-E39B-0A41-A3A6-E076A948640A}">
      <dsp:nvSpPr>
        <dsp:cNvPr id="0" name=""/>
        <dsp:cNvSpPr/>
      </dsp:nvSpPr>
      <dsp:spPr>
        <a:xfrm>
          <a:off x="5151885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7CA6-3E69-4641-94C7-968D9AE05BA2}">
      <dsp:nvSpPr>
        <dsp:cNvPr id="0" name=""/>
        <dsp:cNvSpPr/>
      </dsp:nvSpPr>
      <dsp:spPr>
        <a:xfrm>
          <a:off x="5913353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Sequential Pattern mining</a:t>
          </a:r>
        </a:p>
      </dsp:txBody>
      <dsp:txXfrm>
        <a:off x="5913353" y="1035839"/>
        <a:ext cx="1142202" cy="761468"/>
      </dsp:txXfrm>
    </dsp:sp>
    <dsp:sp modelId="{C6ED01C9-D0FA-3746-9863-51174BF4523D}">
      <dsp:nvSpPr>
        <dsp:cNvPr id="0" name=""/>
        <dsp:cNvSpPr/>
      </dsp:nvSpPr>
      <dsp:spPr>
        <a:xfrm>
          <a:off x="5151885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CCAE-E1C2-614B-81A6-4774211489D5}">
      <dsp:nvSpPr>
        <dsp:cNvPr id="0" name=""/>
        <dsp:cNvSpPr/>
      </dsp:nvSpPr>
      <dsp:spPr>
        <a:xfrm>
          <a:off x="5913353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CSPADE</a:t>
          </a:r>
        </a:p>
      </dsp:txBody>
      <dsp:txXfrm>
        <a:off x="5913353" y="2037170"/>
        <a:ext cx="1142202" cy="761468"/>
      </dsp:txXfrm>
    </dsp:sp>
    <dsp:sp modelId="{F5DBB578-EC22-1B4F-B4A9-0FC7FE031FFC}">
      <dsp:nvSpPr>
        <dsp:cNvPr id="0" name=""/>
        <dsp:cNvSpPr/>
      </dsp:nvSpPr>
      <dsp:spPr>
        <a:xfrm>
          <a:off x="5151885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C73F-3B0B-F544-A30B-41E20B575076}">
      <dsp:nvSpPr>
        <dsp:cNvPr id="0" name=""/>
        <dsp:cNvSpPr/>
      </dsp:nvSpPr>
      <dsp:spPr>
        <a:xfrm>
          <a:off x="5913353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Red Flags</a:t>
          </a:r>
        </a:p>
      </dsp:txBody>
      <dsp:txXfrm>
        <a:off x="5913353" y="3038501"/>
        <a:ext cx="1142202" cy="761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139" y="1122955"/>
          <a:ext cx="2247290" cy="15379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Text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Manuals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Catalogue</a:t>
          </a:r>
        </a:p>
      </dsp:txBody>
      <dsp:txXfrm>
        <a:off x="50185" y="1168001"/>
        <a:ext cx="2157198" cy="1447897"/>
      </dsp:txXfrm>
    </dsp:sp>
    <dsp:sp modelId="{524E36A4-812D-A94F-B713-8FF1DFB30DF5}">
      <dsp:nvSpPr>
        <dsp:cNvPr id="0" name=""/>
        <dsp:cNvSpPr/>
      </dsp:nvSpPr>
      <dsp:spPr>
        <a:xfrm>
          <a:off x="2477159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77159" y="1724752"/>
        <a:ext cx="333498" cy="334396"/>
      </dsp:txXfrm>
    </dsp:sp>
    <dsp:sp modelId="{062D1ADA-9625-5C42-8A29-3EBF6176F03B}">
      <dsp:nvSpPr>
        <dsp:cNvPr id="0" name=""/>
        <dsp:cNvSpPr/>
      </dsp:nvSpPr>
      <dsp:spPr>
        <a:xfrm>
          <a:off x="3151346" y="1122955"/>
          <a:ext cx="2247290" cy="15379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Fit Topic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Number of topics (5 – 250)</a:t>
          </a:r>
        </a:p>
      </dsp:txBody>
      <dsp:txXfrm>
        <a:off x="3196392" y="1168001"/>
        <a:ext cx="2157198" cy="1447897"/>
      </dsp:txXfrm>
    </dsp:sp>
    <dsp:sp modelId="{FF924318-EFF4-114C-A607-D5E593D342F4}">
      <dsp:nvSpPr>
        <dsp:cNvPr id="0" name=""/>
        <dsp:cNvSpPr/>
      </dsp:nvSpPr>
      <dsp:spPr>
        <a:xfrm>
          <a:off x="5623366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23366" y="1724752"/>
        <a:ext cx="333498" cy="334396"/>
      </dsp:txXfrm>
    </dsp:sp>
    <dsp:sp modelId="{CA926706-B92E-CE41-81A0-54D1A7872542}">
      <dsp:nvSpPr>
        <dsp:cNvPr id="0" name=""/>
        <dsp:cNvSpPr/>
      </dsp:nvSpPr>
      <dsp:spPr>
        <a:xfrm>
          <a:off x="6297553" y="1122955"/>
          <a:ext cx="2247290" cy="153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Perplexity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Likelihood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Coherence</a:t>
          </a:r>
        </a:p>
      </dsp:txBody>
      <dsp:txXfrm>
        <a:off x="6342599" y="1168001"/>
        <a:ext cx="2157198" cy="1447897"/>
      </dsp:txXfrm>
    </dsp:sp>
    <dsp:sp modelId="{C59F1FE9-B675-F74A-81B2-DF1C859D9125}">
      <dsp:nvSpPr>
        <dsp:cNvPr id="0" name=""/>
        <dsp:cNvSpPr/>
      </dsp:nvSpPr>
      <dsp:spPr>
        <a:xfrm>
          <a:off x="8769573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769573" y="1724752"/>
        <a:ext cx="333498" cy="334396"/>
      </dsp:txXfrm>
    </dsp:sp>
    <dsp:sp modelId="{A9073634-AA3C-9A44-B584-1CB99DA50058}">
      <dsp:nvSpPr>
        <dsp:cNvPr id="0" name=""/>
        <dsp:cNvSpPr/>
      </dsp:nvSpPr>
      <dsp:spPr>
        <a:xfrm>
          <a:off x="9443760" y="1122955"/>
          <a:ext cx="2247290" cy="15379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Topic Profile of Student &amp; Course Recommendation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Key words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Previous courses</a:t>
          </a:r>
        </a:p>
      </dsp:txBody>
      <dsp:txXfrm>
        <a:off x="9488806" y="1168001"/>
        <a:ext cx="2157198" cy="14478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296" y="1197265"/>
          <a:ext cx="2315615" cy="1389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Transcripts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2014-2018</a:t>
          </a:r>
        </a:p>
      </dsp:txBody>
      <dsp:txXfrm>
        <a:off x="45989" y="1237958"/>
        <a:ext cx="2234229" cy="1307983"/>
      </dsp:txXfrm>
    </dsp:sp>
    <dsp:sp modelId="{524E36A4-812D-A94F-B713-8FF1DFB30DF5}">
      <dsp:nvSpPr>
        <dsp:cNvPr id="0" name=""/>
        <dsp:cNvSpPr/>
      </dsp:nvSpPr>
      <dsp:spPr>
        <a:xfrm>
          <a:off x="2552473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552473" y="1719668"/>
        <a:ext cx="343637" cy="344564"/>
      </dsp:txXfrm>
    </dsp:sp>
    <dsp:sp modelId="{062D1ADA-9625-5C42-8A29-3EBF6176F03B}">
      <dsp:nvSpPr>
        <dsp:cNvPr id="0" name=""/>
        <dsp:cNvSpPr/>
      </dsp:nvSpPr>
      <dsp:spPr>
        <a:xfrm>
          <a:off x="3247157" y="1197265"/>
          <a:ext cx="2315615" cy="1389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CSPADE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if FAIL =&gt; FAIL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if NOT TAKEN =&gt; FAIL</a:t>
          </a:r>
        </a:p>
      </dsp:txBody>
      <dsp:txXfrm>
        <a:off x="3287850" y="1237958"/>
        <a:ext cx="2234229" cy="1307983"/>
      </dsp:txXfrm>
    </dsp:sp>
    <dsp:sp modelId="{FF924318-EFF4-114C-A607-D5E593D342F4}">
      <dsp:nvSpPr>
        <dsp:cNvPr id="0" name=""/>
        <dsp:cNvSpPr/>
      </dsp:nvSpPr>
      <dsp:spPr>
        <a:xfrm>
          <a:off x="5794334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94334" y="1719668"/>
        <a:ext cx="343637" cy="344564"/>
      </dsp:txXfrm>
    </dsp:sp>
    <dsp:sp modelId="{CA926706-B92E-CE41-81A0-54D1A7872542}">
      <dsp:nvSpPr>
        <dsp:cNvPr id="0" name=""/>
        <dsp:cNvSpPr/>
      </dsp:nvSpPr>
      <dsp:spPr>
        <a:xfrm>
          <a:off x="6489019" y="1197265"/>
          <a:ext cx="2315615" cy="13893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 Rules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Count &gt;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Lift &gt;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Confidence &gt; 0.4</a:t>
          </a:r>
        </a:p>
      </dsp:txBody>
      <dsp:txXfrm>
        <a:off x="6529712" y="1237958"/>
        <a:ext cx="2234229" cy="1307983"/>
      </dsp:txXfrm>
    </dsp:sp>
    <dsp:sp modelId="{C59F1FE9-B675-F74A-81B2-DF1C859D9125}">
      <dsp:nvSpPr>
        <dsp:cNvPr id="0" name=""/>
        <dsp:cNvSpPr/>
      </dsp:nvSpPr>
      <dsp:spPr>
        <a:xfrm>
          <a:off x="9036195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036195" y="1719668"/>
        <a:ext cx="343637" cy="344564"/>
      </dsp:txXfrm>
    </dsp:sp>
    <dsp:sp modelId="{A9073634-AA3C-9A44-B584-1CB99DA50058}">
      <dsp:nvSpPr>
        <dsp:cNvPr id="0" name=""/>
        <dsp:cNvSpPr/>
      </dsp:nvSpPr>
      <dsp:spPr>
        <a:xfrm>
          <a:off x="9730880" y="1197265"/>
          <a:ext cx="2315615" cy="13893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 flags</a:t>
          </a:r>
        </a:p>
      </dsp:txBody>
      <dsp:txXfrm>
        <a:off x="9771573" y="1237958"/>
        <a:ext cx="2234229" cy="130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AB48-6A9F-194B-BE19-57E50362ADAA}"/>
              </a:ext>
            </a:extLst>
          </p:cNvPr>
          <p:cNvSpPr txBox="1"/>
          <p:nvPr/>
        </p:nvSpPr>
        <p:spPr>
          <a:xfrm>
            <a:off x="2846120" y="4476652"/>
            <a:ext cx="689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 Analysts for your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BFB7417-4207-F142-9EC4-913C67330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036400"/>
              </p:ext>
            </p:extLst>
          </p:nvPr>
        </p:nvGraphicFramePr>
        <p:xfrm>
          <a:off x="245872" y="2622820"/>
          <a:ext cx="11696191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68129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Sequence Mining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111FD0-1CCE-2541-BF14-4D136FD18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522396"/>
              </p:ext>
            </p:extLst>
          </p:nvPr>
        </p:nvGraphicFramePr>
        <p:xfrm>
          <a:off x="0" y="2622820"/>
          <a:ext cx="12051792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232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Prototype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2C7C1-2FF8-154A-BBB6-297DC4749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4B8B3-71D3-AE41-97A9-8007E282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87" y="0"/>
            <a:ext cx="974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7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Contact: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19E4E-DB7B-1E42-AE5C-DAC8CFA597BF}"/>
              </a:ext>
            </a:extLst>
          </p:cNvPr>
          <p:cNvSpPr txBox="1"/>
          <p:nvPr/>
        </p:nvSpPr>
        <p:spPr>
          <a:xfrm>
            <a:off x="1581021" y="2934048"/>
            <a:ext cx="5703182" cy="261084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The Project &amp; what we’re doing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The Recommender System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Prototype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The Project &amp; What we’re doing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Project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22F531-D2E0-FE48-8DBF-570600A7F8B8}"/>
              </a:ext>
            </a:extLst>
          </p:cNvPr>
          <p:cNvSpPr txBox="1"/>
          <p:nvPr/>
        </p:nvSpPr>
        <p:spPr>
          <a:xfrm>
            <a:off x="1539458" y="3196124"/>
            <a:ext cx="6891620" cy="3970318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Started in September 2018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Recommender System for </a:t>
            </a:r>
            <a:r>
              <a:rPr lang="en-US" sz="2800" i="1" dirty="0">
                <a:solidFill>
                  <a:srgbClr val="121259"/>
                </a:solidFill>
              </a:rPr>
              <a:t>Students </a:t>
            </a:r>
            <a:r>
              <a:rPr lang="en-US" sz="2800" dirty="0">
                <a:solidFill>
                  <a:srgbClr val="121259"/>
                </a:solidFill>
              </a:rPr>
              <a:t>of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University College Maastricht (Liberal Arts and Sciences program)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Supporting Team: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Department of Knowledge Engineering, Maastricht University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Institute for Data Science, Maastricht University</a:t>
            </a:r>
          </a:p>
        </p:txBody>
      </p:sp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A4D418-1BBF-614E-877D-19C161ECA2C1}"/>
              </a:ext>
            </a:extLst>
          </p:cNvPr>
          <p:cNvSpPr txBox="1"/>
          <p:nvPr/>
        </p:nvSpPr>
        <p:spPr>
          <a:xfrm>
            <a:off x="1539458" y="3196124"/>
            <a:ext cx="7665502" cy="310854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Help students make well-informed decisions with regard to course selection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Improve the self-advising process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To </a:t>
            </a:r>
            <a:r>
              <a:rPr lang="en-US" sz="2800" b="1" dirty="0">
                <a:solidFill>
                  <a:srgbClr val="121259"/>
                </a:solidFill>
              </a:rPr>
              <a:t>improve the information</a:t>
            </a:r>
            <a:r>
              <a:rPr lang="en-US" sz="2800" dirty="0">
                <a:solidFill>
                  <a:srgbClr val="121259"/>
                </a:solidFill>
              </a:rPr>
              <a:t> position of students with regard to their </a:t>
            </a:r>
            <a:r>
              <a:rPr lang="en-US" sz="2800" b="1" dirty="0">
                <a:solidFill>
                  <a:srgbClr val="121259"/>
                </a:solidFill>
              </a:rPr>
              <a:t>academic</a:t>
            </a:r>
            <a:r>
              <a:rPr lang="en-US" sz="2800" dirty="0">
                <a:solidFill>
                  <a:srgbClr val="121259"/>
                </a:solidFill>
              </a:rPr>
              <a:t> and </a:t>
            </a:r>
            <a:r>
              <a:rPr lang="en-US" sz="2800" b="1" dirty="0">
                <a:solidFill>
                  <a:srgbClr val="121259"/>
                </a:solidFill>
              </a:rPr>
              <a:t>professional</a:t>
            </a:r>
            <a:r>
              <a:rPr lang="en-US" sz="2800" dirty="0">
                <a:solidFill>
                  <a:srgbClr val="121259"/>
                </a:solidFill>
              </a:rPr>
              <a:t> interest, by </a:t>
            </a:r>
            <a:r>
              <a:rPr lang="en-US" sz="2800" b="1" dirty="0">
                <a:solidFill>
                  <a:srgbClr val="121259"/>
                </a:solidFill>
              </a:rPr>
              <a:t>complementing</a:t>
            </a:r>
            <a:r>
              <a:rPr lang="en-US" sz="2800" dirty="0">
                <a:solidFill>
                  <a:srgbClr val="121259"/>
                </a:solidFill>
              </a:rPr>
              <a:t> the work of </a:t>
            </a:r>
            <a:r>
              <a:rPr lang="en-US" sz="2800" b="1" dirty="0">
                <a:solidFill>
                  <a:srgbClr val="121259"/>
                </a:solidFill>
              </a:rPr>
              <a:t>academic advising </a:t>
            </a:r>
            <a:r>
              <a:rPr lang="en-US" sz="2800" dirty="0">
                <a:solidFill>
                  <a:srgbClr val="121259"/>
                </a:solidFill>
              </a:rPr>
              <a:t>and examination committee.</a:t>
            </a:r>
          </a:p>
        </p:txBody>
      </p:sp>
    </p:spTree>
    <p:extLst>
      <p:ext uri="{BB962C8B-B14F-4D97-AF65-F5344CB8AC3E}">
        <p14:creationId xmlns:p14="http://schemas.microsoft.com/office/powerpoint/2010/main" val="15789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Stakeholders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AD6190-76EE-8241-98F6-867245B75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881945"/>
              </p:ext>
            </p:extLst>
          </p:nvPr>
        </p:nvGraphicFramePr>
        <p:xfrm>
          <a:off x="3051912" y="2615183"/>
          <a:ext cx="6087872" cy="392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085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The Recommender System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Recommender System for Students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27ABC3-4E63-0943-BAE7-DFB0DA85A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414863"/>
              </p:ext>
            </p:extLst>
          </p:nvPr>
        </p:nvGraphicFramePr>
        <p:xfrm>
          <a:off x="1179226" y="2701455"/>
          <a:ext cx="10113404" cy="38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25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260</Words>
  <Application>Microsoft Macintosh PowerPoint</Application>
  <PresentationFormat>Widescreen</PresentationFormat>
  <Paragraphs>76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DARS</vt:lpstr>
      <vt:lpstr>PowerPoint Presentation</vt:lpstr>
      <vt:lpstr>Content</vt:lpstr>
      <vt:lpstr>1. The Project &amp; What we’re doing</vt:lpstr>
      <vt:lpstr>The Project</vt:lpstr>
      <vt:lpstr>GOAL</vt:lpstr>
      <vt:lpstr>Stakeholders</vt:lpstr>
      <vt:lpstr>2. The Recommender System</vt:lpstr>
      <vt:lpstr>Recommender System for Students</vt:lpstr>
      <vt:lpstr>Topic Modelling</vt:lpstr>
      <vt:lpstr>Sequence Mining</vt:lpstr>
      <vt:lpstr>3. Prototype</vt:lpstr>
      <vt:lpstr>PowerPoint Presentation</vt:lpstr>
      <vt:lpstr>PowerPoint Presentation</vt:lpstr>
      <vt:lpstr>Contact: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Sofía Vázquez</cp:lastModifiedBy>
  <cp:revision>58</cp:revision>
  <cp:lastPrinted>2019-03-22T14:29:58Z</cp:lastPrinted>
  <dcterms:created xsi:type="dcterms:W3CDTF">2018-10-16T14:00:42Z</dcterms:created>
  <dcterms:modified xsi:type="dcterms:W3CDTF">2019-03-22T14:47:34Z</dcterms:modified>
</cp:coreProperties>
</file>