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80" r:id="rId3"/>
    <p:sldId id="297" r:id="rId4"/>
    <p:sldId id="261" r:id="rId5"/>
    <p:sldId id="298" r:id="rId6"/>
    <p:sldId id="289" r:id="rId7"/>
    <p:sldId id="270" r:id="rId8"/>
    <p:sldId id="296" r:id="rId9"/>
    <p:sldId id="273" r:id="rId10"/>
    <p:sldId id="274" r:id="rId11"/>
    <p:sldId id="299" r:id="rId12"/>
    <p:sldId id="276" r:id="rId13"/>
    <p:sldId id="300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87772"/>
  </p:normalViewPr>
  <p:slideViewPr>
    <p:cSldViewPr snapToGrid="0" snapToObjects="1">
      <p:cViewPr varScale="1">
        <p:scale>
          <a:sx n="70" d="100"/>
          <a:sy n="70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/>
            <a:t>Sequential Pattern mining</a:t>
          </a:r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B373D6-334C-4B45-ABDC-04E6D1CEE370}" type="pres">
      <dgm:prSet presAssocID="{AA22864D-A49F-214D-BA2E-24A6B2D5B253}" presName="hierRoot1" presStyleCnt="0"/>
      <dgm:spPr/>
    </dgm:pt>
    <dgm:pt modelId="{C4E38BCD-F2DB-CA44-95C7-914A1CE867D4}" type="pres">
      <dgm:prSet presAssocID="{AA22864D-A49F-214D-BA2E-24A6B2D5B253}" presName="composite" presStyleCnt="0"/>
      <dgm:spPr/>
    </dgm:pt>
    <dgm:pt modelId="{147841F6-49C2-F142-8651-9A827D8719BA}" type="pres">
      <dgm:prSet presAssocID="{AA22864D-A49F-214D-BA2E-24A6B2D5B253}" presName="image" presStyleLbl="node0" presStyleIdx="0" presStyleCnt="2"/>
      <dgm:spPr/>
    </dgm:pt>
    <dgm:pt modelId="{BD854D0D-77B6-7342-8048-341A8B867132}" type="pres">
      <dgm:prSet presAssocID="{AA22864D-A49F-214D-BA2E-24A6B2D5B253}" presName="text" presStyleLbl="revTx" presStyleIdx="0" presStyleCnt="2">
        <dgm:presLayoutVars>
          <dgm:chPref val="3"/>
        </dgm:presLayoutVars>
      </dgm:prSet>
      <dgm:spPr/>
    </dgm:pt>
    <dgm:pt modelId="{96DDB8D1-6A68-C949-9423-E9D37092C473}" type="pres">
      <dgm:prSet presAssocID="{AA22864D-A49F-214D-BA2E-24A6B2D5B253}" presName="hierChild2" presStyleCnt="0"/>
      <dgm:spPr/>
    </dgm:pt>
    <dgm:pt modelId="{A0391404-F4B9-1E49-B8AA-13E08DFB02D4}" type="pres">
      <dgm:prSet presAssocID="{FF95716C-2E76-B448-9AEC-0CE65C5F61A9}" presName="hierRoot1" presStyleCnt="0"/>
      <dgm:spPr/>
    </dgm:pt>
    <dgm:pt modelId="{739B2979-088B-4045-8FE5-43566239F6EC}" type="pres">
      <dgm:prSet presAssocID="{FF95716C-2E76-B448-9AEC-0CE65C5F61A9}" presName="composite" presStyleCnt="0"/>
      <dgm:spPr/>
    </dgm:pt>
    <dgm:pt modelId="{E4FDFE72-3BD8-214F-95CC-F66247E6F8C7}" type="pres">
      <dgm:prSet presAssocID="{FF95716C-2E76-B448-9AEC-0CE65C5F61A9}" presName="image" presStyleLbl="node0" presStyleIdx="1" presStyleCnt="2"/>
      <dgm:spPr/>
    </dgm:pt>
    <dgm:pt modelId="{CD1C9EA1-2BEF-8D48-83C3-E1E725F1BDA3}" type="pres">
      <dgm:prSet presAssocID="{FF95716C-2E76-B448-9AEC-0CE65C5F61A9}" presName="text" presStyleLbl="revTx" presStyleIdx="1" presStyleCnt="2">
        <dgm:presLayoutVars>
          <dgm:chPref val="3"/>
        </dgm:presLayoutVars>
      </dgm:prSet>
      <dgm:spPr/>
    </dgm:pt>
    <dgm:pt modelId="{DD1922A8-B785-1344-9F93-EA50D186B282}" type="pres">
      <dgm:prSet presAssocID="{FF95716C-2E76-B448-9AEC-0CE65C5F61A9}" presName="hierChild2" presStyleCnt="0"/>
      <dgm:spPr/>
    </dgm:pt>
  </dgm:ptLst>
  <dgm:cxnLst>
    <dgm:cxn modelId="{A302C00B-4019-764C-AB24-761A53E74814}" type="presOf" srcId="{FF95716C-2E76-B448-9AEC-0CE65C5F61A9}" destId="{CD1C9EA1-2BEF-8D48-83C3-E1E725F1BDA3}" srcOrd="0" destOrd="0" presId="urn:microsoft.com/office/officeart/2009/layout/CirclePictureHierarchy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FBDEBB55-8219-DB41-B441-1F489EA29F0A}" type="presOf" srcId="{AA22864D-A49F-214D-BA2E-24A6B2D5B253}" destId="{BD854D0D-77B6-7342-8048-341A8B867132}" srcOrd="0" destOrd="0" presId="urn:microsoft.com/office/officeart/2009/layout/CirclePictureHierarchy"/>
    <dgm:cxn modelId="{D8BC4587-8AD7-DC40-9B0A-7194B03577E8}" srcId="{F8106121-B633-8B49-BCC0-FFDB78E8B098}" destId="{AA22864D-A49F-214D-BA2E-24A6B2D5B253}" srcOrd="0" destOrd="0" parTransId="{DB9B08D7-4AFB-F742-BDAD-DB3C800F7A45}" sibTransId="{CE71534D-56BD-7343-BC19-810D7E83E898}"/>
    <dgm:cxn modelId="{4C3A57F8-3AE6-2F4C-9956-859857EA2BDD}" srcId="{F8106121-B633-8B49-BCC0-FFDB78E8B098}" destId="{FF95716C-2E76-B448-9AEC-0CE65C5F61A9}" srcOrd="1" destOrd="0" parTransId="{AF3E5E4F-1619-4346-ABFB-1AC9527739FB}" sibTransId="{2B201AA7-B7B2-DD4E-A59D-6AA1B3421050}"/>
    <dgm:cxn modelId="{6CE12863-8F64-754E-B8A3-89C8ABBE6BD4}" type="presParOf" srcId="{BFACA518-B679-324F-BEE3-4D9B308FF833}" destId="{A0B373D6-334C-4B45-ABDC-04E6D1CEE370}" srcOrd="0" destOrd="0" presId="urn:microsoft.com/office/officeart/2009/layout/CirclePictureHierarchy"/>
    <dgm:cxn modelId="{4EC0C39E-0425-194C-A341-499B8C0D63FE}" type="presParOf" srcId="{A0B373D6-334C-4B45-ABDC-04E6D1CEE370}" destId="{C4E38BCD-F2DB-CA44-95C7-914A1CE867D4}" srcOrd="0" destOrd="0" presId="urn:microsoft.com/office/officeart/2009/layout/CirclePictureHierarchy"/>
    <dgm:cxn modelId="{CC562282-337D-D545-98FE-F8E887AC79DC}" type="presParOf" srcId="{C4E38BCD-F2DB-CA44-95C7-914A1CE867D4}" destId="{147841F6-49C2-F142-8651-9A827D8719BA}" srcOrd="0" destOrd="0" presId="urn:microsoft.com/office/officeart/2009/layout/CirclePictureHierarchy"/>
    <dgm:cxn modelId="{3A1C314D-A16E-BE42-BD32-BABBE6A652D4}" type="presParOf" srcId="{C4E38BCD-F2DB-CA44-95C7-914A1CE867D4}" destId="{BD854D0D-77B6-7342-8048-341A8B867132}" srcOrd="1" destOrd="0" presId="urn:microsoft.com/office/officeart/2009/layout/CirclePictureHierarchy"/>
    <dgm:cxn modelId="{231B6E6F-58DC-EB41-91E6-46C5E35CD952}" type="presParOf" srcId="{A0B373D6-334C-4B45-ABDC-04E6D1CEE370}" destId="{96DDB8D1-6A68-C949-9423-E9D37092C473}" srcOrd="1" destOrd="0" presId="urn:microsoft.com/office/officeart/2009/layout/CirclePictureHierarchy"/>
    <dgm:cxn modelId="{E641E4B0-7AD1-834B-89EC-C72DFC1F8D25}" type="presParOf" srcId="{BFACA518-B679-324F-BEE3-4D9B308FF833}" destId="{A0391404-F4B9-1E49-B8AA-13E08DFB02D4}" srcOrd="1" destOrd="0" presId="urn:microsoft.com/office/officeart/2009/layout/CirclePictureHierarchy"/>
    <dgm:cxn modelId="{B538939E-7B45-0A45-8B30-6EC69FF7B225}" type="presParOf" srcId="{A0391404-F4B9-1E49-B8AA-13E08DFB02D4}" destId="{739B2979-088B-4045-8FE5-43566239F6EC}" srcOrd="0" destOrd="0" presId="urn:microsoft.com/office/officeart/2009/layout/CirclePictureHierarchy"/>
    <dgm:cxn modelId="{79388F89-4E32-B943-8280-468F8C11A1B9}" type="presParOf" srcId="{739B2979-088B-4045-8FE5-43566239F6EC}" destId="{E4FDFE72-3BD8-214F-95CC-F66247E6F8C7}" srcOrd="0" destOrd="0" presId="urn:microsoft.com/office/officeart/2009/layout/CirclePictureHierarchy"/>
    <dgm:cxn modelId="{04AE1267-68C3-EA4C-AF57-C17DD0949D85}" type="presParOf" srcId="{739B2979-088B-4045-8FE5-43566239F6EC}" destId="{CD1C9EA1-2BEF-8D48-83C3-E1E725F1BDA3}" srcOrd="1" destOrd="0" presId="urn:microsoft.com/office/officeart/2009/layout/CirclePictureHierarchy"/>
    <dgm:cxn modelId="{FE11E1BB-FDB4-7645-AF41-2C286F535C64}" type="presParOf" srcId="{A0391404-F4B9-1E49-B8AA-13E08DFB02D4}" destId="{DD1922A8-B785-1344-9F93-EA50D186B28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FEE2F-B124-4726-9EC8-0A92CD84B2DF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BF2099-BF0E-4ACD-AFE4-9DF90BAFD22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Sequence Mining</a:t>
          </a:r>
        </a:p>
      </dgm:t>
    </dgm:pt>
    <dgm:pt modelId="{75B574EC-0797-44C5-B2BE-22B75204AAD4}" type="parTrans" cxnId="{B353BDE4-0B96-4082-AE91-BA201B915C82}">
      <dgm:prSet/>
      <dgm:spPr/>
      <dgm:t>
        <a:bodyPr/>
        <a:lstStyle/>
        <a:p>
          <a:endParaRPr lang="en-US"/>
        </a:p>
      </dgm:t>
    </dgm:pt>
    <dgm:pt modelId="{F5804590-8151-4DFF-B44F-3E45CBBFA640}" type="sibTrans" cxnId="{B353BDE4-0B96-4082-AE91-BA201B915C82}">
      <dgm:prSet/>
      <dgm:spPr/>
      <dgm:t>
        <a:bodyPr/>
        <a:lstStyle/>
        <a:p>
          <a:endParaRPr lang="en-US"/>
        </a:p>
      </dgm:t>
    </dgm:pt>
    <dgm:pt modelId="{5AA8ADA1-0378-4F93-B3D4-51F2EC32BE97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Find common sequences of courses with outcomes (e.g. pass/fail,  grades)</a:t>
          </a:r>
        </a:p>
      </dgm:t>
    </dgm:pt>
    <dgm:pt modelId="{3C324B72-2CD4-46C4-832D-4407A625D0D6}" type="parTrans" cxnId="{5742B111-764E-46E0-A1A9-3DEBB3C98B15}">
      <dgm:prSet/>
      <dgm:spPr/>
      <dgm:t>
        <a:bodyPr/>
        <a:lstStyle/>
        <a:p>
          <a:endParaRPr lang="en-US"/>
        </a:p>
      </dgm:t>
    </dgm:pt>
    <dgm:pt modelId="{2494FC40-EB82-44A8-976E-D52E25D974F9}" type="sibTrans" cxnId="{5742B111-764E-46E0-A1A9-3DEBB3C98B15}">
      <dgm:prSet/>
      <dgm:spPr/>
      <dgm:t>
        <a:bodyPr/>
        <a:lstStyle/>
        <a:p>
          <a:endParaRPr lang="en-US"/>
        </a:p>
      </dgm:t>
    </dgm:pt>
    <dgm:pt modelId="{B80A8609-5784-4BE1-B51B-7B61BD3FD55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Topic Modeling</a:t>
          </a:r>
        </a:p>
      </dgm:t>
    </dgm:pt>
    <dgm:pt modelId="{E119203F-BE43-437E-972C-6A9631390C1B}" type="parTrans" cxnId="{A8343B8F-089A-4E28-BFB4-AAF22CBDB576}">
      <dgm:prSet/>
      <dgm:spPr/>
      <dgm:t>
        <a:bodyPr/>
        <a:lstStyle/>
        <a:p>
          <a:endParaRPr lang="en-US"/>
        </a:p>
      </dgm:t>
    </dgm:pt>
    <dgm:pt modelId="{EC7F4DA9-839C-4EC7-8147-9746DDCC002B}" type="sibTrans" cxnId="{A8343B8F-089A-4E28-BFB4-AAF22CBDB576}">
      <dgm:prSet/>
      <dgm:spPr/>
      <dgm:t>
        <a:bodyPr/>
        <a:lstStyle/>
        <a:p>
          <a:endParaRPr lang="en-US"/>
        </a:p>
      </dgm:t>
    </dgm:pt>
    <dgm:pt modelId="{7D656046-49FC-44ED-A775-6A893F328FD2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Model the underlying topics of all courses at UCM using LDA</a:t>
          </a:r>
        </a:p>
      </dgm:t>
    </dgm:pt>
    <dgm:pt modelId="{2945C4FD-8ED1-4D72-8E13-0072B70C7D90}" type="parTrans" cxnId="{06326804-2082-434E-B8A9-D5EC126EE3E6}">
      <dgm:prSet/>
      <dgm:spPr/>
      <dgm:t>
        <a:bodyPr/>
        <a:lstStyle/>
        <a:p>
          <a:endParaRPr lang="en-US"/>
        </a:p>
      </dgm:t>
    </dgm:pt>
    <dgm:pt modelId="{85A23342-17B0-4C41-93B8-C5BAAE175AD4}" type="sibTrans" cxnId="{06326804-2082-434E-B8A9-D5EC126EE3E6}">
      <dgm:prSet/>
      <dgm:spPr/>
      <dgm:t>
        <a:bodyPr/>
        <a:lstStyle/>
        <a:p>
          <a:endParaRPr lang="en-US"/>
        </a:p>
      </dgm:t>
    </dgm:pt>
    <dgm:pt modelId="{6F783CEB-1269-4FF2-8147-427856BA9F4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APP:</a:t>
          </a:r>
        </a:p>
      </dgm:t>
    </dgm:pt>
    <dgm:pt modelId="{92912D36-3AA5-47FC-8D44-BDBB1BAD0F82}" type="parTrans" cxnId="{1F65F158-8B4A-4EB0-A9AE-1BDFAB2CEE22}">
      <dgm:prSet/>
      <dgm:spPr/>
      <dgm:t>
        <a:bodyPr/>
        <a:lstStyle/>
        <a:p>
          <a:endParaRPr lang="en-US"/>
        </a:p>
      </dgm:t>
    </dgm:pt>
    <dgm:pt modelId="{BC80A472-E33E-4249-9474-127039060B4E}" type="sibTrans" cxnId="{1F65F158-8B4A-4EB0-A9AE-1BDFAB2CEE22}">
      <dgm:prSet/>
      <dgm:spPr/>
      <dgm:t>
        <a:bodyPr/>
        <a:lstStyle/>
        <a:p>
          <a:endParaRPr lang="en-US"/>
        </a:p>
      </dgm:t>
    </dgm:pt>
    <dgm:pt modelId="{D5D33B61-8261-AB49-8FF5-AB6F94757158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Asks students for proposed curriculum and gives </a:t>
          </a:r>
          <a:r>
            <a:rPr lang="en-US" dirty="0" err="1"/>
            <a:t>RedFlags</a:t>
          </a:r>
          <a:endParaRPr lang="en-US" dirty="0"/>
        </a:p>
      </dgm:t>
    </dgm:pt>
    <dgm:pt modelId="{50566576-2CF5-A64B-AA16-DBB6FE1BF879}" type="parTrans" cxnId="{F39D38FD-68E4-BA45-A34E-71B0A68BF86A}">
      <dgm:prSet/>
      <dgm:spPr/>
      <dgm:t>
        <a:bodyPr/>
        <a:lstStyle/>
        <a:p>
          <a:endParaRPr lang="en-US"/>
        </a:p>
      </dgm:t>
    </dgm:pt>
    <dgm:pt modelId="{BFBA6ECA-F3CA-DC46-ACAE-6365F3D5DD21}" type="sibTrans" cxnId="{F39D38FD-68E4-BA45-A34E-71B0A68BF86A}">
      <dgm:prSet/>
      <dgm:spPr/>
      <dgm:t>
        <a:bodyPr/>
        <a:lstStyle/>
        <a:p>
          <a:endParaRPr lang="en-US"/>
        </a:p>
      </dgm:t>
    </dgm:pt>
    <dgm:pt modelId="{1B04057C-B39E-4543-9309-6D6F6756F127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i="1" dirty="0"/>
            <a:t> Identify </a:t>
          </a:r>
          <a:r>
            <a:rPr lang="en-US" i="1" dirty="0" err="1"/>
            <a:t>RedFlags</a:t>
          </a:r>
          <a:endParaRPr lang="en-US" dirty="0"/>
        </a:p>
      </dgm:t>
    </dgm:pt>
    <dgm:pt modelId="{1806EA3C-1B3F-F54F-B73B-2B001CB6A4D6}" type="parTrans" cxnId="{2E37A89C-66B3-3440-A012-E4740C1A0829}">
      <dgm:prSet/>
      <dgm:spPr/>
      <dgm:t>
        <a:bodyPr/>
        <a:lstStyle/>
        <a:p>
          <a:endParaRPr lang="en-US"/>
        </a:p>
      </dgm:t>
    </dgm:pt>
    <dgm:pt modelId="{753ADEC5-6EDA-F041-9098-FFE290B70957}" type="sibTrans" cxnId="{2E37A89C-66B3-3440-A012-E4740C1A0829}">
      <dgm:prSet/>
      <dgm:spPr/>
      <dgm:t>
        <a:bodyPr/>
        <a:lstStyle/>
        <a:p>
          <a:endParaRPr lang="en-US"/>
        </a:p>
      </dgm:t>
    </dgm:pt>
    <dgm:pt modelId="{04439BE9-F78B-F841-852F-A9DB374997C6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Identify courses that share topics based on their words</a:t>
          </a:r>
        </a:p>
      </dgm:t>
    </dgm:pt>
    <dgm:pt modelId="{2BD5F063-3A4B-094F-A690-C47D321C1D5B}" type="parTrans" cxnId="{75E64527-43FB-7F41-A16B-9606532EC9FE}">
      <dgm:prSet/>
      <dgm:spPr/>
      <dgm:t>
        <a:bodyPr/>
        <a:lstStyle/>
        <a:p>
          <a:endParaRPr lang="en-US"/>
        </a:p>
      </dgm:t>
    </dgm:pt>
    <dgm:pt modelId="{6515208C-FFAE-4C44-93F4-E6F9F027FFC0}" type="sibTrans" cxnId="{75E64527-43FB-7F41-A16B-9606532EC9FE}">
      <dgm:prSet/>
      <dgm:spPr/>
      <dgm:t>
        <a:bodyPr/>
        <a:lstStyle/>
        <a:p>
          <a:endParaRPr lang="en-US"/>
        </a:p>
      </dgm:t>
    </dgm:pt>
    <dgm:pt modelId="{A4A2AF80-6498-3445-B7B3-078BBA5B2FD7}">
      <dgm:prSet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Asks students for key words of interest and gives course recommendations</a:t>
          </a:r>
        </a:p>
      </dgm:t>
    </dgm:pt>
    <dgm:pt modelId="{CF8BB8EB-8A7E-7F42-B757-3830AC95BDAB}" type="parTrans" cxnId="{FFA67EF3-10AC-C84B-94EB-30B541844C36}">
      <dgm:prSet/>
      <dgm:spPr/>
      <dgm:t>
        <a:bodyPr/>
        <a:lstStyle/>
        <a:p>
          <a:endParaRPr lang="en-US"/>
        </a:p>
      </dgm:t>
    </dgm:pt>
    <dgm:pt modelId="{9714BDA1-7609-3244-9EB8-F1FDA38D0E44}" type="sibTrans" cxnId="{FFA67EF3-10AC-C84B-94EB-30B541844C36}">
      <dgm:prSet/>
      <dgm:spPr/>
      <dgm:t>
        <a:bodyPr/>
        <a:lstStyle/>
        <a:p>
          <a:endParaRPr lang="en-US"/>
        </a:p>
      </dgm:t>
    </dgm:pt>
    <dgm:pt modelId="{D4CC8ADB-2F48-064D-AEA0-BE1224E65892}" type="pres">
      <dgm:prSet presAssocID="{2FBFEE2F-B124-4726-9EC8-0A92CD84B2DF}" presName="Name0" presStyleCnt="0">
        <dgm:presLayoutVars>
          <dgm:dir/>
          <dgm:animLvl val="lvl"/>
          <dgm:resizeHandles val="exact"/>
        </dgm:presLayoutVars>
      </dgm:prSet>
      <dgm:spPr/>
    </dgm:pt>
    <dgm:pt modelId="{559AA77E-649C-BB41-8BA9-F3825EBD8C3F}" type="pres">
      <dgm:prSet presAssocID="{3EBF2099-BF0E-4ACD-AFE4-9DF90BAFD22B}" presName="linNode" presStyleCnt="0"/>
      <dgm:spPr/>
    </dgm:pt>
    <dgm:pt modelId="{CDAD0025-B7C0-C94D-9AAD-84F78C79F0DC}" type="pres">
      <dgm:prSet presAssocID="{3EBF2099-BF0E-4ACD-AFE4-9DF90BAFD22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57EE64D-2B48-6442-BAE3-00E32E2229E2}" type="pres">
      <dgm:prSet presAssocID="{3EBF2099-BF0E-4ACD-AFE4-9DF90BAFD22B}" presName="descendantText" presStyleLbl="alignAccFollowNode1" presStyleIdx="0" presStyleCnt="3">
        <dgm:presLayoutVars>
          <dgm:bulletEnabled val="1"/>
        </dgm:presLayoutVars>
      </dgm:prSet>
      <dgm:spPr/>
    </dgm:pt>
    <dgm:pt modelId="{F42F761E-567D-C14F-9796-41AF9A3F996C}" type="pres">
      <dgm:prSet presAssocID="{F5804590-8151-4DFF-B44F-3E45CBBFA640}" presName="sp" presStyleCnt="0"/>
      <dgm:spPr/>
    </dgm:pt>
    <dgm:pt modelId="{4C405E98-B78F-0648-A756-EDCDFBF096D4}" type="pres">
      <dgm:prSet presAssocID="{B80A8609-5784-4BE1-B51B-7B61BD3FD555}" presName="linNode" presStyleCnt="0"/>
      <dgm:spPr/>
    </dgm:pt>
    <dgm:pt modelId="{D6E033EE-A1CB-6942-8EB4-69BEA47DFA1D}" type="pres">
      <dgm:prSet presAssocID="{B80A8609-5784-4BE1-B51B-7B61BD3FD55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FE20C5-4EF9-AC47-8878-EE5A89F51264}" type="pres">
      <dgm:prSet presAssocID="{B80A8609-5784-4BE1-B51B-7B61BD3FD555}" presName="descendantText" presStyleLbl="alignAccFollowNode1" presStyleIdx="1" presStyleCnt="3">
        <dgm:presLayoutVars>
          <dgm:bulletEnabled val="1"/>
        </dgm:presLayoutVars>
      </dgm:prSet>
      <dgm:spPr/>
    </dgm:pt>
    <dgm:pt modelId="{B9B1C1F8-5F9A-7B42-9C11-8F11BA0FD4F4}" type="pres">
      <dgm:prSet presAssocID="{EC7F4DA9-839C-4EC7-8147-9746DDCC002B}" presName="sp" presStyleCnt="0"/>
      <dgm:spPr/>
    </dgm:pt>
    <dgm:pt modelId="{4B3B2F4A-289E-984B-974A-FDBABFA8AE4E}" type="pres">
      <dgm:prSet presAssocID="{6F783CEB-1269-4FF2-8147-427856BA9F4F}" presName="linNode" presStyleCnt="0"/>
      <dgm:spPr/>
    </dgm:pt>
    <dgm:pt modelId="{03ACCF1D-8EE6-844F-9AFA-227BD3015EC8}" type="pres">
      <dgm:prSet presAssocID="{6F783CEB-1269-4FF2-8147-427856BA9F4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D397B57-79C6-4249-A19B-564C4AA2C66A}" type="pres">
      <dgm:prSet presAssocID="{6F783CEB-1269-4FF2-8147-427856BA9F4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0201500-4590-354C-AD29-C37750C8FE95}" type="presOf" srcId="{6F783CEB-1269-4FF2-8147-427856BA9F4F}" destId="{03ACCF1D-8EE6-844F-9AFA-227BD3015EC8}" srcOrd="0" destOrd="0" presId="urn:microsoft.com/office/officeart/2005/8/layout/vList5"/>
    <dgm:cxn modelId="{06326804-2082-434E-B8A9-D5EC126EE3E6}" srcId="{B80A8609-5784-4BE1-B51B-7B61BD3FD555}" destId="{7D656046-49FC-44ED-A775-6A893F328FD2}" srcOrd="0" destOrd="0" parTransId="{2945C4FD-8ED1-4D72-8E13-0072B70C7D90}" sibTransId="{85A23342-17B0-4C41-93B8-C5BAAE175AD4}"/>
    <dgm:cxn modelId="{5742B111-764E-46E0-A1A9-3DEBB3C98B15}" srcId="{3EBF2099-BF0E-4ACD-AFE4-9DF90BAFD22B}" destId="{5AA8ADA1-0378-4F93-B3D4-51F2EC32BE97}" srcOrd="0" destOrd="0" parTransId="{3C324B72-2CD4-46C4-832D-4407A625D0D6}" sibTransId="{2494FC40-EB82-44A8-976E-D52E25D974F9}"/>
    <dgm:cxn modelId="{13EA4814-968C-2049-910A-5055BCE07D5F}" type="presOf" srcId="{A4A2AF80-6498-3445-B7B3-078BBA5B2FD7}" destId="{BD397B57-79C6-4249-A19B-564C4AA2C66A}" srcOrd="0" destOrd="1" presId="urn:microsoft.com/office/officeart/2005/8/layout/vList5"/>
    <dgm:cxn modelId="{75E64527-43FB-7F41-A16B-9606532EC9FE}" srcId="{B80A8609-5784-4BE1-B51B-7B61BD3FD555}" destId="{04439BE9-F78B-F841-852F-A9DB374997C6}" srcOrd="1" destOrd="0" parTransId="{2BD5F063-3A4B-094F-A690-C47D321C1D5B}" sibTransId="{6515208C-FFAE-4C44-93F4-E6F9F027FFC0}"/>
    <dgm:cxn modelId="{C499093A-C4FC-984F-81AE-804FB5D20455}" type="presOf" srcId="{5AA8ADA1-0378-4F93-B3D4-51F2EC32BE97}" destId="{257EE64D-2B48-6442-BAE3-00E32E2229E2}" srcOrd="0" destOrd="0" presId="urn:microsoft.com/office/officeart/2005/8/layout/vList5"/>
    <dgm:cxn modelId="{0FBF3040-CEBF-FD4B-AAC5-56A8DD9D8658}" type="presOf" srcId="{7D656046-49FC-44ED-A775-6A893F328FD2}" destId="{11FE20C5-4EF9-AC47-8878-EE5A89F51264}" srcOrd="0" destOrd="0" presId="urn:microsoft.com/office/officeart/2005/8/layout/vList5"/>
    <dgm:cxn modelId="{1F65F158-8B4A-4EB0-A9AE-1BDFAB2CEE22}" srcId="{2FBFEE2F-B124-4726-9EC8-0A92CD84B2DF}" destId="{6F783CEB-1269-4FF2-8147-427856BA9F4F}" srcOrd="2" destOrd="0" parTransId="{92912D36-3AA5-47FC-8D44-BDBB1BAD0F82}" sibTransId="{BC80A472-E33E-4249-9474-127039060B4E}"/>
    <dgm:cxn modelId="{21A56778-5065-AE46-85C2-2D7D8BB8080E}" type="presOf" srcId="{3EBF2099-BF0E-4ACD-AFE4-9DF90BAFD22B}" destId="{CDAD0025-B7C0-C94D-9AAD-84F78C79F0DC}" srcOrd="0" destOrd="0" presId="urn:microsoft.com/office/officeart/2005/8/layout/vList5"/>
    <dgm:cxn modelId="{3B0E8C83-D3CD-5D44-9C6C-6159A64B63AA}" type="presOf" srcId="{1B04057C-B39E-4543-9309-6D6F6756F127}" destId="{257EE64D-2B48-6442-BAE3-00E32E2229E2}" srcOrd="0" destOrd="1" presId="urn:microsoft.com/office/officeart/2005/8/layout/vList5"/>
    <dgm:cxn modelId="{A8343B8F-089A-4E28-BFB4-AAF22CBDB576}" srcId="{2FBFEE2F-B124-4726-9EC8-0A92CD84B2DF}" destId="{B80A8609-5784-4BE1-B51B-7B61BD3FD555}" srcOrd="1" destOrd="0" parTransId="{E119203F-BE43-437E-972C-6A9631390C1B}" sibTransId="{EC7F4DA9-839C-4EC7-8147-9746DDCC002B}"/>
    <dgm:cxn modelId="{95CD9B8F-D4D0-0249-B87A-68F6A3354B61}" type="presOf" srcId="{B80A8609-5784-4BE1-B51B-7B61BD3FD555}" destId="{D6E033EE-A1CB-6942-8EB4-69BEA47DFA1D}" srcOrd="0" destOrd="0" presId="urn:microsoft.com/office/officeart/2005/8/layout/vList5"/>
    <dgm:cxn modelId="{2E37A89C-66B3-3440-A012-E4740C1A0829}" srcId="{3EBF2099-BF0E-4ACD-AFE4-9DF90BAFD22B}" destId="{1B04057C-B39E-4543-9309-6D6F6756F127}" srcOrd="1" destOrd="0" parTransId="{1806EA3C-1B3F-F54F-B73B-2B001CB6A4D6}" sibTransId="{753ADEC5-6EDA-F041-9098-FFE290B70957}"/>
    <dgm:cxn modelId="{9D0922B0-9DEA-8F4C-A98B-9EA3DA7DA719}" type="presOf" srcId="{2FBFEE2F-B124-4726-9EC8-0A92CD84B2DF}" destId="{D4CC8ADB-2F48-064D-AEA0-BE1224E65892}" srcOrd="0" destOrd="0" presId="urn:microsoft.com/office/officeart/2005/8/layout/vList5"/>
    <dgm:cxn modelId="{F06FA8C3-7831-AC42-81E9-8C7A3EB3EBF7}" type="presOf" srcId="{04439BE9-F78B-F841-852F-A9DB374997C6}" destId="{11FE20C5-4EF9-AC47-8878-EE5A89F51264}" srcOrd="0" destOrd="1" presId="urn:microsoft.com/office/officeart/2005/8/layout/vList5"/>
    <dgm:cxn modelId="{F497DACB-DDCC-D24F-B181-0232FF0616F0}" type="presOf" srcId="{D5D33B61-8261-AB49-8FF5-AB6F94757158}" destId="{BD397B57-79C6-4249-A19B-564C4AA2C66A}" srcOrd="0" destOrd="0" presId="urn:microsoft.com/office/officeart/2005/8/layout/vList5"/>
    <dgm:cxn modelId="{B353BDE4-0B96-4082-AE91-BA201B915C82}" srcId="{2FBFEE2F-B124-4726-9EC8-0A92CD84B2DF}" destId="{3EBF2099-BF0E-4ACD-AFE4-9DF90BAFD22B}" srcOrd="0" destOrd="0" parTransId="{75B574EC-0797-44C5-B2BE-22B75204AAD4}" sibTransId="{F5804590-8151-4DFF-B44F-3E45CBBFA640}"/>
    <dgm:cxn modelId="{FFA67EF3-10AC-C84B-94EB-30B541844C36}" srcId="{6F783CEB-1269-4FF2-8147-427856BA9F4F}" destId="{A4A2AF80-6498-3445-B7B3-078BBA5B2FD7}" srcOrd="1" destOrd="0" parTransId="{CF8BB8EB-8A7E-7F42-B757-3830AC95BDAB}" sibTransId="{9714BDA1-7609-3244-9EB8-F1FDA38D0E44}"/>
    <dgm:cxn modelId="{F39D38FD-68E4-BA45-A34E-71B0A68BF86A}" srcId="{6F783CEB-1269-4FF2-8147-427856BA9F4F}" destId="{D5D33B61-8261-AB49-8FF5-AB6F94757158}" srcOrd="0" destOrd="0" parTransId="{50566576-2CF5-A64B-AA16-DBB6FE1BF879}" sibTransId="{BFBA6ECA-F3CA-DC46-ACAE-6365F3D5DD21}"/>
    <dgm:cxn modelId="{689E4FCC-28CC-9F4E-861D-1DEDEBE24E32}" type="presParOf" srcId="{D4CC8ADB-2F48-064D-AEA0-BE1224E65892}" destId="{559AA77E-649C-BB41-8BA9-F3825EBD8C3F}" srcOrd="0" destOrd="0" presId="urn:microsoft.com/office/officeart/2005/8/layout/vList5"/>
    <dgm:cxn modelId="{6F29C01D-3C94-694C-B436-DC80AB4B74F9}" type="presParOf" srcId="{559AA77E-649C-BB41-8BA9-F3825EBD8C3F}" destId="{CDAD0025-B7C0-C94D-9AAD-84F78C79F0DC}" srcOrd="0" destOrd="0" presId="urn:microsoft.com/office/officeart/2005/8/layout/vList5"/>
    <dgm:cxn modelId="{878E59E5-6BAD-8047-8BE7-01655891EFEC}" type="presParOf" srcId="{559AA77E-649C-BB41-8BA9-F3825EBD8C3F}" destId="{257EE64D-2B48-6442-BAE3-00E32E2229E2}" srcOrd="1" destOrd="0" presId="urn:microsoft.com/office/officeart/2005/8/layout/vList5"/>
    <dgm:cxn modelId="{A338F474-8F90-3E4B-B778-F33B92D47FBA}" type="presParOf" srcId="{D4CC8ADB-2F48-064D-AEA0-BE1224E65892}" destId="{F42F761E-567D-C14F-9796-41AF9A3F996C}" srcOrd="1" destOrd="0" presId="urn:microsoft.com/office/officeart/2005/8/layout/vList5"/>
    <dgm:cxn modelId="{79588918-43A1-0E4B-A152-119F72CA7B4C}" type="presParOf" srcId="{D4CC8ADB-2F48-064D-AEA0-BE1224E65892}" destId="{4C405E98-B78F-0648-A756-EDCDFBF096D4}" srcOrd="2" destOrd="0" presId="urn:microsoft.com/office/officeart/2005/8/layout/vList5"/>
    <dgm:cxn modelId="{B1A0A2A0-C272-B84F-8381-793FA8B2125C}" type="presParOf" srcId="{4C405E98-B78F-0648-A756-EDCDFBF096D4}" destId="{D6E033EE-A1CB-6942-8EB4-69BEA47DFA1D}" srcOrd="0" destOrd="0" presId="urn:microsoft.com/office/officeart/2005/8/layout/vList5"/>
    <dgm:cxn modelId="{11135629-1E44-704F-9439-C4A1ABD7B205}" type="presParOf" srcId="{4C405E98-B78F-0648-A756-EDCDFBF096D4}" destId="{11FE20C5-4EF9-AC47-8878-EE5A89F51264}" srcOrd="1" destOrd="0" presId="urn:microsoft.com/office/officeart/2005/8/layout/vList5"/>
    <dgm:cxn modelId="{39517133-5398-D941-AD02-9CD67386520C}" type="presParOf" srcId="{D4CC8ADB-2F48-064D-AEA0-BE1224E65892}" destId="{B9B1C1F8-5F9A-7B42-9C11-8F11BA0FD4F4}" srcOrd="3" destOrd="0" presId="urn:microsoft.com/office/officeart/2005/8/layout/vList5"/>
    <dgm:cxn modelId="{28A2BC17-0D5E-FE47-BF40-E50DF8E36A77}" type="presParOf" srcId="{D4CC8ADB-2F48-064D-AEA0-BE1224E65892}" destId="{4B3B2F4A-289E-984B-974A-FDBABFA8AE4E}" srcOrd="4" destOrd="0" presId="urn:microsoft.com/office/officeart/2005/8/layout/vList5"/>
    <dgm:cxn modelId="{814373E6-30F5-644A-A8D5-3AD48B788558}" type="presParOf" srcId="{4B3B2F4A-289E-984B-974A-FDBABFA8AE4E}" destId="{03ACCF1D-8EE6-844F-9AFA-227BD3015EC8}" srcOrd="0" destOrd="0" presId="urn:microsoft.com/office/officeart/2005/8/layout/vList5"/>
    <dgm:cxn modelId="{7FBD3A11-CAA1-B34C-89C7-C09D45479F12}" type="presParOf" srcId="{4B3B2F4A-289E-984B-974A-FDBABFA8AE4E}" destId="{BD397B57-79C6-4249-A19B-564C4AA2C6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841F6-49C2-F142-8651-9A827D8719BA}">
      <dsp:nvSpPr>
        <dsp:cNvPr id="0" name=""/>
        <dsp:cNvSpPr/>
      </dsp:nvSpPr>
      <dsp:spPr>
        <a:xfrm>
          <a:off x="725" y="1134590"/>
          <a:ext cx="1132101" cy="1132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54D0D-77B6-7342-8048-341A8B867132}">
      <dsp:nvSpPr>
        <dsp:cNvPr id="0" name=""/>
        <dsp:cNvSpPr/>
      </dsp:nvSpPr>
      <dsp:spPr>
        <a:xfrm>
          <a:off x="1132827" y="1131760"/>
          <a:ext cx="1698152" cy="113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Topic Modelling</a:t>
          </a:r>
        </a:p>
      </dsp:txBody>
      <dsp:txXfrm>
        <a:off x="1132827" y="1131760"/>
        <a:ext cx="1698152" cy="1132101"/>
      </dsp:txXfrm>
    </dsp:sp>
    <dsp:sp modelId="{E4FDFE72-3BD8-214F-95CC-F66247E6F8C7}">
      <dsp:nvSpPr>
        <dsp:cNvPr id="0" name=""/>
        <dsp:cNvSpPr/>
      </dsp:nvSpPr>
      <dsp:spPr>
        <a:xfrm>
          <a:off x="3114004" y="1134590"/>
          <a:ext cx="1132101" cy="1132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C9EA1-2BEF-8D48-83C3-E1E725F1BDA3}">
      <dsp:nvSpPr>
        <dsp:cNvPr id="0" name=""/>
        <dsp:cNvSpPr/>
      </dsp:nvSpPr>
      <dsp:spPr>
        <a:xfrm>
          <a:off x="4246106" y="1131760"/>
          <a:ext cx="1698152" cy="113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Sequential Pattern mining</a:t>
          </a:r>
        </a:p>
      </dsp:txBody>
      <dsp:txXfrm>
        <a:off x="4246106" y="1131760"/>
        <a:ext cx="1698152" cy="1132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E64D-2B48-6442-BAE3-00E32E2229E2}">
      <dsp:nvSpPr>
        <dsp:cNvPr id="0" name=""/>
        <dsp:cNvSpPr/>
      </dsp:nvSpPr>
      <dsp:spPr>
        <a:xfrm rot="5400000">
          <a:off x="6659950" y="-2868853"/>
          <a:ext cx="677326" cy="65869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Find common sequences of courses with outcomes (e.g. pass/fail,  grades)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/>
            <a:t> Identify </a:t>
          </a:r>
          <a:r>
            <a:rPr lang="en-US" sz="1600" i="1" kern="1200" dirty="0" err="1"/>
            <a:t>RedFlags</a:t>
          </a:r>
          <a:endParaRPr lang="en-US" sz="1600" kern="1200" dirty="0"/>
        </a:p>
      </dsp:txBody>
      <dsp:txXfrm rot="-5400000">
        <a:off x="3705148" y="119013"/>
        <a:ext cx="6553867" cy="611198"/>
      </dsp:txXfrm>
    </dsp:sp>
    <dsp:sp modelId="{CDAD0025-B7C0-C94D-9AAD-84F78C79F0DC}">
      <dsp:nvSpPr>
        <dsp:cNvPr id="0" name=""/>
        <dsp:cNvSpPr/>
      </dsp:nvSpPr>
      <dsp:spPr>
        <a:xfrm>
          <a:off x="0" y="1282"/>
          <a:ext cx="3705148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Sequence Mining</a:t>
          </a:r>
        </a:p>
      </dsp:txBody>
      <dsp:txXfrm>
        <a:off x="41330" y="42612"/>
        <a:ext cx="3622488" cy="763998"/>
      </dsp:txXfrm>
    </dsp:sp>
    <dsp:sp modelId="{11FE20C5-4EF9-AC47-8878-EE5A89F51264}">
      <dsp:nvSpPr>
        <dsp:cNvPr id="0" name=""/>
        <dsp:cNvSpPr/>
      </dsp:nvSpPr>
      <dsp:spPr>
        <a:xfrm rot="5400000">
          <a:off x="6659950" y="-1979862"/>
          <a:ext cx="677326" cy="65869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 the underlying topics of all courses at UCM using LDA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courses that share topics based on their words</a:t>
          </a:r>
        </a:p>
      </dsp:txBody>
      <dsp:txXfrm rot="-5400000">
        <a:off x="3705148" y="1008004"/>
        <a:ext cx="6553867" cy="611198"/>
      </dsp:txXfrm>
    </dsp:sp>
    <dsp:sp modelId="{D6E033EE-A1CB-6942-8EB4-69BEA47DFA1D}">
      <dsp:nvSpPr>
        <dsp:cNvPr id="0" name=""/>
        <dsp:cNvSpPr/>
      </dsp:nvSpPr>
      <dsp:spPr>
        <a:xfrm>
          <a:off x="0" y="890274"/>
          <a:ext cx="3705148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Topic Modeling</a:t>
          </a:r>
        </a:p>
      </dsp:txBody>
      <dsp:txXfrm>
        <a:off x="41330" y="931604"/>
        <a:ext cx="3622488" cy="763998"/>
      </dsp:txXfrm>
    </dsp:sp>
    <dsp:sp modelId="{BD397B57-79C6-4249-A19B-564C4AA2C66A}">
      <dsp:nvSpPr>
        <dsp:cNvPr id="0" name=""/>
        <dsp:cNvSpPr/>
      </dsp:nvSpPr>
      <dsp:spPr>
        <a:xfrm rot="5400000">
          <a:off x="6659950" y="-1090870"/>
          <a:ext cx="677326" cy="65869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Asks students for proposed curriculum and gives </a:t>
          </a:r>
          <a:r>
            <a:rPr lang="en-US" sz="1600" kern="1200" dirty="0" err="1"/>
            <a:t>RedFlags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Asks students for key words of interest and gives course recommendations</a:t>
          </a:r>
        </a:p>
      </dsp:txBody>
      <dsp:txXfrm rot="-5400000">
        <a:off x="3705148" y="1896996"/>
        <a:ext cx="6553867" cy="611198"/>
      </dsp:txXfrm>
    </dsp:sp>
    <dsp:sp modelId="{03ACCF1D-8EE6-844F-9AFA-227BD3015EC8}">
      <dsp:nvSpPr>
        <dsp:cNvPr id="0" name=""/>
        <dsp:cNvSpPr/>
      </dsp:nvSpPr>
      <dsp:spPr>
        <a:xfrm>
          <a:off x="0" y="1779265"/>
          <a:ext cx="3705148" cy="84665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APP:</a:t>
          </a:r>
        </a:p>
      </dsp:txBody>
      <dsp:txXfrm>
        <a:off x="41330" y="1820595"/>
        <a:ext cx="3622488" cy="76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Stated interest= key words</a:t>
            </a:r>
          </a:p>
          <a:p>
            <a:r>
              <a:rPr lang="en-US" dirty="0"/>
              <a:t>Current profile= curriculum so far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Applications: recommending courses on emerging fields </a:t>
            </a:r>
            <a:r>
              <a:rPr lang="en-US" dirty="0">
                <a:sym typeface="Wingdings" pitchFamily="2" charset="2"/>
              </a:rPr>
              <a:t> text mine the curriculum and reports of IMF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Spot gaps in student profile  text mine the profile of the student and the curriculum of the faculties.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AB48-6A9F-194B-BE19-57E50362ADAA}"/>
              </a:ext>
            </a:extLst>
          </p:cNvPr>
          <p:cNvSpPr txBox="1"/>
          <p:nvPr/>
        </p:nvSpPr>
        <p:spPr>
          <a:xfrm>
            <a:off x="5525315" y="4622959"/>
            <a:ext cx="153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Recommender System for Students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A7EB7A-E2AA-474E-9A69-1F9F904D5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414952"/>
              </p:ext>
            </p:extLst>
          </p:nvPr>
        </p:nvGraphicFramePr>
        <p:xfrm>
          <a:off x="951653" y="2899956"/>
          <a:ext cx="10292080" cy="2627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254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E467DFE1-2784-994F-A5A5-F57E17262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9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Ahead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What’s next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C33F-FD31-7847-A4D6-94C09530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673"/>
            <a:ext cx="10515600" cy="3669290"/>
          </a:xfrm>
        </p:spPr>
        <p:txBody>
          <a:bodyPr/>
          <a:lstStyle/>
          <a:p>
            <a:r>
              <a:rPr lang="en-US" dirty="0"/>
              <a:t>App for students</a:t>
            </a:r>
          </a:p>
          <a:p>
            <a:pPr lvl="1"/>
            <a:r>
              <a:rPr lang="en-US" dirty="0"/>
              <a:t>Override useless red flags</a:t>
            </a:r>
          </a:p>
          <a:p>
            <a:pPr lvl="1"/>
            <a:r>
              <a:rPr lang="en-US" dirty="0"/>
              <a:t>Provide preparatory recommendations</a:t>
            </a:r>
          </a:p>
          <a:p>
            <a:pPr lvl="1"/>
            <a:r>
              <a:rPr lang="en-US" dirty="0"/>
              <a:t>Make recommendations based on external material</a:t>
            </a:r>
          </a:p>
          <a:p>
            <a:r>
              <a:rPr lang="en-US" dirty="0"/>
              <a:t>Dashboards for management</a:t>
            </a:r>
          </a:p>
          <a:p>
            <a:pPr lvl="1"/>
            <a:r>
              <a:rPr lang="en-US" dirty="0"/>
              <a:t>Overview of clusters, concentrations, students’ profile</a:t>
            </a:r>
          </a:p>
          <a:p>
            <a:pPr lvl="1"/>
            <a:r>
              <a:rPr lang="en-US" dirty="0"/>
              <a:t>Aims, assessments, specialization of students</a:t>
            </a:r>
          </a:p>
        </p:txBody>
      </p:sp>
    </p:spTree>
    <p:extLst>
      <p:ext uri="{BB962C8B-B14F-4D97-AF65-F5344CB8AC3E}">
        <p14:creationId xmlns:p14="http://schemas.microsoft.com/office/powerpoint/2010/main" val="275679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19E4E-DB7B-1E42-AE5C-DAC8CFA597BF}"/>
              </a:ext>
            </a:extLst>
          </p:cNvPr>
          <p:cNvSpPr txBox="1"/>
          <p:nvPr/>
        </p:nvSpPr>
        <p:spPr>
          <a:xfrm>
            <a:off x="1581021" y="2934048"/>
            <a:ext cx="4916774" cy="19645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Where we left off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What’s new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Ahead</a:t>
            </a: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Where we left off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Recommender System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81695-6A69-ED43-A2CD-985E4634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1" y="3021618"/>
            <a:ext cx="4813300" cy="356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A2130-DF2B-704E-A4FD-FE9298B9F57A}"/>
              </a:ext>
            </a:extLst>
          </p:cNvPr>
          <p:cNvSpPr txBox="1"/>
          <p:nvPr/>
        </p:nvSpPr>
        <p:spPr>
          <a:xfrm>
            <a:off x="2068695" y="2609591"/>
            <a:ext cx="1836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Stakeholders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D29F-0EDC-C648-864A-4C84206720CC}"/>
              </a:ext>
            </a:extLst>
          </p:cNvPr>
          <p:cNvSpPr txBox="1"/>
          <p:nvPr/>
        </p:nvSpPr>
        <p:spPr>
          <a:xfrm>
            <a:off x="7847697" y="2720387"/>
            <a:ext cx="164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System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BE055-86C7-3C40-9835-CD3AC4367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386558"/>
              </p:ext>
            </p:extLst>
          </p:nvPr>
        </p:nvGraphicFramePr>
        <p:xfrm>
          <a:off x="6161812" y="2861860"/>
          <a:ext cx="5944984" cy="339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677D2-CCD8-9D44-BC1B-F19267AE2CD3}"/>
              </a:ext>
            </a:extLst>
          </p:cNvPr>
          <p:cNvCxnSpPr/>
          <p:nvPr/>
        </p:nvCxnSpPr>
        <p:spPr>
          <a:xfrm flipH="1">
            <a:off x="7479792" y="3182052"/>
            <a:ext cx="987552" cy="91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2E24B-160B-824A-888D-BF6F83A175E6}"/>
              </a:ext>
            </a:extLst>
          </p:cNvPr>
          <p:cNvCxnSpPr>
            <a:cxnSpLocks/>
          </p:cNvCxnSpPr>
          <p:nvPr/>
        </p:nvCxnSpPr>
        <p:spPr>
          <a:xfrm>
            <a:off x="8593150" y="3179059"/>
            <a:ext cx="895637" cy="8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E633C-1953-504E-8A5B-840BE9E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By Products</a:t>
            </a:r>
            <a:endParaRPr lang="en-US" sz="31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578ED6D4-23B2-6D4F-B8C2-D10229AE6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2BA77-1764-4846-B468-0D49D7606015}"/>
              </a:ext>
            </a:extLst>
          </p:cNvPr>
          <p:cNvSpPr txBox="1"/>
          <p:nvPr/>
        </p:nvSpPr>
        <p:spPr>
          <a:xfrm>
            <a:off x="4587240" y="1321508"/>
            <a:ext cx="3017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Where we left off</a:t>
            </a:r>
          </a:p>
        </p:txBody>
      </p:sp>
    </p:spTree>
    <p:extLst>
      <p:ext uri="{BB962C8B-B14F-4D97-AF65-F5344CB8AC3E}">
        <p14:creationId xmlns:p14="http://schemas.microsoft.com/office/powerpoint/2010/main" val="138355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1B0BFE59-9F5B-E848-B36D-0D7CA9A4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62652"/>
            <a:ext cx="7790693" cy="326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48E4F6C-5F17-5047-949A-6459F65A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858767" y="3715105"/>
            <a:ext cx="6939445" cy="30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633911-9EEB-584A-847E-A300A88C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045" y="1521075"/>
            <a:ext cx="4079324" cy="4027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09BE5-F85C-3044-8ED3-F033274C9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045" y="223012"/>
            <a:ext cx="4064000" cy="3632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16AFDE-E3EE-A646-B4FC-4819971AD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" y="3276600"/>
            <a:ext cx="3835400" cy="3581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9F2808-38CE-494B-A057-457DC63E6AC7}"/>
              </a:ext>
            </a:extLst>
          </p:cNvPr>
          <p:cNvSpPr txBox="1"/>
          <p:nvPr/>
        </p:nvSpPr>
        <p:spPr>
          <a:xfrm>
            <a:off x="1075039" y="3059668"/>
            <a:ext cx="12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 course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13138-F47E-DB44-B106-BABA3AAC800B}"/>
              </a:ext>
            </a:extLst>
          </p:cNvPr>
          <p:cNvSpPr txBox="1"/>
          <p:nvPr/>
        </p:nvSpPr>
        <p:spPr>
          <a:xfrm>
            <a:off x="9794707" y="1151743"/>
            <a:ext cx="213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 concentration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80D15-F3D4-E746-9D37-476ABFF91DCA}"/>
              </a:ext>
            </a:extLst>
          </p:cNvPr>
          <p:cNvSpPr txBox="1"/>
          <p:nvPr/>
        </p:nvSpPr>
        <p:spPr>
          <a:xfrm>
            <a:off x="3093892" y="202446"/>
            <a:ext cx="1871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Emerging topics</a:t>
            </a:r>
          </a:p>
        </p:txBody>
      </p:sp>
    </p:spTree>
    <p:extLst>
      <p:ext uri="{BB962C8B-B14F-4D97-AF65-F5344CB8AC3E}">
        <p14:creationId xmlns:p14="http://schemas.microsoft.com/office/powerpoint/2010/main" val="55609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What’s new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0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247</Words>
  <Application>Microsoft Macintosh PowerPoint</Application>
  <PresentationFormat>Widescreen</PresentationFormat>
  <Paragraphs>57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DARS</vt:lpstr>
      <vt:lpstr>PowerPoint Presentation</vt:lpstr>
      <vt:lpstr>Content</vt:lpstr>
      <vt:lpstr>1. Where we left off</vt:lpstr>
      <vt:lpstr>The Recommender System</vt:lpstr>
      <vt:lpstr>By Products</vt:lpstr>
      <vt:lpstr>PowerPoint Presentation</vt:lpstr>
      <vt:lpstr>PowerPoint Presentation</vt:lpstr>
      <vt:lpstr>2. What’s new</vt:lpstr>
      <vt:lpstr>Recommender System for Students</vt:lpstr>
      <vt:lpstr>PowerPoint Presentation</vt:lpstr>
      <vt:lpstr>3. Ahead</vt:lpstr>
      <vt:lpstr>What’s next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Sofía Vázquez</cp:lastModifiedBy>
  <cp:revision>49</cp:revision>
  <dcterms:created xsi:type="dcterms:W3CDTF">2018-10-16T14:00:42Z</dcterms:created>
  <dcterms:modified xsi:type="dcterms:W3CDTF">2019-03-11T09:37:33Z</dcterms:modified>
</cp:coreProperties>
</file>