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0" r:id="rId2"/>
    <p:sldId id="280" r:id="rId3"/>
    <p:sldId id="297" r:id="rId4"/>
    <p:sldId id="261" r:id="rId5"/>
    <p:sldId id="298" r:id="rId6"/>
    <p:sldId id="302" r:id="rId7"/>
    <p:sldId id="303" r:id="rId8"/>
    <p:sldId id="276" r:id="rId9"/>
    <p:sldId id="274" r:id="rId10"/>
    <p:sldId id="308" r:id="rId11"/>
    <p:sldId id="309" r:id="rId12"/>
    <p:sldId id="305" r:id="rId13"/>
    <p:sldId id="270" r:id="rId14"/>
    <p:sldId id="313" r:id="rId15"/>
    <p:sldId id="307" r:id="rId16"/>
    <p:sldId id="311" r:id="rId17"/>
    <p:sldId id="312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259"/>
    <a:srgbClr val="121253"/>
    <a:srgbClr val="12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7"/>
    <p:restoredTop sz="87811"/>
  </p:normalViewPr>
  <p:slideViewPr>
    <p:cSldViewPr snapToGrid="0" snapToObjects="1">
      <p:cViewPr varScale="1">
        <p:scale>
          <a:sx n="83" d="100"/>
          <a:sy n="83" d="100"/>
        </p:scale>
        <p:origin x="91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77BB5B-08BE-C64A-BEAE-E9480DF63DF6}" type="doc">
      <dgm:prSet loTypeId="urn:microsoft.com/office/officeart/2005/8/layout/vList3" loCatId="" qsTypeId="urn:microsoft.com/office/officeart/2005/8/quickstyle/simple1" qsCatId="simple" csTypeId="urn:microsoft.com/office/officeart/2005/8/colors/colorful1" csCatId="colorful" phldr="1"/>
      <dgm:spPr/>
    </dgm:pt>
    <dgm:pt modelId="{CDE60358-B073-484C-8938-1FEA89217358}">
      <dgm:prSet phldrT="[Text]"/>
      <dgm:spPr/>
      <dgm:t>
        <a:bodyPr/>
        <a:lstStyle/>
        <a:p>
          <a:r>
            <a:rPr lang="en-US" dirty="0"/>
            <a:t>Curriculum Development</a:t>
          </a:r>
        </a:p>
      </dgm:t>
    </dgm:pt>
    <dgm:pt modelId="{1B7B1E5A-763E-6741-8C37-4D58289090C3}" type="parTrans" cxnId="{44CA00D3-6139-C949-8F69-3FDC43EBD52F}">
      <dgm:prSet/>
      <dgm:spPr/>
      <dgm:t>
        <a:bodyPr/>
        <a:lstStyle/>
        <a:p>
          <a:endParaRPr lang="en-US"/>
        </a:p>
      </dgm:t>
    </dgm:pt>
    <dgm:pt modelId="{A914339C-3C50-A643-9ED9-03207D192824}" type="sibTrans" cxnId="{44CA00D3-6139-C949-8F69-3FDC43EBD52F}">
      <dgm:prSet/>
      <dgm:spPr/>
      <dgm:t>
        <a:bodyPr/>
        <a:lstStyle/>
        <a:p>
          <a:endParaRPr lang="en-US"/>
        </a:p>
      </dgm:t>
    </dgm:pt>
    <dgm:pt modelId="{8436259E-7E8B-2343-8939-80AE17CB70C9}">
      <dgm:prSet phldrT="[Text]"/>
      <dgm:spPr/>
      <dgm:t>
        <a:bodyPr/>
        <a:lstStyle/>
        <a:p>
          <a:r>
            <a:rPr lang="en-US" dirty="0"/>
            <a:t>Students</a:t>
          </a:r>
        </a:p>
      </dgm:t>
    </dgm:pt>
    <dgm:pt modelId="{C81056A5-5666-A84E-BC83-912FEDB1D7DC}" type="parTrans" cxnId="{B2C16F14-FFF1-CF42-9E9F-07CD5CE69648}">
      <dgm:prSet/>
      <dgm:spPr/>
      <dgm:t>
        <a:bodyPr/>
        <a:lstStyle/>
        <a:p>
          <a:endParaRPr lang="en-US"/>
        </a:p>
      </dgm:t>
    </dgm:pt>
    <dgm:pt modelId="{FA0E60DA-53EB-2345-8364-D0C8694D5D69}" type="sibTrans" cxnId="{B2C16F14-FFF1-CF42-9E9F-07CD5CE69648}">
      <dgm:prSet/>
      <dgm:spPr/>
      <dgm:t>
        <a:bodyPr/>
        <a:lstStyle/>
        <a:p>
          <a:endParaRPr lang="en-US"/>
        </a:p>
      </dgm:t>
    </dgm:pt>
    <dgm:pt modelId="{4D31FBB5-407A-C34D-B756-37DB391F5B2F}">
      <dgm:prSet/>
      <dgm:spPr/>
      <dgm:t>
        <a:bodyPr/>
        <a:lstStyle/>
        <a:p>
          <a:r>
            <a:rPr lang="en-US" dirty="0"/>
            <a:t>Academic Advisors</a:t>
          </a:r>
        </a:p>
      </dgm:t>
    </dgm:pt>
    <dgm:pt modelId="{FE38597B-85B8-E543-8DA6-8C752A6B4100}" type="parTrans" cxnId="{E3828439-3E1A-524B-87C5-084EF92F20B3}">
      <dgm:prSet/>
      <dgm:spPr/>
      <dgm:t>
        <a:bodyPr/>
        <a:lstStyle/>
        <a:p>
          <a:endParaRPr lang="en-US"/>
        </a:p>
      </dgm:t>
    </dgm:pt>
    <dgm:pt modelId="{1E0D2B32-E1A9-B94F-AC62-A91FEAB93B46}" type="sibTrans" cxnId="{E3828439-3E1A-524B-87C5-084EF92F20B3}">
      <dgm:prSet/>
      <dgm:spPr/>
      <dgm:t>
        <a:bodyPr/>
        <a:lstStyle/>
        <a:p>
          <a:endParaRPr lang="en-US"/>
        </a:p>
      </dgm:t>
    </dgm:pt>
    <dgm:pt modelId="{B6309637-668A-5C46-8D01-B0137C5E4C87}" type="pres">
      <dgm:prSet presAssocID="{6577BB5B-08BE-C64A-BEAE-E9480DF63DF6}" presName="linearFlow" presStyleCnt="0">
        <dgm:presLayoutVars>
          <dgm:dir/>
          <dgm:resizeHandles val="exact"/>
        </dgm:presLayoutVars>
      </dgm:prSet>
      <dgm:spPr/>
    </dgm:pt>
    <dgm:pt modelId="{91BE62C7-FD42-504D-8E42-60FC6E804D3A}" type="pres">
      <dgm:prSet presAssocID="{8436259E-7E8B-2343-8939-80AE17CB70C9}" presName="composite" presStyleCnt="0"/>
      <dgm:spPr/>
    </dgm:pt>
    <dgm:pt modelId="{050B3CF9-2666-0D4D-B48F-0FF7A2E83BE9}" type="pres">
      <dgm:prSet presAssocID="{8436259E-7E8B-2343-8939-80AE17CB70C9}" presName="imgShp" presStyleLbl="fgImgPlace1" presStyleIdx="0" presStyleCnt="3"/>
      <dgm:spPr/>
    </dgm:pt>
    <dgm:pt modelId="{DFC81A66-EC39-9E4B-8D4A-54E237348B17}" type="pres">
      <dgm:prSet presAssocID="{8436259E-7E8B-2343-8939-80AE17CB70C9}" presName="txShp" presStyleLbl="node1" presStyleIdx="0" presStyleCnt="3">
        <dgm:presLayoutVars>
          <dgm:bulletEnabled val="1"/>
        </dgm:presLayoutVars>
      </dgm:prSet>
      <dgm:spPr/>
    </dgm:pt>
    <dgm:pt modelId="{7AE48669-78BE-2E40-9F1A-962520656F60}" type="pres">
      <dgm:prSet presAssocID="{FA0E60DA-53EB-2345-8364-D0C8694D5D69}" presName="spacing" presStyleCnt="0"/>
      <dgm:spPr/>
    </dgm:pt>
    <dgm:pt modelId="{002EDAED-8F5F-7C42-A715-DE00AEEB120F}" type="pres">
      <dgm:prSet presAssocID="{4D31FBB5-407A-C34D-B756-37DB391F5B2F}" presName="composite" presStyleCnt="0"/>
      <dgm:spPr/>
    </dgm:pt>
    <dgm:pt modelId="{153B8D42-436E-FF40-86E7-946CAEAF2F79}" type="pres">
      <dgm:prSet presAssocID="{4D31FBB5-407A-C34D-B756-37DB391F5B2F}" presName="imgShp" presStyleLbl="fgImgPlace1" presStyleIdx="1" presStyleCnt="3"/>
      <dgm:spPr/>
    </dgm:pt>
    <dgm:pt modelId="{4F985BED-34D2-904A-B495-7C21DC1C2C2C}" type="pres">
      <dgm:prSet presAssocID="{4D31FBB5-407A-C34D-B756-37DB391F5B2F}" presName="txShp" presStyleLbl="node1" presStyleIdx="1" presStyleCnt="3">
        <dgm:presLayoutVars>
          <dgm:bulletEnabled val="1"/>
        </dgm:presLayoutVars>
      </dgm:prSet>
      <dgm:spPr/>
    </dgm:pt>
    <dgm:pt modelId="{64B77A97-79F1-DE4A-A4BD-8C3E03A444C4}" type="pres">
      <dgm:prSet presAssocID="{1E0D2B32-E1A9-B94F-AC62-A91FEAB93B46}" presName="spacing" presStyleCnt="0"/>
      <dgm:spPr/>
    </dgm:pt>
    <dgm:pt modelId="{443D23DB-AC59-0140-B203-B860FDDEC765}" type="pres">
      <dgm:prSet presAssocID="{CDE60358-B073-484C-8938-1FEA89217358}" presName="composite" presStyleCnt="0"/>
      <dgm:spPr/>
    </dgm:pt>
    <dgm:pt modelId="{77A58890-96B7-C94E-B5B2-66025D728958}" type="pres">
      <dgm:prSet presAssocID="{CDE60358-B073-484C-8938-1FEA89217358}" presName="imgShp" presStyleLbl="fgImgPlace1" presStyleIdx="2" presStyleCnt="3"/>
      <dgm:spPr/>
    </dgm:pt>
    <dgm:pt modelId="{2E523C3B-DD45-6B48-84C0-210DE2166C10}" type="pres">
      <dgm:prSet presAssocID="{CDE60358-B073-484C-8938-1FEA89217358}" presName="txShp" presStyleLbl="node1" presStyleIdx="2" presStyleCnt="3">
        <dgm:presLayoutVars>
          <dgm:bulletEnabled val="1"/>
        </dgm:presLayoutVars>
      </dgm:prSet>
      <dgm:spPr/>
    </dgm:pt>
  </dgm:ptLst>
  <dgm:cxnLst>
    <dgm:cxn modelId="{72E8A500-59D2-B244-9409-0B9C1C96FB3F}" type="presOf" srcId="{4D31FBB5-407A-C34D-B756-37DB391F5B2F}" destId="{4F985BED-34D2-904A-B495-7C21DC1C2C2C}" srcOrd="0" destOrd="0" presId="urn:microsoft.com/office/officeart/2005/8/layout/vList3"/>
    <dgm:cxn modelId="{B2C16F14-FFF1-CF42-9E9F-07CD5CE69648}" srcId="{6577BB5B-08BE-C64A-BEAE-E9480DF63DF6}" destId="{8436259E-7E8B-2343-8939-80AE17CB70C9}" srcOrd="0" destOrd="0" parTransId="{C81056A5-5666-A84E-BC83-912FEDB1D7DC}" sibTransId="{FA0E60DA-53EB-2345-8364-D0C8694D5D69}"/>
    <dgm:cxn modelId="{FB574316-E93C-0143-99F8-C3C2E5EC75C2}" type="presOf" srcId="{CDE60358-B073-484C-8938-1FEA89217358}" destId="{2E523C3B-DD45-6B48-84C0-210DE2166C10}" srcOrd="0" destOrd="0" presId="urn:microsoft.com/office/officeart/2005/8/layout/vList3"/>
    <dgm:cxn modelId="{E3828439-3E1A-524B-87C5-084EF92F20B3}" srcId="{6577BB5B-08BE-C64A-BEAE-E9480DF63DF6}" destId="{4D31FBB5-407A-C34D-B756-37DB391F5B2F}" srcOrd="1" destOrd="0" parTransId="{FE38597B-85B8-E543-8DA6-8C752A6B4100}" sibTransId="{1E0D2B32-E1A9-B94F-AC62-A91FEAB93B46}"/>
    <dgm:cxn modelId="{D6F4BEBD-7DA0-8849-B2DE-88752106C871}" type="presOf" srcId="{6577BB5B-08BE-C64A-BEAE-E9480DF63DF6}" destId="{B6309637-668A-5C46-8D01-B0137C5E4C87}" srcOrd="0" destOrd="0" presId="urn:microsoft.com/office/officeart/2005/8/layout/vList3"/>
    <dgm:cxn modelId="{44CA00D3-6139-C949-8F69-3FDC43EBD52F}" srcId="{6577BB5B-08BE-C64A-BEAE-E9480DF63DF6}" destId="{CDE60358-B073-484C-8938-1FEA89217358}" srcOrd="2" destOrd="0" parTransId="{1B7B1E5A-763E-6741-8C37-4D58289090C3}" sibTransId="{A914339C-3C50-A643-9ED9-03207D192824}"/>
    <dgm:cxn modelId="{0C3896FB-5F4B-354B-97EA-7D02D07F429F}" type="presOf" srcId="{8436259E-7E8B-2343-8939-80AE17CB70C9}" destId="{DFC81A66-EC39-9E4B-8D4A-54E237348B17}" srcOrd="0" destOrd="0" presId="urn:microsoft.com/office/officeart/2005/8/layout/vList3"/>
    <dgm:cxn modelId="{A76B8235-7A62-4743-A372-A1C14CBFA203}" type="presParOf" srcId="{B6309637-668A-5C46-8D01-B0137C5E4C87}" destId="{91BE62C7-FD42-504D-8E42-60FC6E804D3A}" srcOrd="0" destOrd="0" presId="urn:microsoft.com/office/officeart/2005/8/layout/vList3"/>
    <dgm:cxn modelId="{AF06770F-4563-D241-9149-D53B3FFB2F47}" type="presParOf" srcId="{91BE62C7-FD42-504D-8E42-60FC6E804D3A}" destId="{050B3CF9-2666-0D4D-B48F-0FF7A2E83BE9}" srcOrd="0" destOrd="0" presId="urn:microsoft.com/office/officeart/2005/8/layout/vList3"/>
    <dgm:cxn modelId="{CD4FFAD8-5219-CD4B-B2C1-8E4720C7575D}" type="presParOf" srcId="{91BE62C7-FD42-504D-8E42-60FC6E804D3A}" destId="{DFC81A66-EC39-9E4B-8D4A-54E237348B17}" srcOrd="1" destOrd="0" presId="urn:microsoft.com/office/officeart/2005/8/layout/vList3"/>
    <dgm:cxn modelId="{E7342AD4-BAE3-6441-9EC0-E6AFF5FF88A6}" type="presParOf" srcId="{B6309637-668A-5C46-8D01-B0137C5E4C87}" destId="{7AE48669-78BE-2E40-9F1A-962520656F60}" srcOrd="1" destOrd="0" presId="urn:microsoft.com/office/officeart/2005/8/layout/vList3"/>
    <dgm:cxn modelId="{14486BEB-5665-9E4B-BB5F-FA1D8A55549A}" type="presParOf" srcId="{B6309637-668A-5C46-8D01-B0137C5E4C87}" destId="{002EDAED-8F5F-7C42-A715-DE00AEEB120F}" srcOrd="2" destOrd="0" presId="urn:microsoft.com/office/officeart/2005/8/layout/vList3"/>
    <dgm:cxn modelId="{655A7B44-2B41-AA4B-8DF0-F20D36D19769}" type="presParOf" srcId="{002EDAED-8F5F-7C42-A715-DE00AEEB120F}" destId="{153B8D42-436E-FF40-86E7-946CAEAF2F79}" srcOrd="0" destOrd="0" presId="urn:microsoft.com/office/officeart/2005/8/layout/vList3"/>
    <dgm:cxn modelId="{5EFA03EF-5CD1-1145-B50A-2EFC0FABADDE}" type="presParOf" srcId="{002EDAED-8F5F-7C42-A715-DE00AEEB120F}" destId="{4F985BED-34D2-904A-B495-7C21DC1C2C2C}" srcOrd="1" destOrd="0" presId="urn:microsoft.com/office/officeart/2005/8/layout/vList3"/>
    <dgm:cxn modelId="{8EC4D023-1C1B-AE46-969B-A6B56B65CB87}" type="presParOf" srcId="{B6309637-668A-5C46-8D01-B0137C5E4C87}" destId="{64B77A97-79F1-DE4A-A4BD-8C3E03A444C4}" srcOrd="3" destOrd="0" presId="urn:microsoft.com/office/officeart/2005/8/layout/vList3"/>
    <dgm:cxn modelId="{86C33147-F5E2-0649-9BD0-7233561D8EAD}" type="presParOf" srcId="{B6309637-668A-5C46-8D01-B0137C5E4C87}" destId="{443D23DB-AC59-0140-B203-B860FDDEC765}" srcOrd="4" destOrd="0" presId="urn:microsoft.com/office/officeart/2005/8/layout/vList3"/>
    <dgm:cxn modelId="{D489F3DB-63FC-F44F-9E3C-04F9D1ED16CF}" type="presParOf" srcId="{443D23DB-AC59-0140-B203-B860FDDEC765}" destId="{77A58890-96B7-C94E-B5B2-66025D728958}" srcOrd="0" destOrd="0" presId="urn:microsoft.com/office/officeart/2005/8/layout/vList3"/>
    <dgm:cxn modelId="{BBD4B19D-212D-6F48-A3E2-47034F13DE05}" type="presParOf" srcId="{443D23DB-AC59-0140-B203-B860FDDEC765}" destId="{2E523C3B-DD45-6B48-84C0-210DE2166C1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106121-B633-8B49-BCC0-FFDB78E8B098}" type="doc">
      <dgm:prSet loTypeId="urn:microsoft.com/office/officeart/2009/layout/CirclePictureHierarchy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A22864D-A49F-214D-BA2E-24A6B2D5B253}">
      <dgm:prSet phldrT="[Text]"/>
      <dgm:spPr/>
      <dgm:t>
        <a:bodyPr/>
        <a:lstStyle/>
        <a:p>
          <a:r>
            <a:rPr lang="en-US" dirty="0"/>
            <a:t>Topic Modelling</a:t>
          </a:r>
        </a:p>
      </dgm:t>
    </dgm:pt>
    <dgm:pt modelId="{DB9B08D7-4AFB-F742-BDAD-DB3C800F7A45}" type="parTrans" cxnId="{D8BC4587-8AD7-DC40-9B0A-7194B03577E8}">
      <dgm:prSet/>
      <dgm:spPr/>
      <dgm:t>
        <a:bodyPr/>
        <a:lstStyle/>
        <a:p>
          <a:endParaRPr lang="en-US"/>
        </a:p>
      </dgm:t>
    </dgm:pt>
    <dgm:pt modelId="{CE71534D-56BD-7343-BC19-810D7E83E898}" type="sibTrans" cxnId="{D8BC4587-8AD7-DC40-9B0A-7194B03577E8}">
      <dgm:prSet/>
      <dgm:spPr/>
      <dgm:t>
        <a:bodyPr/>
        <a:lstStyle/>
        <a:p>
          <a:endParaRPr lang="en-US"/>
        </a:p>
      </dgm:t>
    </dgm:pt>
    <dgm:pt modelId="{FF95716C-2E76-B448-9AEC-0CE65C5F61A9}">
      <dgm:prSet phldrT="[Text]"/>
      <dgm:spPr/>
      <dgm:t>
        <a:bodyPr/>
        <a:lstStyle/>
        <a:p>
          <a:r>
            <a:rPr lang="en-US" dirty="0"/>
            <a:t>Predictive Model</a:t>
          </a:r>
        </a:p>
      </dgm:t>
    </dgm:pt>
    <dgm:pt modelId="{AF3E5E4F-1619-4346-ABFB-1AC9527739FB}" type="parTrans" cxnId="{4C3A57F8-3AE6-2F4C-9956-859857EA2BDD}">
      <dgm:prSet/>
      <dgm:spPr/>
      <dgm:t>
        <a:bodyPr/>
        <a:lstStyle/>
        <a:p>
          <a:endParaRPr lang="en-US"/>
        </a:p>
      </dgm:t>
    </dgm:pt>
    <dgm:pt modelId="{2B201AA7-B7B2-DD4E-A59D-6AA1B3421050}" type="sibTrans" cxnId="{4C3A57F8-3AE6-2F4C-9956-859857EA2BDD}">
      <dgm:prSet/>
      <dgm:spPr/>
      <dgm:t>
        <a:bodyPr/>
        <a:lstStyle/>
        <a:p>
          <a:endParaRPr lang="en-US"/>
        </a:p>
      </dgm:t>
    </dgm:pt>
    <dgm:pt modelId="{0D020AA6-2535-894D-A0B4-B6B4C024B9AD}">
      <dgm:prSet phldrT="[Text]"/>
      <dgm:spPr/>
      <dgm:t>
        <a:bodyPr/>
        <a:lstStyle/>
        <a:p>
          <a:r>
            <a:rPr lang="en-US" dirty="0"/>
            <a:t>LDA</a:t>
          </a:r>
        </a:p>
      </dgm:t>
    </dgm:pt>
    <dgm:pt modelId="{0DEA9509-4205-6048-AE19-434F50645AD4}" type="parTrans" cxnId="{DC68D40B-B8DD-C44E-9FE4-AD39E05A38B5}">
      <dgm:prSet/>
      <dgm:spPr/>
      <dgm:t>
        <a:bodyPr/>
        <a:lstStyle/>
        <a:p>
          <a:endParaRPr lang="en-US"/>
        </a:p>
      </dgm:t>
    </dgm:pt>
    <dgm:pt modelId="{D15362C5-3F97-9C45-81BA-0E460C3F6C7A}" type="sibTrans" cxnId="{DC68D40B-B8DD-C44E-9FE4-AD39E05A38B5}">
      <dgm:prSet/>
      <dgm:spPr/>
      <dgm:t>
        <a:bodyPr/>
        <a:lstStyle/>
        <a:p>
          <a:endParaRPr lang="en-US"/>
        </a:p>
      </dgm:t>
    </dgm:pt>
    <dgm:pt modelId="{E7EC5815-0641-8C49-BB3D-0734EDEACDE0}">
      <dgm:prSet phldrT="[Text]"/>
      <dgm:spPr/>
      <dgm:t>
        <a:bodyPr/>
        <a:lstStyle/>
        <a:p>
          <a:r>
            <a:rPr lang="en-US" dirty="0"/>
            <a:t>Regularized linear regression</a:t>
          </a:r>
        </a:p>
      </dgm:t>
    </dgm:pt>
    <dgm:pt modelId="{8DB2768A-4134-F740-861B-DD0D40D9DE64}" type="parTrans" cxnId="{47BAF33A-0DF5-E940-B850-09B2F65C3352}">
      <dgm:prSet/>
      <dgm:spPr/>
      <dgm:t>
        <a:bodyPr/>
        <a:lstStyle/>
        <a:p>
          <a:endParaRPr lang="en-US"/>
        </a:p>
      </dgm:t>
    </dgm:pt>
    <dgm:pt modelId="{43BA868F-15D9-C14E-94FF-E0C1520B4A9F}" type="sibTrans" cxnId="{47BAF33A-0DF5-E940-B850-09B2F65C3352}">
      <dgm:prSet/>
      <dgm:spPr/>
      <dgm:t>
        <a:bodyPr/>
        <a:lstStyle/>
        <a:p>
          <a:endParaRPr lang="en-US"/>
        </a:p>
      </dgm:t>
    </dgm:pt>
    <dgm:pt modelId="{0D18B1F3-560F-1A4A-AD1F-6E4EE34BCCE5}">
      <dgm:prSet phldrT="[Text]"/>
      <dgm:spPr/>
      <dgm:t>
        <a:bodyPr/>
        <a:lstStyle/>
        <a:p>
          <a:r>
            <a:rPr lang="en-US" dirty="0"/>
            <a:t>Recommender System</a:t>
          </a:r>
        </a:p>
      </dgm:t>
    </dgm:pt>
    <dgm:pt modelId="{8C10D682-039B-8249-95CE-156F17462F7E}" type="parTrans" cxnId="{A0C88310-6364-D54B-902E-B9BCC8B130E9}">
      <dgm:prSet/>
      <dgm:spPr/>
      <dgm:t>
        <a:bodyPr/>
        <a:lstStyle/>
        <a:p>
          <a:endParaRPr lang="en-US"/>
        </a:p>
      </dgm:t>
    </dgm:pt>
    <dgm:pt modelId="{61379222-F04D-4B4B-8300-45C15E2CB7B6}" type="sibTrans" cxnId="{A0C88310-6364-D54B-902E-B9BCC8B130E9}">
      <dgm:prSet/>
      <dgm:spPr/>
      <dgm:t>
        <a:bodyPr/>
        <a:lstStyle/>
        <a:p>
          <a:endParaRPr lang="en-US"/>
        </a:p>
      </dgm:t>
    </dgm:pt>
    <dgm:pt modelId="{6D7F74E0-EEE5-3D4C-8FFC-469D7626CA89}">
      <dgm:prSet phldrT="[Text]"/>
      <dgm:spPr/>
      <dgm:t>
        <a:bodyPr/>
        <a:lstStyle/>
        <a:p>
          <a:r>
            <a:rPr lang="en-US" b="1" dirty="0"/>
            <a:t>output</a:t>
          </a:r>
          <a:r>
            <a:rPr lang="en-US" dirty="0"/>
            <a:t> = </a:t>
          </a:r>
        </a:p>
        <a:p>
          <a:r>
            <a:rPr lang="en-US" dirty="0"/>
            <a:t>Course Recommendations</a:t>
          </a:r>
        </a:p>
      </dgm:t>
    </dgm:pt>
    <dgm:pt modelId="{562EB75D-1669-DB46-AF06-E78E2C50015C}" type="parTrans" cxnId="{2A2F09F2-4F9C-214B-96A9-B99E9195CC97}">
      <dgm:prSet/>
      <dgm:spPr/>
      <dgm:t>
        <a:bodyPr/>
        <a:lstStyle/>
        <a:p>
          <a:endParaRPr lang="en-US"/>
        </a:p>
      </dgm:t>
    </dgm:pt>
    <dgm:pt modelId="{9F726F4E-6A8E-904D-BC49-511C686C9E00}" type="sibTrans" cxnId="{2A2F09F2-4F9C-214B-96A9-B99E9195CC97}">
      <dgm:prSet/>
      <dgm:spPr/>
      <dgm:t>
        <a:bodyPr/>
        <a:lstStyle/>
        <a:p>
          <a:endParaRPr lang="en-US"/>
        </a:p>
      </dgm:t>
    </dgm:pt>
    <dgm:pt modelId="{E55E7914-8F4D-A24A-A910-246628899527}">
      <dgm:prSet phldrT="[Text]"/>
      <dgm:spPr/>
      <dgm:t>
        <a:bodyPr/>
        <a:lstStyle/>
        <a:p>
          <a:r>
            <a:rPr lang="en-US" b="1" dirty="0"/>
            <a:t>output</a:t>
          </a:r>
          <a:r>
            <a:rPr lang="en-US" dirty="0"/>
            <a:t> = </a:t>
          </a:r>
        </a:p>
        <a:p>
          <a:r>
            <a:rPr lang="en-US" dirty="0"/>
            <a:t>Warnings &amp; preparatory courses</a:t>
          </a:r>
        </a:p>
      </dgm:t>
    </dgm:pt>
    <dgm:pt modelId="{0466863D-366A-EA49-BAC1-71BC9618F51B}" type="parTrans" cxnId="{BA412CCD-110F-DE4E-AAE2-6358950A7311}">
      <dgm:prSet/>
      <dgm:spPr/>
      <dgm:t>
        <a:bodyPr/>
        <a:lstStyle/>
        <a:p>
          <a:endParaRPr lang="en-US"/>
        </a:p>
      </dgm:t>
    </dgm:pt>
    <dgm:pt modelId="{36D8079B-B638-AC48-9856-A6814567AAB5}" type="sibTrans" cxnId="{BA412CCD-110F-DE4E-AAE2-6358950A7311}">
      <dgm:prSet/>
      <dgm:spPr/>
      <dgm:t>
        <a:bodyPr/>
        <a:lstStyle/>
        <a:p>
          <a:endParaRPr lang="en-US"/>
        </a:p>
      </dgm:t>
    </dgm:pt>
    <dgm:pt modelId="{BFACA518-B679-324F-BEE3-4D9B308FF833}" type="pres">
      <dgm:prSet presAssocID="{F8106121-B633-8B49-BCC0-FFDB78E8B0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EB9F925-FEE1-6A40-A0B7-BC304ADE4377}" type="pres">
      <dgm:prSet presAssocID="{0D18B1F3-560F-1A4A-AD1F-6E4EE34BCCE5}" presName="hierRoot1" presStyleCnt="0"/>
      <dgm:spPr/>
    </dgm:pt>
    <dgm:pt modelId="{36DF1AB2-6220-C347-A48F-B712450C3326}" type="pres">
      <dgm:prSet presAssocID="{0D18B1F3-560F-1A4A-AD1F-6E4EE34BCCE5}" presName="composite" presStyleCnt="0"/>
      <dgm:spPr/>
    </dgm:pt>
    <dgm:pt modelId="{4286AF6E-DC77-7944-951F-D84B00D22109}" type="pres">
      <dgm:prSet presAssocID="{0D18B1F3-560F-1A4A-AD1F-6E4EE34BCCE5}" presName="image" presStyleLbl="node0" presStyleIdx="0" presStyleCnt="1"/>
      <dgm:spPr/>
    </dgm:pt>
    <dgm:pt modelId="{71A1BEFD-FB77-1246-B5EC-C86C2AFAB676}" type="pres">
      <dgm:prSet presAssocID="{0D18B1F3-560F-1A4A-AD1F-6E4EE34BCCE5}" presName="text" presStyleLbl="revTx" presStyleIdx="0" presStyleCnt="7">
        <dgm:presLayoutVars>
          <dgm:chPref val="3"/>
        </dgm:presLayoutVars>
      </dgm:prSet>
      <dgm:spPr/>
    </dgm:pt>
    <dgm:pt modelId="{CA916C65-0C63-F94E-9886-B508B08EE2DB}" type="pres">
      <dgm:prSet presAssocID="{0D18B1F3-560F-1A4A-AD1F-6E4EE34BCCE5}" presName="hierChild2" presStyleCnt="0"/>
      <dgm:spPr/>
    </dgm:pt>
    <dgm:pt modelId="{5AC0287F-4A09-4644-9B60-1384F89E5341}" type="pres">
      <dgm:prSet presAssocID="{DB9B08D7-4AFB-F742-BDAD-DB3C800F7A45}" presName="Name10" presStyleLbl="parChTrans1D2" presStyleIdx="0" presStyleCnt="2"/>
      <dgm:spPr/>
    </dgm:pt>
    <dgm:pt modelId="{B07CAB6A-9A6B-EC44-BC7B-B1ACBE441B01}" type="pres">
      <dgm:prSet presAssocID="{AA22864D-A49F-214D-BA2E-24A6B2D5B253}" presName="hierRoot2" presStyleCnt="0"/>
      <dgm:spPr/>
    </dgm:pt>
    <dgm:pt modelId="{F0466055-2ED3-8148-8AA2-DA66EC554105}" type="pres">
      <dgm:prSet presAssocID="{AA22864D-A49F-214D-BA2E-24A6B2D5B253}" presName="composite2" presStyleCnt="0"/>
      <dgm:spPr/>
    </dgm:pt>
    <dgm:pt modelId="{AA128599-E8AC-0045-AA93-299039FD0C72}" type="pres">
      <dgm:prSet presAssocID="{AA22864D-A49F-214D-BA2E-24A6B2D5B253}" presName="image2" presStyleLbl="node2" presStyleIdx="0" presStyleCnt="2"/>
      <dgm:spPr/>
    </dgm:pt>
    <dgm:pt modelId="{3F272584-72A2-4D46-B55C-57743770FE43}" type="pres">
      <dgm:prSet presAssocID="{AA22864D-A49F-214D-BA2E-24A6B2D5B253}" presName="text2" presStyleLbl="revTx" presStyleIdx="1" presStyleCnt="7">
        <dgm:presLayoutVars>
          <dgm:chPref val="3"/>
        </dgm:presLayoutVars>
      </dgm:prSet>
      <dgm:spPr/>
    </dgm:pt>
    <dgm:pt modelId="{2FAC129B-FE48-2943-B8AF-8D7BFD491833}" type="pres">
      <dgm:prSet presAssocID="{AA22864D-A49F-214D-BA2E-24A6B2D5B253}" presName="hierChild3" presStyleCnt="0"/>
      <dgm:spPr/>
    </dgm:pt>
    <dgm:pt modelId="{75BC13C8-AF8C-5647-B5CB-4CF15E860B55}" type="pres">
      <dgm:prSet presAssocID="{0DEA9509-4205-6048-AE19-434F50645AD4}" presName="Name17" presStyleLbl="parChTrans1D3" presStyleIdx="0" presStyleCnt="2"/>
      <dgm:spPr/>
    </dgm:pt>
    <dgm:pt modelId="{BE4E18E3-AA50-F143-B7DC-45D3B974F95C}" type="pres">
      <dgm:prSet presAssocID="{0D020AA6-2535-894D-A0B4-B6B4C024B9AD}" presName="hierRoot3" presStyleCnt="0"/>
      <dgm:spPr/>
    </dgm:pt>
    <dgm:pt modelId="{349CF79C-15DA-874B-BCAB-62F2B26414FB}" type="pres">
      <dgm:prSet presAssocID="{0D020AA6-2535-894D-A0B4-B6B4C024B9AD}" presName="composite3" presStyleCnt="0"/>
      <dgm:spPr/>
    </dgm:pt>
    <dgm:pt modelId="{70FB070E-D599-8D4A-A552-BE016EF2A252}" type="pres">
      <dgm:prSet presAssocID="{0D020AA6-2535-894D-A0B4-B6B4C024B9AD}" presName="image3" presStyleLbl="node3" presStyleIdx="0" presStyleCnt="2"/>
      <dgm:spPr/>
    </dgm:pt>
    <dgm:pt modelId="{6774ED39-1A82-8348-875D-49E60374E5C1}" type="pres">
      <dgm:prSet presAssocID="{0D020AA6-2535-894D-A0B4-B6B4C024B9AD}" presName="text3" presStyleLbl="revTx" presStyleIdx="2" presStyleCnt="7">
        <dgm:presLayoutVars>
          <dgm:chPref val="3"/>
        </dgm:presLayoutVars>
      </dgm:prSet>
      <dgm:spPr/>
    </dgm:pt>
    <dgm:pt modelId="{702CDD9E-AE57-9249-9DB1-8310F5BDAF09}" type="pres">
      <dgm:prSet presAssocID="{0D020AA6-2535-894D-A0B4-B6B4C024B9AD}" presName="hierChild4" presStyleCnt="0"/>
      <dgm:spPr/>
    </dgm:pt>
    <dgm:pt modelId="{26B5F258-484C-3F4C-BB80-B640A1C559C5}" type="pres">
      <dgm:prSet presAssocID="{562EB75D-1669-DB46-AF06-E78E2C50015C}" presName="Name23" presStyleLbl="parChTrans1D4" presStyleIdx="0" presStyleCnt="2"/>
      <dgm:spPr/>
    </dgm:pt>
    <dgm:pt modelId="{86D22DBD-41B3-1B41-92D9-A334794CF4DE}" type="pres">
      <dgm:prSet presAssocID="{6D7F74E0-EEE5-3D4C-8FFC-469D7626CA89}" presName="hierRoot4" presStyleCnt="0"/>
      <dgm:spPr/>
    </dgm:pt>
    <dgm:pt modelId="{659A9952-DBCB-B64A-8762-AE4E76B57183}" type="pres">
      <dgm:prSet presAssocID="{6D7F74E0-EEE5-3D4C-8FFC-469D7626CA89}" presName="composite4" presStyleCnt="0"/>
      <dgm:spPr/>
    </dgm:pt>
    <dgm:pt modelId="{B61775D6-1770-9649-84DF-351BEDE333B5}" type="pres">
      <dgm:prSet presAssocID="{6D7F74E0-EEE5-3D4C-8FFC-469D7626CA89}" presName="image4" presStyleLbl="node4" presStyleIdx="0" presStyleCnt="2"/>
      <dgm:spPr/>
    </dgm:pt>
    <dgm:pt modelId="{3E92DB47-43A1-D646-9B77-D593F8ED4415}" type="pres">
      <dgm:prSet presAssocID="{6D7F74E0-EEE5-3D4C-8FFC-469D7626CA89}" presName="text4" presStyleLbl="revTx" presStyleIdx="3" presStyleCnt="7">
        <dgm:presLayoutVars>
          <dgm:chPref val="3"/>
        </dgm:presLayoutVars>
      </dgm:prSet>
      <dgm:spPr/>
    </dgm:pt>
    <dgm:pt modelId="{19CC0299-9B21-9946-BC29-DE62CC2E0B9F}" type="pres">
      <dgm:prSet presAssocID="{6D7F74E0-EEE5-3D4C-8FFC-469D7626CA89}" presName="hierChild5" presStyleCnt="0"/>
      <dgm:spPr/>
    </dgm:pt>
    <dgm:pt modelId="{79AF5C01-8724-DF4E-8B78-F6ED5F02738D}" type="pres">
      <dgm:prSet presAssocID="{AF3E5E4F-1619-4346-ABFB-1AC9527739FB}" presName="Name10" presStyleLbl="parChTrans1D2" presStyleIdx="1" presStyleCnt="2"/>
      <dgm:spPr/>
    </dgm:pt>
    <dgm:pt modelId="{1732F2D7-A330-8344-8F0F-AD96C51C795E}" type="pres">
      <dgm:prSet presAssocID="{FF95716C-2E76-B448-9AEC-0CE65C5F61A9}" presName="hierRoot2" presStyleCnt="0"/>
      <dgm:spPr/>
    </dgm:pt>
    <dgm:pt modelId="{26B6105B-F254-AE48-A91E-55AE4ED771C8}" type="pres">
      <dgm:prSet presAssocID="{FF95716C-2E76-B448-9AEC-0CE65C5F61A9}" presName="composite2" presStyleCnt="0"/>
      <dgm:spPr/>
    </dgm:pt>
    <dgm:pt modelId="{C8DA7EC0-E39B-0A41-A3A6-E076A948640A}" type="pres">
      <dgm:prSet presAssocID="{FF95716C-2E76-B448-9AEC-0CE65C5F61A9}" presName="image2" presStyleLbl="node2" presStyleIdx="1" presStyleCnt="2"/>
      <dgm:spPr/>
    </dgm:pt>
    <dgm:pt modelId="{B3177CA6-3E69-4641-94C7-968D9AE05BA2}" type="pres">
      <dgm:prSet presAssocID="{FF95716C-2E76-B448-9AEC-0CE65C5F61A9}" presName="text2" presStyleLbl="revTx" presStyleIdx="4" presStyleCnt="7">
        <dgm:presLayoutVars>
          <dgm:chPref val="3"/>
        </dgm:presLayoutVars>
      </dgm:prSet>
      <dgm:spPr/>
    </dgm:pt>
    <dgm:pt modelId="{C9FCBE1C-E569-5249-BCCA-B9B15316F873}" type="pres">
      <dgm:prSet presAssocID="{FF95716C-2E76-B448-9AEC-0CE65C5F61A9}" presName="hierChild3" presStyleCnt="0"/>
      <dgm:spPr/>
    </dgm:pt>
    <dgm:pt modelId="{351862DD-EBB8-2F4F-8E19-58F5D3E7E1B0}" type="pres">
      <dgm:prSet presAssocID="{8DB2768A-4134-F740-861B-DD0D40D9DE64}" presName="Name17" presStyleLbl="parChTrans1D3" presStyleIdx="1" presStyleCnt="2"/>
      <dgm:spPr/>
    </dgm:pt>
    <dgm:pt modelId="{20DEC751-508E-024A-BF88-AA9992DF604C}" type="pres">
      <dgm:prSet presAssocID="{E7EC5815-0641-8C49-BB3D-0734EDEACDE0}" presName="hierRoot3" presStyleCnt="0"/>
      <dgm:spPr/>
    </dgm:pt>
    <dgm:pt modelId="{7EF75F48-3F16-D946-83F1-7385308B6E10}" type="pres">
      <dgm:prSet presAssocID="{E7EC5815-0641-8C49-BB3D-0734EDEACDE0}" presName="composite3" presStyleCnt="0"/>
      <dgm:spPr/>
    </dgm:pt>
    <dgm:pt modelId="{C6ED01C9-D0FA-3746-9863-51174BF4523D}" type="pres">
      <dgm:prSet presAssocID="{E7EC5815-0641-8C49-BB3D-0734EDEACDE0}" presName="image3" presStyleLbl="node3" presStyleIdx="1" presStyleCnt="2"/>
      <dgm:spPr/>
    </dgm:pt>
    <dgm:pt modelId="{F13BCCAE-E1C2-614B-81A6-4774211489D5}" type="pres">
      <dgm:prSet presAssocID="{E7EC5815-0641-8C49-BB3D-0734EDEACDE0}" presName="text3" presStyleLbl="revTx" presStyleIdx="5" presStyleCnt="7">
        <dgm:presLayoutVars>
          <dgm:chPref val="3"/>
        </dgm:presLayoutVars>
      </dgm:prSet>
      <dgm:spPr/>
    </dgm:pt>
    <dgm:pt modelId="{4ED59EF9-2FEA-6243-B737-0893CDC2D0A0}" type="pres">
      <dgm:prSet presAssocID="{E7EC5815-0641-8C49-BB3D-0734EDEACDE0}" presName="hierChild4" presStyleCnt="0"/>
      <dgm:spPr/>
    </dgm:pt>
    <dgm:pt modelId="{D1731169-6A47-834F-8E2F-4B1149483C43}" type="pres">
      <dgm:prSet presAssocID="{0466863D-366A-EA49-BAC1-71BC9618F51B}" presName="Name23" presStyleLbl="parChTrans1D4" presStyleIdx="1" presStyleCnt="2"/>
      <dgm:spPr/>
    </dgm:pt>
    <dgm:pt modelId="{E92FCD50-7069-524C-B447-027148347F7D}" type="pres">
      <dgm:prSet presAssocID="{E55E7914-8F4D-A24A-A910-246628899527}" presName="hierRoot4" presStyleCnt="0"/>
      <dgm:spPr/>
    </dgm:pt>
    <dgm:pt modelId="{422CA97C-7BD9-2C4F-A8C5-2835256B1DC0}" type="pres">
      <dgm:prSet presAssocID="{E55E7914-8F4D-A24A-A910-246628899527}" presName="composite4" presStyleCnt="0"/>
      <dgm:spPr/>
    </dgm:pt>
    <dgm:pt modelId="{F5DBB578-EC22-1B4F-B4A9-0FC7FE031FFC}" type="pres">
      <dgm:prSet presAssocID="{E55E7914-8F4D-A24A-A910-246628899527}" presName="image4" presStyleLbl="node4" presStyleIdx="1" presStyleCnt="2"/>
      <dgm:spPr/>
    </dgm:pt>
    <dgm:pt modelId="{151BC73F-3B0B-F544-A30B-41E20B575076}" type="pres">
      <dgm:prSet presAssocID="{E55E7914-8F4D-A24A-A910-246628899527}" presName="text4" presStyleLbl="revTx" presStyleIdx="6" presStyleCnt="7">
        <dgm:presLayoutVars>
          <dgm:chPref val="3"/>
        </dgm:presLayoutVars>
      </dgm:prSet>
      <dgm:spPr/>
    </dgm:pt>
    <dgm:pt modelId="{4CCEFCDD-8906-1643-98F1-921615FE62F7}" type="pres">
      <dgm:prSet presAssocID="{E55E7914-8F4D-A24A-A910-246628899527}" presName="hierChild5" presStyleCnt="0"/>
      <dgm:spPr/>
    </dgm:pt>
  </dgm:ptLst>
  <dgm:cxnLst>
    <dgm:cxn modelId="{3ABE1401-F495-FF4D-88CE-EF14630BE7D1}" type="presOf" srcId="{0D18B1F3-560F-1A4A-AD1F-6E4EE34BCCE5}" destId="{71A1BEFD-FB77-1246-B5EC-C86C2AFAB676}" srcOrd="0" destOrd="0" presId="urn:microsoft.com/office/officeart/2009/layout/CirclePictureHierarchy"/>
    <dgm:cxn modelId="{DC68D40B-B8DD-C44E-9FE4-AD39E05A38B5}" srcId="{AA22864D-A49F-214D-BA2E-24A6B2D5B253}" destId="{0D020AA6-2535-894D-A0B4-B6B4C024B9AD}" srcOrd="0" destOrd="0" parTransId="{0DEA9509-4205-6048-AE19-434F50645AD4}" sibTransId="{D15362C5-3F97-9C45-81BA-0E460C3F6C7A}"/>
    <dgm:cxn modelId="{A0C88310-6364-D54B-902E-B9BCC8B130E9}" srcId="{F8106121-B633-8B49-BCC0-FFDB78E8B098}" destId="{0D18B1F3-560F-1A4A-AD1F-6E4EE34BCCE5}" srcOrd="0" destOrd="0" parTransId="{8C10D682-039B-8249-95CE-156F17462F7E}" sibTransId="{61379222-F04D-4B4B-8300-45C15E2CB7B6}"/>
    <dgm:cxn modelId="{6295AE13-673B-A349-97B0-F52E7D052D27}" type="presOf" srcId="{6D7F74E0-EEE5-3D4C-8FFC-469D7626CA89}" destId="{3E92DB47-43A1-D646-9B77-D593F8ED4415}" srcOrd="0" destOrd="0" presId="urn:microsoft.com/office/officeart/2009/layout/CirclePictureHierarchy"/>
    <dgm:cxn modelId="{B91B0B18-601A-5A4D-B4A8-71D3F69517AA}" type="presOf" srcId="{8DB2768A-4134-F740-861B-DD0D40D9DE64}" destId="{351862DD-EBB8-2F4F-8E19-58F5D3E7E1B0}" srcOrd="0" destOrd="0" presId="urn:microsoft.com/office/officeart/2009/layout/CirclePictureHierarchy"/>
    <dgm:cxn modelId="{018F611B-9525-1946-BFFC-EC86CCBFD36A}" type="presOf" srcId="{562EB75D-1669-DB46-AF06-E78E2C50015C}" destId="{26B5F258-484C-3F4C-BB80-B640A1C559C5}" srcOrd="0" destOrd="0" presId="urn:microsoft.com/office/officeart/2009/layout/CirclePictureHierarchy"/>
    <dgm:cxn modelId="{DC72862B-5F4F-974F-95A1-BBFBFD1E084E}" type="presOf" srcId="{AA22864D-A49F-214D-BA2E-24A6B2D5B253}" destId="{3F272584-72A2-4D46-B55C-57743770FE43}" srcOrd="0" destOrd="0" presId="urn:microsoft.com/office/officeart/2009/layout/CirclePictureHierarchy"/>
    <dgm:cxn modelId="{9110902E-4B4E-6A4A-A16E-8A95CA1A3E42}" type="presOf" srcId="{E7EC5815-0641-8C49-BB3D-0734EDEACDE0}" destId="{F13BCCAE-E1C2-614B-81A6-4774211489D5}" srcOrd="0" destOrd="0" presId="urn:microsoft.com/office/officeart/2009/layout/CirclePictureHierarchy"/>
    <dgm:cxn modelId="{47BAF33A-0DF5-E940-B850-09B2F65C3352}" srcId="{FF95716C-2E76-B448-9AEC-0CE65C5F61A9}" destId="{E7EC5815-0641-8C49-BB3D-0734EDEACDE0}" srcOrd="0" destOrd="0" parTransId="{8DB2768A-4134-F740-861B-DD0D40D9DE64}" sibTransId="{43BA868F-15D9-C14E-94FF-E0C1520B4A9F}"/>
    <dgm:cxn modelId="{512A9841-CDD1-344A-B5F5-086D9CBAB538}" type="presOf" srcId="{F8106121-B633-8B49-BCC0-FFDB78E8B098}" destId="{BFACA518-B679-324F-BEE3-4D9B308FF833}" srcOrd="0" destOrd="0" presId="urn:microsoft.com/office/officeart/2009/layout/CirclePictureHierarchy"/>
    <dgm:cxn modelId="{E5CDEA5B-F6F4-2D46-801C-C817F55FF8AF}" type="presOf" srcId="{FF95716C-2E76-B448-9AEC-0CE65C5F61A9}" destId="{B3177CA6-3E69-4641-94C7-968D9AE05BA2}" srcOrd="0" destOrd="0" presId="urn:microsoft.com/office/officeart/2009/layout/CirclePictureHierarchy"/>
    <dgm:cxn modelId="{D8BC4587-8AD7-DC40-9B0A-7194B03577E8}" srcId="{0D18B1F3-560F-1A4A-AD1F-6E4EE34BCCE5}" destId="{AA22864D-A49F-214D-BA2E-24A6B2D5B253}" srcOrd="0" destOrd="0" parTransId="{DB9B08D7-4AFB-F742-BDAD-DB3C800F7A45}" sibTransId="{CE71534D-56BD-7343-BC19-810D7E83E898}"/>
    <dgm:cxn modelId="{46D6C0A4-0803-0342-AE5E-1D3C8B7F2AEC}" type="presOf" srcId="{DB9B08D7-4AFB-F742-BDAD-DB3C800F7A45}" destId="{5AC0287F-4A09-4644-9B60-1384F89E5341}" srcOrd="0" destOrd="0" presId="urn:microsoft.com/office/officeart/2009/layout/CirclePictureHierarchy"/>
    <dgm:cxn modelId="{CD1BE2A4-9F95-D044-AD89-F010A88F515B}" type="presOf" srcId="{0466863D-366A-EA49-BAC1-71BC9618F51B}" destId="{D1731169-6A47-834F-8E2F-4B1149483C43}" srcOrd="0" destOrd="0" presId="urn:microsoft.com/office/officeart/2009/layout/CirclePictureHierarchy"/>
    <dgm:cxn modelId="{FEA17CA7-9782-7D4D-AA5F-1D2841F6471A}" type="presOf" srcId="{0D020AA6-2535-894D-A0B4-B6B4C024B9AD}" destId="{6774ED39-1A82-8348-875D-49E60374E5C1}" srcOrd="0" destOrd="0" presId="urn:microsoft.com/office/officeart/2009/layout/CirclePictureHierarchy"/>
    <dgm:cxn modelId="{BA412CCD-110F-DE4E-AAE2-6358950A7311}" srcId="{E7EC5815-0641-8C49-BB3D-0734EDEACDE0}" destId="{E55E7914-8F4D-A24A-A910-246628899527}" srcOrd="0" destOrd="0" parTransId="{0466863D-366A-EA49-BAC1-71BC9618F51B}" sibTransId="{36D8079B-B638-AC48-9856-A6814567AAB5}"/>
    <dgm:cxn modelId="{7442CAD3-D774-C04F-A197-4A6C49BDD3ED}" type="presOf" srcId="{AF3E5E4F-1619-4346-ABFB-1AC9527739FB}" destId="{79AF5C01-8724-DF4E-8B78-F6ED5F02738D}" srcOrd="0" destOrd="0" presId="urn:microsoft.com/office/officeart/2009/layout/CirclePictureHierarchy"/>
    <dgm:cxn modelId="{69A84CD7-AAA9-7D48-98A3-371EEE3B9EA1}" type="presOf" srcId="{E55E7914-8F4D-A24A-A910-246628899527}" destId="{151BC73F-3B0B-F544-A30B-41E20B575076}" srcOrd="0" destOrd="0" presId="urn:microsoft.com/office/officeart/2009/layout/CirclePictureHierarchy"/>
    <dgm:cxn modelId="{C12FF2D7-1E3B-C342-9B75-E47DDBCCFD36}" type="presOf" srcId="{0DEA9509-4205-6048-AE19-434F50645AD4}" destId="{75BC13C8-AF8C-5647-B5CB-4CF15E860B55}" srcOrd="0" destOrd="0" presId="urn:microsoft.com/office/officeart/2009/layout/CirclePictureHierarchy"/>
    <dgm:cxn modelId="{2A2F09F2-4F9C-214B-96A9-B99E9195CC97}" srcId="{0D020AA6-2535-894D-A0B4-B6B4C024B9AD}" destId="{6D7F74E0-EEE5-3D4C-8FFC-469D7626CA89}" srcOrd="0" destOrd="0" parTransId="{562EB75D-1669-DB46-AF06-E78E2C50015C}" sibTransId="{9F726F4E-6A8E-904D-BC49-511C686C9E00}"/>
    <dgm:cxn modelId="{4C3A57F8-3AE6-2F4C-9956-859857EA2BDD}" srcId="{0D18B1F3-560F-1A4A-AD1F-6E4EE34BCCE5}" destId="{FF95716C-2E76-B448-9AEC-0CE65C5F61A9}" srcOrd="1" destOrd="0" parTransId="{AF3E5E4F-1619-4346-ABFB-1AC9527739FB}" sibTransId="{2B201AA7-B7B2-DD4E-A59D-6AA1B3421050}"/>
    <dgm:cxn modelId="{1723FDE2-DC58-CF40-A821-F834C825588A}" type="presParOf" srcId="{BFACA518-B679-324F-BEE3-4D9B308FF833}" destId="{4EB9F925-FEE1-6A40-A0B7-BC304ADE4377}" srcOrd="0" destOrd="0" presId="urn:microsoft.com/office/officeart/2009/layout/CirclePictureHierarchy"/>
    <dgm:cxn modelId="{50BD7ADD-101E-114B-BBD0-F62F37B0340F}" type="presParOf" srcId="{4EB9F925-FEE1-6A40-A0B7-BC304ADE4377}" destId="{36DF1AB2-6220-C347-A48F-B712450C3326}" srcOrd="0" destOrd="0" presId="urn:microsoft.com/office/officeart/2009/layout/CirclePictureHierarchy"/>
    <dgm:cxn modelId="{A0BAF571-6B67-3341-9DC5-8CD8B4E3678B}" type="presParOf" srcId="{36DF1AB2-6220-C347-A48F-B712450C3326}" destId="{4286AF6E-DC77-7944-951F-D84B00D22109}" srcOrd="0" destOrd="0" presId="urn:microsoft.com/office/officeart/2009/layout/CirclePictureHierarchy"/>
    <dgm:cxn modelId="{60CF26CD-AB99-AB42-99F8-273E4CA3CF1F}" type="presParOf" srcId="{36DF1AB2-6220-C347-A48F-B712450C3326}" destId="{71A1BEFD-FB77-1246-B5EC-C86C2AFAB676}" srcOrd="1" destOrd="0" presId="urn:microsoft.com/office/officeart/2009/layout/CirclePictureHierarchy"/>
    <dgm:cxn modelId="{C98E76A5-77C8-704E-9B46-1AF030650EB2}" type="presParOf" srcId="{4EB9F925-FEE1-6A40-A0B7-BC304ADE4377}" destId="{CA916C65-0C63-F94E-9886-B508B08EE2DB}" srcOrd="1" destOrd="0" presId="urn:microsoft.com/office/officeart/2009/layout/CirclePictureHierarchy"/>
    <dgm:cxn modelId="{49C24BE4-3436-D34A-BA1D-4B59E571A67C}" type="presParOf" srcId="{CA916C65-0C63-F94E-9886-B508B08EE2DB}" destId="{5AC0287F-4A09-4644-9B60-1384F89E5341}" srcOrd="0" destOrd="0" presId="urn:microsoft.com/office/officeart/2009/layout/CirclePictureHierarchy"/>
    <dgm:cxn modelId="{D5A8A73A-280E-E24A-9124-1ADDB8E05B14}" type="presParOf" srcId="{CA916C65-0C63-F94E-9886-B508B08EE2DB}" destId="{B07CAB6A-9A6B-EC44-BC7B-B1ACBE441B01}" srcOrd="1" destOrd="0" presId="urn:microsoft.com/office/officeart/2009/layout/CirclePictureHierarchy"/>
    <dgm:cxn modelId="{547E55A6-DBEC-4142-9795-AEC762FD60D6}" type="presParOf" srcId="{B07CAB6A-9A6B-EC44-BC7B-B1ACBE441B01}" destId="{F0466055-2ED3-8148-8AA2-DA66EC554105}" srcOrd="0" destOrd="0" presId="urn:microsoft.com/office/officeart/2009/layout/CirclePictureHierarchy"/>
    <dgm:cxn modelId="{845030C5-9E44-D34A-AC15-BE229660EA51}" type="presParOf" srcId="{F0466055-2ED3-8148-8AA2-DA66EC554105}" destId="{AA128599-E8AC-0045-AA93-299039FD0C72}" srcOrd="0" destOrd="0" presId="urn:microsoft.com/office/officeart/2009/layout/CirclePictureHierarchy"/>
    <dgm:cxn modelId="{51107643-FD22-F648-85A7-13D3F65A7610}" type="presParOf" srcId="{F0466055-2ED3-8148-8AA2-DA66EC554105}" destId="{3F272584-72A2-4D46-B55C-57743770FE43}" srcOrd="1" destOrd="0" presId="urn:microsoft.com/office/officeart/2009/layout/CirclePictureHierarchy"/>
    <dgm:cxn modelId="{6EB7E09A-4251-EF4A-A9EA-53E204845291}" type="presParOf" srcId="{B07CAB6A-9A6B-EC44-BC7B-B1ACBE441B01}" destId="{2FAC129B-FE48-2943-B8AF-8D7BFD491833}" srcOrd="1" destOrd="0" presId="urn:microsoft.com/office/officeart/2009/layout/CirclePictureHierarchy"/>
    <dgm:cxn modelId="{91F78456-9320-6D4B-B7EB-BE7007504810}" type="presParOf" srcId="{2FAC129B-FE48-2943-B8AF-8D7BFD491833}" destId="{75BC13C8-AF8C-5647-B5CB-4CF15E860B55}" srcOrd="0" destOrd="0" presId="urn:microsoft.com/office/officeart/2009/layout/CirclePictureHierarchy"/>
    <dgm:cxn modelId="{6463ADED-4770-C444-8834-583549F75942}" type="presParOf" srcId="{2FAC129B-FE48-2943-B8AF-8D7BFD491833}" destId="{BE4E18E3-AA50-F143-B7DC-45D3B974F95C}" srcOrd="1" destOrd="0" presId="urn:microsoft.com/office/officeart/2009/layout/CirclePictureHierarchy"/>
    <dgm:cxn modelId="{E2E2978B-FA03-0D4F-A632-86D3A8D08868}" type="presParOf" srcId="{BE4E18E3-AA50-F143-B7DC-45D3B974F95C}" destId="{349CF79C-15DA-874B-BCAB-62F2B26414FB}" srcOrd="0" destOrd="0" presId="urn:microsoft.com/office/officeart/2009/layout/CirclePictureHierarchy"/>
    <dgm:cxn modelId="{23369BC9-BCC0-E14F-A01F-8C532A436196}" type="presParOf" srcId="{349CF79C-15DA-874B-BCAB-62F2B26414FB}" destId="{70FB070E-D599-8D4A-A552-BE016EF2A252}" srcOrd="0" destOrd="0" presId="urn:microsoft.com/office/officeart/2009/layout/CirclePictureHierarchy"/>
    <dgm:cxn modelId="{97E135DB-3AA6-3343-9322-59EBB65CDC72}" type="presParOf" srcId="{349CF79C-15DA-874B-BCAB-62F2B26414FB}" destId="{6774ED39-1A82-8348-875D-49E60374E5C1}" srcOrd="1" destOrd="0" presId="urn:microsoft.com/office/officeart/2009/layout/CirclePictureHierarchy"/>
    <dgm:cxn modelId="{322E3F84-2162-7C4E-B2E2-40C11DAFD9FD}" type="presParOf" srcId="{BE4E18E3-AA50-F143-B7DC-45D3B974F95C}" destId="{702CDD9E-AE57-9249-9DB1-8310F5BDAF09}" srcOrd="1" destOrd="0" presId="urn:microsoft.com/office/officeart/2009/layout/CirclePictureHierarchy"/>
    <dgm:cxn modelId="{F04313E8-0557-BF4B-839B-AE9569C9CC7F}" type="presParOf" srcId="{702CDD9E-AE57-9249-9DB1-8310F5BDAF09}" destId="{26B5F258-484C-3F4C-BB80-B640A1C559C5}" srcOrd="0" destOrd="0" presId="urn:microsoft.com/office/officeart/2009/layout/CirclePictureHierarchy"/>
    <dgm:cxn modelId="{DFB2F14E-C500-3647-A464-7B2D80111C15}" type="presParOf" srcId="{702CDD9E-AE57-9249-9DB1-8310F5BDAF09}" destId="{86D22DBD-41B3-1B41-92D9-A334794CF4DE}" srcOrd="1" destOrd="0" presId="urn:microsoft.com/office/officeart/2009/layout/CirclePictureHierarchy"/>
    <dgm:cxn modelId="{8537F4D4-3785-FF4C-801E-5C994A3AF302}" type="presParOf" srcId="{86D22DBD-41B3-1B41-92D9-A334794CF4DE}" destId="{659A9952-DBCB-B64A-8762-AE4E76B57183}" srcOrd="0" destOrd="0" presId="urn:microsoft.com/office/officeart/2009/layout/CirclePictureHierarchy"/>
    <dgm:cxn modelId="{56BB1F42-DE8D-4D4C-A047-142A41984E11}" type="presParOf" srcId="{659A9952-DBCB-B64A-8762-AE4E76B57183}" destId="{B61775D6-1770-9649-84DF-351BEDE333B5}" srcOrd="0" destOrd="0" presId="urn:microsoft.com/office/officeart/2009/layout/CirclePictureHierarchy"/>
    <dgm:cxn modelId="{CEEE4BDF-7E30-1F43-90F1-55B73E3BECE8}" type="presParOf" srcId="{659A9952-DBCB-B64A-8762-AE4E76B57183}" destId="{3E92DB47-43A1-D646-9B77-D593F8ED4415}" srcOrd="1" destOrd="0" presId="urn:microsoft.com/office/officeart/2009/layout/CirclePictureHierarchy"/>
    <dgm:cxn modelId="{200E59CC-5FA4-5C48-883D-E7E2508DB534}" type="presParOf" srcId="{86D22DBD-41B3-1B41-92D9-A334794CF4DE}" destId="{19CC0299-9B21-9946-BC29-DE62CC2E0B9F}" srcOrd="1" destOrd="0" presId="urn:microsoft.com/office/officeart/2009/layout/CirclePictureHierarchy"/>
    <dgm:cxn modelId="{27BC7FA2-93AB-2B4D-B601-D911EEDB3CCB}" type="presParOf" srcId="{CA916C65-0C63-F94E-9886-B508B08EE2DB}" destId="{79AF5C01-8724-DF4E-8B78-F6ED5F02738D}" srcOrd="2" destOrd="0" presId="urn:microsoft.com/office/officeart/2009/layout/CirclePictureHierarchy"/>
    <dgm:cxn modelId="{F63582AF-E1C4-BE44-A624-45440AC20F76}" type="presParOf" srcId="{CA916C65-0C63-F94E-9886-B508B08EE2DB}" destId="{1732F2D7-A330-8344-8F0F-AD96C51C795E}" srcOrd="3" destOrd="0" presId="urn:microsoft.com/office/officeart/2009/layout/CirclePictureHierarchy"/>
    <dgm:cxn modelId="{0E8752ED-5AE3-CB45-B05A-E187DFFFCAF5}" type="presParOf" srcId="{1732F2D7-A330-8344-8F0F-AD96C51C795E}" destId="{26B6105B-F254-AE48-A91E-55AE4ED771C8}" srcOrd="0" destOrd="0" presId="urn:microsoft.com/office/officeart/2009/layout/CirclePictureHierarchy"/>
    <dgm:cxn modelId="{B194B91B-8D24-2140-BF75-F1F2BA32CA14}" type="presParOf" srcId="{26B6105B-F254-AE48-A91E-55AE4ED771C8}" destId="{C8DA7EC0-E39B-0A41-A3A6-E076A948640A}" srcOrd="0" destOrd="0" presId="urn:microsoft.com/office/officeart/2009/layout/CirclePictureHierarchy"/>
    <dgm:cxn modelId="{48E9CE4B-B228-3B46-A5A8-1258443EC3FF}" type="presParOf" srcId="{26B6105B-F254-AE48-A91E-55AE4ED771C8}" destId="{B3177CA6-3E69-4641-94C7-968D9AE05BA2}" srcOrd="1" destOrd="0" presId="urn:microsoft.com/office/officeart/2009/layout/CirclePictureHierarchy"/>
    <dgm:cxn modelId="{9324CA4C-767A-6846-8636-EF1516620C8D}" type="presParOf" srcId="{1732F2D7-A330-8344-8F0F-AD96C51C795E}" destId="{C9FCBE1C-E569-5249-BCCA-B9B15316F873}" srcOrd="1" destOrd="0" presId="urn:microsoft.com/office/officeart/2009/layout/CirclePictureHierarchy"/>
    <dgm:cxn modelId="{85CD19A6-57F0-8745-AA5C-3076F7CC7BD0}" type="presParOf" srcId="{C9FCBE1C-E569-5249-BCCA-B9B15316F873}" destId="{351862DD-EBB8-2F4F-8E19-58F5D3E7E1B0}" srcOrd="0" destOrd="0" presId="urn:microsoft.com/office/officeart/2009/layout/CirclePictureHierarchy"/>
    <dgm:cxn modelId="{0216F24E-09B3-BB44-A51C-368273B74B91}" type="presParOf" srcId="{C9FCBE1C-E569-5249-BCCA-B9B15316F873}" destId="{20DEC751-508E-024A-BF88-AA9992DF604C}" srcOrd="1" destOrd="0" presId="urn:microsoft.com/office/officeart/2009/layout/CirclePictureHierarchy"/>
    <dgm:cxn modelId="{29B82CD8-221D-104F-8714-8E6530A83A17}" type="presParOf" srcId="{20DEC751-508E-024A-BF88-AA9992DF604C}" destId="{7EF75F48-3F16-D946-83F1-7385308B6E10}" srcOrd="0" destOrd="0" presId="urn:microsoft.com/office/officeart/2009/layout/CirclePictureHierarchy"/>
    <dgm:cxn modelId="{463A28F6-7F95-6F44-894C-3D6BBCD001CC}" type="presParOf" srcId="{7EF75F48-3F16-D946-83F1-7385308B6E10}" destId="{C6ED01C9-D0FA-3746-9863-51174BF4523D}" srcOrd="0" destOrd="0" presId="urn:microsoft.com/office/officeart/2009/layout/CirclePictureHierarchy"/>
    <dgm:cxn modelId="{D67858BC-BBCB-7647-BA5A-046FB96EE4FB}" type="presParOf" srcId="{7EF75F48-3F16-D946-83F1-7385308B6E10}" destId="{F13BCCAE-E1C2-614B-81A6-4774211489D5}" srcOrd="1" destOrd="0" presId="urn:microsoft.com/office/officeart/2009/layout/CirclePictureHierarchy"/>
    <dgm:cxn modelId="{EA49FECD-F420-C249-8647-496BA52A1F76}" type="presParOf" srcId="{20DEC751-508E-024A-BF88-AA9992DF604C}" destId="{4ED59EF9-2FEA-6243-B737-0893CDC2D0A0}" srcOrd="1" destOrd="0" presId="urn:microsoft.com/office/officeart/2009/layout/CirclePictureHierarchy"/>
    <dgm:cxn modelId="{659E0865-1737-9E4B-B2C5-A9A447B4DB77}" type="presParOf" srcId="{4ED59EF9-2FEA-6243-B737-0893CDC2D0A0}" destId="{D1731169-6A47-834F-8E2F-4B1149483C43}" srcOrd="0" destOrd="0" presId="urn:microsoft.com/office/officeart/2009/layout/CirclePictureHierarchy"/>
    <dgm:cxn modelId="{E343D59A-CC7A-B047-B5D5-9F0A463E8CDC}" type="presParOf" srcId="{4ED59EF9-2FEA-6243-B737-0893CDC2D0A0}" destId="{E92FCD50-7069-524C-B447-027148347F7D}" srcOrd="1" destOrd="0" presId="urn:microsoft.com/office/officeart/2009/layout/CirclePictureHierarchy"/>
    <dgm:cxn modelId="{A4D018E0-5651-DE43-B7D0-12DBECF7B706}" type="presParOf" srcId="{E92FCD50-7069-524C-B447-027148347F7D}" destId="{422CA97C-7BD9-2C4F-A8C5-2835256B1DC0}" srcOrd="0" destOrd="0" presId="urn:microsoft.com/office/officeart/2009/layout/CirclePictureHierarchy"/>
    <dgm:cxn modelId="{5BFE0231-3EC3-B64A-9C6C-FAE40BF4C1B5}" type="presParOf" srcId="{422CA97C-7BD9-2C4F-A8C5-2835256B1DC0}" destId="{F5DBB578-EC22-1B4F-B4A9-0FC7FE031FFC}" srcOrd="0" destOrd="0" presId="urn:microsoft.com/office/officeart/2009/layout/CirclePictureHierarchy"/>
    <dgm:cxn modelId="{47792AB3-DC24-574C-B862-9EF7534C18DC}" type="presParOf" srcId="{422CA97C-7BD9-2C4F-A8C5-2835256B1DC0}" destId="{151BC73F-3B0B-F544-A30B-41E20B575076}" srcOrd="1" destOrd="0" presId="urn:microsoft.com/office/officeart/2009/layout/CirclePictureHierarchy"/>
    <dgm:cxn modelId="{B95CB651-A0BC-F842-B976-A6F1B26E7040}" type="presParOf" srcId="{E92FCD50-7069-524C-B447-027148347F7D}" destId="{4CCEFCDD-8906-1643-98F1-921615FE62F7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F44408-F7EA-5D45-9F78-1E9259F17F1C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4FD71C-37EB-7C4D-BA75-847F56CE95C2}">
      <dgm:prSet phldrT="[Text]"/>
      <dgm:spPr/>
      <dgm:t>
        <a:bodyPr/>
        <a:lstStyle/>
        <a:p>
          <a:r>
            <a:rPr lang="en-US" dirty="0"/>
            <a:t>Input</a:t>
          </a:r>
        </a:p>
      </dgm:t>
    </dgm:pt>
    <dgm:pt modelId="{F1BDFDD3-509D-304E-95A4-CCE2F1A47873}" type="parTrans" cxnId="{0732BFEA-7762-F946-A27F-E72CD310C383}">
      <dgm:prSet/>
      <dgm:spPr/>
      <dgm:t>
        <a:bodyPr/>
        <a:lstStyle/>
        <a:p>
          <a:endParaRPr lang="en-US"/>
        </a:p>
      </dgm:t>
    </dgm:pt>
    <dgm:pt modelId="{3C3A72B1-6F38-454F-ADA5-D1EBE4A37A7A}" type="sibTrans" cxnId="{0732BFEA-7762-F946-A27F-E72CD310C383}">
      <dgm:prSet/>
      <dgm:spPr/>
      <dgm:t>
        <a:bodyPr/>
        <a:lstStyle/>
        <a:p>
          <a:endParaRPr lang="en-US"/>
        </a:p>
      </dgm:t>
    </dgm:pt>
    <dgm:pt modelId="{3AC304E9-26FF-944E-90D5-3DC6C1AA69DE}">
      <dgm:prSet phldrT="[Text]"/>
      <dgm:spPr/>
      <dgm:t>
        <a:bodyPr/>
        <a:lstStyle/>
        <a:p>
          <a:r>
            <a:rPr lang="en-US" dirty="0"/>
            <a:t>Textual description of courses:</a:t>
          </a:r>
        </a:p>
      </dgm:t>
    </dgm:pt>
    <dgm:pt modelId="{0234A1D6-3B1B-9849-9EE8-C66F3B5967D5}" type="parTrans" cxnId="{6C8AAC0A-232D-9248-A993-1B79BE69D5E7}">
      <dgm:prSet/>
      <dgm:spPr/>
      <dgm:t>
        <a:bodyPr/>
        <a:lstStyle/>
        <a:p>
          <a:endParaRPr lang="en-US"/>
        </a:p>
      </dgm:t>
    </dgm:pt>
    <dgm:pt modelId="{FBCE840F-0CAD-8945-BADD-24F97645C1A6}" type="sibTrans" cxnId="{6C8AAC0A-232D-9248-A993-1B79BE69D5E7}">
      <dgm:prSet/>
      <dgm:spPr/>
      <dgm:t>
        <a:bodyPr/>
        <a:lstStyle/>
        <a:p>
          <a:endParaRPr lang="en-US"/>
        </a:p>
      </dgm:t>
    </dgm:pt>
    <dgm:pt modelId="{55AF6ACC-D03D-AE4C-B062-8B2F16A0D8E1}">
      <dgm:prSet phldrT="[Text]"/>
      <dgm:spPr/>
      <dgm:t>
        <a:bodyPr/>
        <a:lstStyle/>
        <a:p>
          <a:r>
            <a:rPr lang="en-US" dirty="0"/>
            <a:t>Fit Topic Model</a:t>
          </a:r>
        </a:p>
      </dgm:t>
    </dgm:pt>
    <dgm:pt modelId="{2ADED678-A0FA-2A45-8EFC-7F6DAAA912BC}" type="parTrans" cxnId="{D477C136-E0FD-4B4A-95A0-B7E6DFCCDBB4}">
      <dgm:prSet/>
      <dgm:spPr/>
      <dgm:t>
        <a:bodyPr/>
        <a:lstStyle/>
        <a:p>
          <a:endParaRPr lang="en-US"/>
        </a:p>
      </dgm:t>
    </dgm:pt>
    <dgm:pt modelId="{A7B5DA2F-F7AF-9F49-B4CA-599244722077}" type="sibTrans" cxnId="{D477C136-E0FD-4B4A-95A0-B7E6DFCCDBB4}">
      <dgm:prSet/>
      <dgm:spPr/>
      <dgm:t>
        <a:bodyPr/>
        <a:lstStyle/>
        <a:p>
          <a:endParaRPr lang="en-US"/>
        </a:p>
      </dgm:t>
    </dgm:pt>
    <dgm:pt modelId="{33B6F756-187C-084D-A5E5-14E3CE45FED5}">
      <dgm:prSet phldrT="[Text]"/>
      <dgm:spPr/>
      <dgm:t>
        <a:bodyPr/>
        <a:lstStyle/>
        <a:p>
          <a:r>
            <a:rPr lang="en-US" dirty="0"/>
            <a:t>Course Recommendation</a:t>
          </a:r>
        </a:p>
      </dgm:t>
    </dgm:pt>
    <dgm:pt modelId="{69AE5D8A-F2AB-EB4D-96F1-27E117C0FA3C}" type="parTrans" cxnId="{943B2148-6680-5047-BD31-87C06188DCF7}">
      <dgm:prSet/>
      <dgm:spPr/>
      <dgm:t>
        <a:bodyPr/>
        <a:lstStyle/>
        <a:p>
          <a:endParaRPr lang="en-US"/>
        </a:p>
      </dgm:t>
    </dgm:pt>
    <dgm:pt modelId="{AA2D9868-44A9-EA40-8AEE-2E386522331A}" type="sibTrans" cxnId="{943B2148-6680-5047-BD31-87C06188DCF7}">
      <dgm:prSet/>
      <dgm:spPr/>
      <dgm:t>
        <a:bodyPr/>
        <a:lstStyle/>
        <a:p>
          <a:endParaRPr lang="en-US"/>
        </a:p>
      </dgm:t>
    </dgm:pt>
    <dgm:pt modelId="{49ED70FB-4313-8C44-B11C-342D87274162}">
      <dgm:prSet phldrT="[Text]"/>
      <dgm:spPr/>
      <dgm:t>
        <a:bodyPr/>
        <a:lstStyle/>
        <a:p>
          <a:r>
            <a:rPr lang="en-US" dirty="0"/>
            <a:t>App: selection of key words</a:t>
          </a:r>
        </a:p>
      </dgm:t>
    </dgm:pt>
    <dgm:pt modelId="{48D45555-4DDE-884A-B4D8-E13913EF94E6}" type="parTrans" cxnId="{A1A14C2F-E7D6-964D-8977-51F9BF04B7AE}">
      <dgm:prSet/>
      <dgm:spPr/>
      <dgm:t>
        <a:bodyPr/>
        <a:lstStyle/>
        <a:p>
          <a:endParaRPr lang="en-US"/>
        </a:p>
      </dgm:t>
    </dgm:pt>
    <dgm:pt modelId="{701D2E83-9CEE-604F-A11C-33BFB65773F0}" type="sibTrans" cxnId="{A1A14C2F-E7D6-964D-8977-51F9BF04B7AE}">
      <dgm:prSet/>
      <dgm:spPr/>
      <dgm:t>
        <a:bodyPr/>
        <a:lstStyle/>
        <a:p>
          <a:endParaRPr lang="en-US"/>
        </a:p>
      </dgm:t>
    </dgm:pt>
    <dgm:pt modelId="{88EAD537-7A7D-4F41-96B9-A5783DC87535}">
      <dgm:prSet phldrT="[Text]"/>
      <dgm:spPr/>
      <dgm:t>
        <a:bodyPr/>
        <a:lstStyle/>
        <a:p>
          <a:r>
            <a:rPr lang="en-US" dirty="0"/>
            <a:t>LDA</a:t>
          </a:r>
        </a:p>
      </dgm:t>
    </dgm:pt>
    <dgm:pt modelId="{58B1C047-A8DB-554A-B40F-1AEC5B3B65B7}" type="parTrans" cxnId="{36CAEB17-ACE4-0F4A-84CE-371C7BD826CD}">
      <dgm:prSet/>
      <dgm:spPr/>
      <dgm:t>
        <a:bodyPr/>
        <a:lstStyle/>
        <a:p>
          <a:endParaRPr lang="en-US"/>
        </a:p>
      </dgm:t>
    </dgm:pt>
    <dgm:pt modelId="{88AD6943-4577-6141-BE07-172A9AD1B4D9}" type="sibTrans" cxnId="{36CAEB17-ACE4-0F4A-84CE-371C7BD826CD}">
      <dgm:prSet/>
      <dgm:spPr/>
      <dgm:t>
        <a:bodyPr/>
        <a:lstStyle/>
        <a:p>
          <a:endParaRPr lang="en-US"/>
        </a:p>
      </dgm:t>
    </dgm:pt>
    <dgm:pt modelId="{029DFC3C-5818-4092-88B2-7DFF19E4D432}">
      <dgm:prSet phldrT="[Text]"/>
      <dgm:spPr/>
      <dgm:t>
        <a:bodyPr/>
        <a:lstStyle/>
        <a:p>
          <a:r>
            <a:rPr lang="en-US" dirty="0"/>
            <a:t>Model selection: perplexity, coherence, log-likelihood (future)</a:t>
          </a:r>
        </a:p>
      </dgm:t>
    </dgm:pt>
    <dgm:pt modelId="{004BEF1F-5740-43E4-B489-0E31BE9A1CBD}" type="parTrans" cxnId="{49764D44-C09C-416F-8809-2C0D820881FB}">
      <dgm:prSet/>
      <dgm:spPr/>
      <dgm:t>
        <a:bodyPr/>
        <a:lstStyle/>
        <a:p>
          <a:endParaRPr lang="fr-FR"/>
        </a:p>
      </dgm:t>
    </dgm:pt>
    <dgm:pt modelId="{36CA98AC-D91B-405A-8BC8-65E1BC69C6BC}" type="sibTrans" cxnId="{49764D44-C09C-416F-8809-2C0D820881FB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C38D66EC-FEDD-4439-8A86-906041F0CEE0}">
          <dgm:prSet phldrT="[Text]"/>
          <dgm:spPr/>
          <dgm:t>
            <a:bodyPr/>
            <a:lstStyle/>
            <a:p>
              <a:r>
                <a:rPr lang="en-US" dirty="0"/>
                <a:t>Vary: </a:t>
              </a:r>
              <a14:m>
                <m:oMath xmlns:m="http://schemas.openxmlformats.org/officeDocument/2006/math">
                  <m:r>
                    <a:rPr lang="fr-FR" b="0" i="1" smtClean="0">
                      <a:latin typeface="Cambria Math"/>
                    </a:rPr>
                    <m:t>𝛼</m:t>
                  </m:r>
                  <m:r>
                    <a:rPr lang="fr-FR" b="0" i="1" smtClean="0">
                      <a:latin typeface="Cambria Math"/>
                    </a:rPr>
                    <m:t>,</m:t>
                  </m:r>
                  <m:r>
                    <a:rPr lang="fr-FR" b="0" i="1" smtClean="0">
                      <a:latin typeface="Cambria Math"/>
                    </a:rPr>
                    <m:t>𝛽</m:t>
                  </m:r>
                </m:oMath>
              </a14:m>
              <a:r>
                <a:rPr lang="en-US" dirty="0"/>
                <a:t> and </a:t>
              </a:r>
              <a14:m>
                <m:oMath xmlns:m="http://schemas.openxmlformats.org/officeDocument/2006/math">
                  <m:r>
                    <a:rPr lang="fr-FR" b="0" i="1" smtClean="0">
                      <a:latin typeface="Cambria Math"/>
                    </a:rPr>
                    <m:t>𝑛</m:t>
                  </m:r>
                </m:oMath>
              </a14:m>
              <a:endParaRPr lang="en-US" dirty="0"/>
            </a:p>
          </dgm:t>
        </dgm:pt>
      </mc:Choice>
      <mc:Fallback xmlns="">
        <dgm:pt modelId="{C38D66EC-FEDD-4439-8A86-906041F0CEE0}">
          <dgm:prSet phldrT="[Text]"/>
          <dgm:spPr/>
          <dgm:t>
            <a:bodyPr/>
            <a:lstStyle/>
            <a:p>
              <a:r>
                <a:rPr lang="en-US" dirty="0" smtClean="0"/>
                <a:t>Vary: </a:t>
              </a:r>
              <a:r>
                <a:rPr lang="fr-FR" b="0" i="0" smtClean="0">
                  <a:latin typeface="Cambria Math"/>
                </a:rPr>
                <a:t>𝛼,</a:t>
              </a:r>
              <a:r>
                <a:rPr lang="fr-FR" b="0" i="0" smtClean="0">
                  <a:latin typeface="Cambria Math"/>
                </a:rPr>
                <a:t>𝛽</a:t>
              </a:r>
              <a:r>
                <a:rPr lang="en-US" dirty="0" smtClean="0"/>
                <a:t> and </a:t>
              </a:r>
              <a:r>
                <a:rPr lang="fr-FR" b="0" i="0" smtClean="0">
                  <a:latin typeface="Cambria Math"/>
                </a:rPr>
                <a:t>𝑛</a:t>
              </a:r>
              <a:endParaRPr lang="en-US" dirty="0"/>
            </a:p>
          </dgm:t>
        </dgm:pt>
      </mc:Fallback>
    </mc:AlternateContent>
    <dgm:pt modelId="{C3A6384D-94AE-42C5-9EC3-E0CBB36420D2}" type="parTrans" cxnId="{74920BAF-8EA8-4CBA-9F75-BE54A1719792}">
      <dgm:prSet/>
      <dgm:spPr/>
      <dgm:t>
        <a:bodyPr/>
        <a:lstStyle/>
        <a:p>
          <a:endParaRPr lang="fr-FR"/>
        </a:p>
      </dgm:t>
    </dgm:pt>
    <dgm:pt modelId="{C7956634-0570-4097-A19F-943B63A780A6}" type="sibTrans" cxnId="{74920BAF-8EA8-4CBA-9F75-BE54A1719792}">
      <dgm:prSet/>
      <dgm:spPr/>
      <dgm:t>
        <a:bodyPr/>
        <a:lstStyle/>
        <a:p>
          <a:endParaRPr lang="fr-FR"/>
        </a:p>
      </dgm:t>
    </dgm:pt>
    <dgm:pt modelId="{01DB5AA7-7AE4-42D2-B460-969F3275F4C9}">
      <dgm:prSet phldrT="[Text]"/>
      <dgm:spPr/>
      <dgm:t>
        <a:bodyPr/>
        <a:lstStyle/>
        <a:p>
          <a:r>
            <a:rPr lang="en-US" dirty="0"/>
            <a:t>Course manuals</a:t>
          </a:r>
        </a:p>
      </dgm:t>
    </dgm:pt>
    <dgm:pt modelId="{B3F990EE-BAEB-45A3-8967-291FE0A307DB}" type="parTrans" cxnId="{E55D3E81-EEB7-42A9-BB84-5F2AA59302A8}">
      <dgm:prSet/>
      <dgm:spPr/>
      <dgm:t>
        <a:bodyPr/>
        <a:lstStyle/>
        <a:p>
          <a:endParaRPr lang="fr-FR"/>
        </a:p>
      </dgm:t>
    </dgm:pt>
    <dgm:pt modelId="{9416A124-94B8-4FFA-AEE3-84A7FE020323}" type="sibTrans" cxnId="{E55D3E81-EEB7-42A9-BB84-5F2AA59302A8}">
      <dgm:prSet/>
      <dgm:spPr/>
      <dgm:t>
        <a:bodyPr/>
        <a:lstStyle/>
        <a:p>
          <a:endParaRPr lang="fr-FR"/>
        </a:p>
      </dgm:t>
    </dgm:pt>
    <dgm:pt modelId="{4363EB4E-56BC-4646-BFB8-09B2BF0FDB77}">
      <dgm:prSet phldrT="[Text]"/>
      <dgm:spPr/>
      <dgm:t>
        <a:bodyPr/>
        <a:lstStyle/>
        <a:p>
          <a:r>
            <a:rPr lang="en-US" dirty="0"/>
            <a:t>Course catalogue</a:t>
          </a:r>
        </a:p>
      </dgm:t>
    </dgm:pt>
    <dgm:pt modelId="{16EB9D60-8ED2-4D6F-91B2-2466D14DC8CE}" type="parTrans" cxnId="{9A5437F7-79EE-47AA-8799-18773654F482}">
      <dgm:prSet/>
      <dgm:spPr/>
      <dgm:t>
        <a:bodyPr/>
        <a:lstStyle/>
        <a:p>
          <a:endParaRPr lang="fr-FR"/>
        </a:p>
      </dgm:t>
    </dgm:pt>
    <dgm:pt modelId="{1E8EF35C-2452-4458-9768-02E29F57B50D}" type="sibTrans" cxnId="{9A5437F7-79EE-47AA-8799-18773654F482}">
      <dgm:prSet/>
      <dgm:spPr/>
      <dgm:t>
        <a:bodyPr/>
        <a:lstStyle/>
        <a:p>
          <a:endParaRPr lang="fr-FR"/>
        </a:p>
      </dgm:t>
    </dgm:pt>
    <dgm:pt modelId="{3BF0ECE6-CF23-4A63-B480-1DE00571CCC9}">
      <dgm:prSet phldrT="[Text]"/>
      <dgm:spPr/>
      <dgm:t>
        <a:bodyPr/>
        <a:lstStyle/>
        <a:p>
          <a:endParaRPr lang="en-US" dirty="0"/>
        </a:p>
      </dgm:t>
    </dgm:pt>
    <dgm:pt modelId="{D57F2C8B-6E6E-466E-81C1-03BF76D05B44}" type="parTrans" cxnId="{A7E53462-707F-41C5-AA7B-777EC66F34B8}">
      <dgm:prSet/>
      <dgm:spPr/>
      <dgm:t>
        <a:bodyPr/>
        <a:lstStyle/>
        <a:p>
          <a:endParaRPr lang="fr-FR"/>
        </a:p>
      </dgm:t>
    </dgm:pt>
    <dgm:pt modelId="{15068EF9-593D-4455-9165-FBF57A10AA78}" type="sibTrans" cxnId="{A7E53462-707F-41C5-AA7B-777EC66F34B8}">
      <dgm:prSet/>
      <dgm:spPr/>
      <dgm:t>
        <a:bodyPr/>
        <a:lstStyle/>
        <a:p>
          <a:endParaRPr lang="fr-FR"/>
        </a:p>
      </dgm:t>
    </dgm:pt>
    <dgm:pt modelId="{56493F77-2575-44A4-96C5-29A0E72BF586}">
      <dgm:prSet phldrT="[Text]"/>
      <dgm:spPr/>
      <dgm:t>
        <a:bodyPr/>
        <a:lstStyle/>
        <a:p>
          <a:r>
            <a:rPr lang="en-US" dirty="0"/>
            <a:t>Identify matching courses</a:t>
          </a:r>
        </a:p>
      </dgm:t>
    </dgm:pt>
    <dgm:pt modelId="{E15F7C01-3392-4125-B9E4-B65DBF70D5AF}" type="parTrans" cxnId="{B2FF3186-F230-4721-A261-88D57C1DBFEB}">
      <dgm:prSet/>
      <dgm:spPr/>
      <dgm:t>
        <a:bodyPr/>
        <a:lstStyle/>
        <a:p>
          <a:endParaRPr lang="fr-FR"/>
        </a:p>
      </dgm:t>
    </dgm:pt>
    <dgm:pt modelId="{33E0EEFA-9FD2-4419-AD45-1EF0C91D82EB}" type="sibTrans" cxnId="{B2FF3186-F230-4721-A261-88D57C1DBFEB}">
      <dgm:prSet/>
      <dgm:spPr/>
      <dgm:t>
        <a:bodyPr/>
        <a:lstStyle/>
        <a:p>
          <a:endParaRPr lang="fr-FR"/>
        </a:p>
      </dgm:t>
    </dgm:pt>
    <dgm:pt modelId="{3167F531-1595-4E3F-B6F3-008CC617D873}">
      <dgm:prSet phldrT="[Text]"/>
      <dgm:spPr/>
      <dgm:t>
        <a:bodyPr/>
        <a:lstStyle/>
        <a:p>
          <a:r>
            <a:rPr lang="en-US" dirty="0"/>
            <a:t>student topic profile</a:t>
          </a:r>
        </a:p>
      </dgm:t>
    </dgm:pt>
    <dgm:pt modelId="{47F3A77D-7E2C-4C53-8412-FFDACAD310F5}" type="parTrans" cxnId="{3EDD7E80-4C6D-4782-89F3-E7967CBCF0BA}">
      <dgm:prSet/>
      <dgm:spPr/>
      <dgm:t>
        <a:bodyPr/>
        <a:lstStyle/>
        <a:p>
          <a:endParaRPr lang="fr-FR"/>
        </a:p>
      </dgm:t>
    </dgm:pt>
    <dgm:pt modelId="{44D8E4B9-9590-400D-840D-B118CF6040BB}" type="sibTrans" cxnId="{3EDD7E80-4C6D-4782-89F3-E7967CBCF0BA}">
      <dgm:prSet/>
      <dgm:spPr/>
      <dgm:t>
        <a:bodyPr/>
        <a:lstStyle/>
        <a:p>
          <a:endParaRPr lang="fr-FR"/>
        </a:p>
      </dgm:t>
    </dgm:pt>
    <dgm:pt modelId="{1799A8BD-C483-4181-999C-C3AC6E1B686F}">
      <dgm:prSet phldrT="[Text]"/>
      <dgm:spPr/>
      <dgm:t>
        <a:bodyPr/>
        <a:lstStyle/>
        <a:p>
          <a:r>
            <a:rPr lang="en-US" dirty="0"/>
            <a:t>Course literature (future)</a:t>
          </a:r>
        </a:p>
      </dgm:t>
    </dgm:pt>
    <dgm:pt modelId="{D57A2C41-D98D-45ED-936C-9E5212ED50A4}" type="parTrans" cxnId="{FE4CCA03-634C-43E9-B996-682B19E0C451}">
      <dgm:prSet/>
      <dgm:spPr/>
      <dgm:t>
        <a:bodyPr/>
        <a:lstStyle/>
        <a:p>
          <a:endParaRPr lang="fr-FR"/>
        </a:p>
      </dgm:t>
    </dgm:pt>
    <dgm:pt modelId="{49AF01D2-FF22-4078-AB1D-65D1F25CCADA}" type="sibTrans" cxnId="{FE4CCA03-634C-43E9-B996-682B19E0C451}">
      <dgm:prSet/>
      <dgm:spPr/>
      <dgm:t>
        <a:bodyPr/>
        <a:lstStyle/>
        <a:p>
          <a:endParaRPr lang="fr-FR"/>
        </a:p>
      </dgm:t>
    </dgm:pt>
    <dgm:pt modelId="{3EEF20E3-E8FF-C948-B6A2-E332D891F03C}" type="pres">
      <dgm:prSet presAssocID="{38F44408-F7EA-5D45-9F78-1E9259F17F1C}" presName="Name0" presStyleCnt="0">
        <dgm:presLayoutVars>
          <dgm:dir/>
          <dgm:resizeHandles val="exact"/>
        </dgm:presLayoutVars>
      </dgm:prSet>
      <dgm:spPr/>
    </dgm:pt>
    <dgm:pt modelId="{C52653A9-88E4-5B4C-A313-E4CE4518E38B}" type="pres">
      <dgm:prSet presAssocID="{CB4FD71C-37EB-7C4D-BA75-847F56CE95C2}" presName="node" presStyleLbl="node1" presStyleIdx="0" presStyleCnt="3">
        <dgm:presLayoutVars>
          <dgm:bulletEnabled val="1"/>
        </dgm:presLayoutVars>
      </dgm:prSet>
      <dgm:spPr/>
    </dgm:pt>
    <dgm:pt modelId="{524E36A4-812D-A94F-B713-8FF1DFB30DF5}" type="pres">
      <dgm:prSet presAssocID="{3C3A72B1-6F38-454F-ADA5-D1EBE4A37A7A}" presName="sibTrans" presStyleLbl="sibTrans2D1" presStyleIdx="0" presStyleCnt="2"/>
      <dgm:spPr/>
    </dgm:pt>
    <dgm:pt modelId="{45B56F92-CA62-7547-B01D-E6ADA8964BD8}" type="pres">
      <dgm:prSet presAssocID="{3C3A72B1-6F38-454F-ADA5-D1EBE4A37A7A}" presName="connectorText" presStyleLbl="sibTrans2D1" presStyleIdx="0" presStyleCnt="2"/>
      <dgm:spPr/>
    </dgm:pt>
    <dgm:pt modelId="{062D1ADA-9625-5C42-8A29-3EBF6176F03B}" type="pres">
      <dgm:prSet presAssocID="{55AF6ACC-D03D-AE4C-B062-8B2F16A0D8E1}" presName="node" presStyleLbl="node1" presStyleIdx="1" presStyleCnt="3">
        <dgm:presLayoutVars>
          <dgm:bulletEnabled val="1"/>
        </dgm:presLayoutVars>
      </dgm:prSet>
      <dgm:spPr/>
    </dgm:pt>
    <dgm:pt modelId="{FF924318-EFF4-114C-A607-D5E593D342F4}" type="pres">
      <dgm:prSet presAssocID="{A7B5DA2F-F7AF-9F49-B4CA-599244722077}" presName="sibTrans" presStyleLbl="sibTrans2D1" presStyleIdx="1" presStyleCnt="2"/>
      <dgm:spPr/>
    </dgm:pt>
    <dgm:pt modelId="{A4EC4731-5BF8-BF47-ADB2-BBF1EF6E6274}" type="pres">
      <dgm:prSet presAssocID="{A7B5DA2F-F7AF-9F49-B4CA-599244722077}" presName="connectorText" presStyleLbl="sibTrans2D1" presStyleIdx="1" presStyleCnt="2"/>
      <dgm:spPr/>
    </dgm:pt>
    <dgm:pt modelId="{A9073634-AA3C-9A44-B584-1CB99DA50058}" type="pres">
      <dgm:prSet presAssocID="{33B6F756-187C-084D-A5E5-14E3CE45FED5}" presName="node" presStyleLbl="node1" presStyleIdx="2" presStyleCnt="3">
        <dgm:presLayoutVars>
          <dgm:bulletEnabled val="1"/>
        </dgm:presLayoutVars>
      </dgm:prSet>
      <dgm:spPr/>
    </dgm:pt>
  </dgm:ptLst>
  <dgm:cxnLst>
    <dgm:cxn modelId="{FE4CCA03-634C-43E9-B996-682B19E0C451}" srcId="{3AC304E9-26FF-944E-90D5-3DC6C1AA69DE}" destId="{1799A8BD-C483-4181-999C-C3AC6E1B686F}" srcOrd="2" destOrd="0" parTransId="{D57A2C41-D98D-45ED-936C-9E5212ED50A4}" sibTransId="{49AF01D2-FF22-4078-AB1D-65D1F25CCADA}"/>
    <dgm:cxn modelId="{56614105-8CA3-4F42-9E8B-B78A9891730D}" type="presOf" srcId="{A7B5DA2F-F7AF-9F49-B4CA-599244722077}" destId="{A4EC4731-5BF8-BF47-ADB2-BBF1EF6E6274}" srcOrd="1" destOrd="0" presId="urn:microsoft.com/office/officeart/2005/8/layout/process1"/>
    <dgm:cxn modelId="{6C8AAC0A-232D-9248-A993-1B79BE69D5E7}" srcId="{CB4FD71C-37EB-7C4D-BA75-847F56CE95C2}" destId="{3AC304E9-26FF-944E-90D5-3DC6C1AA69DE}" srcOrd="0" destOrd="0" parTransId="{0234A1D6-3B1B-9849-9EE8-C66F3B5967D5}" sibTransId="{FBCE840F-0CAD-8945-BADD-24F97645C1A6}"/>
    <dgm:cxn modelId="{73DD5911-7F14-43E1-8C50-4BCC7D96A6B5}" type="presOf" srcId="{56493F77-2575-44A4-96C5-29A0E72BF586}" destId="{A9073634-AA3C-9A44-B584-1CB99DA50058}" srcOrd="0" destOrd="3" presId="urn:microsoft.com/office/officeart/2005/8/layout/process1"/>
    <dgm:cxn modelId="{36CAEB17-ACE4-0F4A-84CE-371C7BD826CD}" srcId="{55AF6ACC-D03D-AE4C-B062-8B2F16A0D8E1}" destId="{88EAD537-7A7D-4F41-96B9-A5783DC87535}" srcOrd="0" destOrd="0" parTransId="{58B1C047-A8DB-554A-B40F-1AEC5B3B65B7}" sibTransId="{88AD6943-4577-6141-BE07-172A9AD1B4D9}"/>
    <dgm:cxn modelId="{4680601C-603D-6543-8764-87DE9B972109}" type="presOf" srcId="{3C3A72B1-6F38-454F-ADA5-D1EBE4A37A7A}" destId="{45B56F92-CA62-7547-B01D-E6ADA8964BD8}" srcOrd="1" destOrd="0" presId="urn:microsoft.com/office/officeart/2005/8/layout/process1"/>
    <dgm:cxn modelId="{69FEFD2E-B932-4510-B156-09EB6EA4A8FB}" type="presOf" srcId="{C38D66EC-FEDD-4439-8A86-906041F0CEE0}" destId="{062D1ADA-9625-5C42-8A29-3EBF6176F03B}" srcOrd="0" destOrd="2" presId="urn:microsoft.com/office/officeart/2005/8/layout/process1"/>
    <dgm:cxn modelId="{A1A14C2F-E7D6-964D-8977-51F9BF04B7AE}" srcId="{33B6F756-187C-084D-A5E5-14E3CE45FED5}" destId="{49ED70FB-4313-8C44-B11C-342D87274162}" srcOrd="0" destOrd="0" parTransId="{48D45555-4DDE-884A-B4D8-E13913EF94E6}" sibTransId="{701D2E83-9CEE-604F-A11C-33BFB65773F0}"/>
    <dgm:cxn modelId="{1C13AF36-8778-2F4D-96C9-B2B4597564DB}" type="presOf" srcId="{33B6F756-187C-084D-A5E5-14E3CE45FED5}" destId="{A9073634-AA3C-9A44-B584-1CB99DA50058}" srcOrd="0" destOrd="0" presId="urn:microsoft.com/office/officeart/2005/8/layout/process1"/>
    <dgm:cxn modelId="{D477C136-E0FD-4B4A-95A0-B7E6DFCCDBB4}" srcId="{38F44408-F7EA-5D45-9F78-1E9259F17F1C}" destId="{55AF6ACC-D03D-AE4C-B062-8B2F16A0D8E1}" srcOrd="1" destOrd="0" parTransId="{2ADED678-A0FA-2A45-8EFC-7F6DAAA912BC}" sibTransId="{A7B5DA2F-F7AF-9F49-B4CA-599244722077}"/>
    <dgm:cxn modelId="{49764D44-C09C-416F-8809-2C0D820881FB}" srcId="{55AF6ACC-D03D-AE4C-B062-8B2F16A0D8E1}" destId="{029DFC3C-5818-4092-88B2-7DFF19E4D432}" srcOrd="2" destOrd="0" parTransId="{004BEF1F-5740-43E4-B489-0E31BE9A1CBD}" sibTransId="{36CA98AC-D91B-405A-8BC8-65E1BC69C6BC}"/>
    <dgm:cxn modelId="{943B2148-6680-5047-BD31-87C06188DCF7}" srcId="{38F44408-F7EA-5D45-9F78-1E9259F17F1C}" destId="{33B6F756-187C-084D-A5E5-14E3CE45FED5}" srcOrd="2" destOrd="0" parTransId="{69AE5D8A-F2AB-EB4D-96F1-27E117C0FA3C}" sibTransId="{AA2D9868-44A9-EA40-8AEE-2E386522331A}"/>
    <dgm:cxn modelId="{83241050-9C4B-2048-B761-A08B9581B43C}" type="presOf" srcId="{CB4FD71C-37EB-7C4D-BA75-847F56CE95C2}" destId="{C52653A9-88E4-5B4C-A313-E4CE4518E38B}" srcOrd="0" destOrd="0" presId="urn:microsoft.com/office/officeart/2005/8/layout/process1"/>
    <dgm:cxn modelId="{A7E53462-707F-41C5-AA7B-777EC66F34B8}" srcId="{55AF6ACC-D03D-AE4C-B062-8B2F16A0D8E1}" destId="{3BF0ECE6-CF23-4A63-B480-1DE00571CCC9}" srcOrd="3" destOrd="0" parTransId="{D57F2C8B-6E6E-466E-81C1-03BF76D05B44}" sibTransId="{15068EF9-593D-4455-9165-FBF57A10AA78}"/>
    <dgm:cxn modelId="{CCF3526B-89DC-2D4F-9C96-1E59C0C4FDCC}" type="presOf" srcId="{A7B5DA2F-F7AF-9F49-B4CA-599244722077}" destId="{FF924318-EFF4-114C-A607-D5E593D342F4}" srcOrd="0" destOrd="0" presId="urn:microsoft.com/office/officeart/2005/8/layout/process1"/>
    <dgm:cxn modelId="{50E6ED6C-C3B3-43F8-8C41-A05FE042606F}" type="presOf" srcId="{4363EB4E-56BC-4646-BFB8-09B2BF0FDB77}" destId="{C52653A9-88E4-5B4C-A313-E4CE4518E38B}" srcOrd="0" destOrd="2" presId="urn:microsoft.com/office/officeart/2005/8/layout/process1"/>
    <dgm:cxn modelId="{C53C6875-FBAC-4F51-8D6E-0AB5A15E1C2A}" type="presOf" srcId="{01DB5AA7-7AE4-42D2-B460-969F3275F4C9}" destId="{C52653A9-88E4-5B4C-A313-E4CE4518E38B}" srcOrd="0" destOrd="3" presId="urn:microsoft.com/office/officeart/2005/8/layout/process1"/>
    <dgm:cxn modelId="{3EDD7E80-4C6D-4782-89F3-E7967CBCF0BA}" srcId="{49ED70FB-4313-8C44-B11C-342D87274162}" destId="{3167F531-1595-4E3F-B6F3-008CC617D873}" srcOrd="0" destOrd="0" parTransId="{47F3A77D-7E2C-4C53-8412-FFDACAD310F5}" sibTransId="{44D8E4B9-9590-400D-840D-B118CF6040BB}"/>
    <dgm:cxn modelId="{E55D3E81-EEB7-42A9-BB84-5F2AA59302A8}" srcId="{3AC304E9-26FF-944E-90D5-3DC6C1AA69DE}" destId="{01DB5AA7-7AE4-42D2-B460-969F3275F4C9}" srcOrd="1" destOrd="0" parTransId="{B3F990EE-BAEB-45A3-8967-291FE0A307DB}" sibTransId="{9416A124-94B8-4FFA-AEE3-84A7FE020323}"/>
    <dgm:cxn modelId="{B2FF3186-F230-4721-A261-88D57C1DBFEB}" srcId="{33B6F756-187C-084D-A5E5-14E3CE45FED5}" destId="{56493F77-2575-44A4-96C5-29A0E72BF586}" srcOrd="1" destOrd="0" parTransId="{E15F7C01-3392-4125-B9E4-B65DBF70D5AF}" sibTransId="{33E0EEFA-9FD2-4419-AD45-1EF0C91D82EB}"/>
    <dgm:cxn modelId="{D836688F-B35D-4571-964A-BC3E43CC8147}" type="presOf" srcId="{3167F531-1595-4E3F-B6F3-008CC617D873}" destId="{A9073634-AA3C-9A44-B584-1CB99DA50058}" srcOrd="0" destOrd="2" presId="urn:microsoft.com/office/officeart/2005/8/layout/process1"/>
    <dgm:cxn modelId="{7EE6569A-E10B-E94D-BF25-DD513728CFE9}" type="presOf" srcId="{38F44408-F7EA-5D45-9F78-1E9259F17F1C}" destId="{3EEF20E3-E8FF-C948-B6A2-E332D891F03C}" srcOrd="0" destOrd="0" presId="urn:microsoft.com/office/officeart/2005/8/layout/process1"/>
    <dgm:cxn modelId="{C88E06A0-4AA6-E049-9C4F-DFD0AEB503E4}" type="presOf" srcId="{3C3A72B1-6F38-454F-ADA5-D1EBE4A37A7A}" destId="{524E36A4-812D-A94F-B713-8FF1DFB30DF5}" srcOrd="0" destOrd="0" presId="urn:microsoft.com/office/officeart/2005/8/layout/process1"/>
    <dgm:cxn modelId="{EF72B4A6-FECE-924F-95B4-DA9CFFF4402C}" type="presOf" srcId="{49ED70FB-4313-8C44-B11C-342D87274162}" destId="{A9073634-AA3C-9A44-B584-1CB99DA50058}" srcOrd="0" destOrd="1" presId="urn:microsoft.com/office/officeart/2005/8/layout/process1"/>
    <dgm:cxn modelId="{74920BAF-8EA8-4CBA-9F75-BE54A1719792}" srcId="{55AF6ACC-D03D-AE4C-B062-8B2F16A0D8E1}" destId="{C38D66EC-FEDD-4439-8A86-906041F0CEE0}" srcOrd="1" destOrd="0" parTransId="{C3A6384D-94AE-42C5-9EC3-E0CBB36420D2}" sibTransId="{C7956634-0570-4097-A19F-943B63A780A6}"/>
    <dgm:cxn modelId="{A8F45CD2-7DF7-4711-AE86-F846F7A5DE42}" type="presOf" srcId="{3BF0ECE6-CF23-4A63-B480-1DE00571CCC9}" destId="{062D1ADA-9625-5C42-8A29-3EBF6176F03B}" srcOrd="0" destOrd="4" presId="urn:microsoft.com/office/officeart/2005/8/layout/process1"/>
    <dgm:cxn modelId="{71DE28D3-21FF-47B2-9E5B-378C6BA65FA8}" type="presOf" srcId="{029DFC3C-5818-4092-88B2-7DFF19E4D432}" destId="{062D1ADA-9625-5C42-8A29-3EBF6176F03B}" srcOrd="0" destOrd="3" presId="urn:microsoft.com/office/officeart/2005/8/layout/process1"/>
    <dgm:cxn modelId="{A89CB9D7-989C-40D5-AA16-206B33FB1BB2}" type="presOf" srcId="{1799A8BD-C483-4181-999C-C3AC6E1B686F}" destId="{C52653A9-88E4-5B4C-A313-E4CE4518E38B}" srcOrd="0" destOrd="4" presId="urn:microsoft.com/office/officeart/2005/8/layout/process1"/>
    <dgm:cxn modelId="{6A5901E3-2791-FF40-B914-9AA3A09A361F}" type="presOf" srcId="{3AC304E9-26FF-944E-90D5-3DC6C1AA69DE}" destId="{C52653A9-88E4-5B4C-A313-E4CE4518E38B}" srcOrd="0" destOrd="1" presId="urn:microsoft.com/office/officeart/2005/8/layout/process1"/>
    <dgm:cxn modelId="{6A7818E5-7AAC-0040-A041-A806D4C642AC}" type="presOf" srcId="{55AF6ACC-D03D-AE4C-B062-8B2F16A0D8E1}" destId="{062D1ADA-9625-5C42-8A29-3EBF6176F03B}" srcOrd="0" destOrd="0" presId="urn:microsoft.com/office/officeart/2005/8/layout/process1"/>
    <dgm:cxn modelId="{0732BFEA-7762-F946-A27F-E72CD310C383}" srcId="{38F44408-F7EA-5D45-9F78-1E9259F17F1C}" destId="{CB4FD71C-37EB-7C4D-BA75-847F56CE95C2}" srcOrd="0" destOrd="0" parTransId="{F1BDFDD3-509D-304E-95A4-CCE2F1A47873}" sibTransId="{3C3A72B1-6F38-454F-ADA5-D1EBE4A37A7A}"/>
    <dgm:cxn modelId="{B436C5F6-09C7-3744-AFBC-CEB44E2793D1}" type="presOf" srcId="{88EAD537-7A7D-4F41-96B9-A5783DC87535}" destId="{062D1ADA-9625-5C42-8A29-3EBF6176F03B}" srcOrd="0" destOrd="1" presId="urn:microsoft.com/office/officeart/2005/8/layout/process1"/>
    <dgm:cxn modelId="{9A5437F7-79EE-47AA-8799-18773654F482}" srcId="{3AC304E9-26FF-944E-90D5-3DC6C1AA69DE}" destId="{4363EB4E-56BC-4646-BFB8-09B2BF0FDB77}" srcOrd="0" destOrd="0" parTransId="{16EB9D60-8ED2-4D6F-91B2-2466D14DC8CE}" sibTransId="{1E8EF35C-2452-4458-9768-02E29F57B50D}"/>
    <dgm:cxn modelId="{FB9E4479-BC78-6E48-BA44-AB73AA00D46F}" type="presParOf" srcId="{3EEF20E3-E8FF-C948-B6A2-E332D891F03C}" destId="{C52653A9-88E4-5B4C-A313-E4CE4518E38B}" srcOrd="0" destOrd="0" presId="urn:microsoft.com/office/officeart/2005/8/layout/process1"/>
    <dgm:cxn modelId="{4BE925E6-D869-B345-97FD-92CF357989B7}" type="presParOf" srcId="{3EEF20E3-E8FF-C948-B6A2-E332D891F03C}" destId="{524E36A4-812D-A94F-B713-8FF1DFB30DF5}" srcOrd="1" destOrd="0" presId="urn:microsoft.com/office/officeart/2005/8/layout/process1"/>
    <dgm:cxn modelId="{4CA0B719-596E-A640-B57D-167A4896C823}" type="presParOf" srcId="{524E36A4-812D-A94F-B713-8FF1DFB30DF5}" destId="{45B56F92-CA62-7547-B01D-E6ADA8964BD8}" srcOrd="0" destOrd="0" presId="urn:microsoft.com/office/officeart/2005/8/layout/process1"/>
    <dgm:cxn modelId="{65EBE230-B371-B446-BCDA-4786D315F58E}" type="presParOf" srcId="{3EEF20E3-E8FF-C948-B6A2-E332D891F03C}" destId="{062D1ADA-9625-5C42-8A29-3EBF6176F03B}" srcOrd="2" destOrd="0" presId="urn:microsoft.com/office/officeart/2005/8/layout/process1"/>
    <dgm:cxn modelId="{5AACAD84-3128-F94D-BB90-E4E312E30AFD}" type="presParOf" srcId="{3EEF20E3-E8FF-C948-B6A2-E332D891F03C}" destId="{FF924318-EFF4-114C-A607-D5E593D342F4}" srcOrd="3" destOrd="0" presId="urn:microsoft.com/office/officeart/2005/8/layout/process1"/>
    <dgm:cxn modelId="{827A0953-3C80-AA4B-AB5D-CDCF559408B6}" type="presParOf" srcId="{FF924318-EFF4-114C-A607-D5E593D342F4}" destId="{A4EC4731-5BF8-BF47-ADB2-BBF1EF6E6274}" srcOrd="0" destOrd="0" presId="urn:microsoft.com/office/officeart/2005/8/layout/process1"/>
    <dgm:cxn modelId="{6EB1EECA-B67C-3446-B3B1-5904A61C3B59}" type="presParOf" srcId="{3EEF20E3-E8FF-C948-B6A2-E332D891F03C}" destId="{A9073634-AA3C-9A44-B584-1CB99DA5005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F44408-F7EA-5D45-9F78-1E9259F17F1C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4FD71C-37EB-7C4D-BA75-847F56CE95C2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F1BDFDD3-509D-304E-95A4-CCE2F1A47873}" type="parTrans" cxnId="{0732BFEA-7762-F946-A27F-E72CD310C383}">
      <dgm:prSet/>
      <dgm:spPr/>
      <dgm:t>
        <a:bodyPr/>
        <a:lstStyle/>
        <a:p>
          <a:endParaRPr lang="en-US"/>
        </a:p>
      </dgm:t>
    </dgm:pt>
    <dgm:pt modelId="{3C3A72B1-6F38-454F-ADA5-D1EBE4A37A7A}" type="sibTrans" cxnId="{0732BFEA-7762-F946-A27F-E72CD310C383}">
      <dgm:prSet/>
      <dgm:spPr/>
      <dgm:t>
        <a:bodyPr/>
        <a:lstStyle/>
        <a:p>
          <a:endParaRPr lang="en-US"/>
        </a:p>
      </dgm:t>
    </dgm:pt>
    <dgm:pt modelId="{3AC304E9-26FF-944E-90D5-3DC6C1AA69DE}">
      <dgm:prSet phldrT="[Text]"/>
      <dgm:spPr/>
      <dgm:t>
        <a:bodyPr/>
        <a:lstStyle/>
        <a:p>
          <a:r>
            <a:rPr lang="en-US" dirty="0" smtClean="0"/>
            <a:t>Textual description of courses:</a:t>
          </a:r>
          <a:endParaRPr lang="en-US" dirty="0"/>
        </a:p>
      </dgm:t>
    </dgm:pt>
    <dgm:pt modelId="{0234A1D6-3B1B-9849-9EE8-C66F3B5967D5}" type="parTrans" cxnId="{6C8AAC0A-232D-9248-A993-1B79BE69D5E7}">
      <dgm:prSet/>
      <dgm:spPr/>
      <dgm:t>
        <a:bodyPr/>
        <a:lstStyle/>
        <a:p>
          <a:endParaRPr lang="en-US"/>
        </a:p>
      </dgm:t>
    </dgm:pt>
    <dgm:pt modelId="{FBCE840F-0CAD-8945-BADD-24F97645C1A6}" type="sibTrans" cxnId="{6C8AAC0A-232D-9248-A993-1B79BE69D5E7}">
      <dgm:prSet/>
      <dgm:spPr/>
      <dgm:t>
        <a:bodyPr/>
        <a:lstStyle/>
        <a:p>
          <a:endParaRPr lang="en-US"/>
        </a:p>
      </dgm:t>
    </dgm:pt>
    <dgm:pt modelId="{55AF6ACC-D03D-AE4C-B062-8B2F16A0D8E1}">
      <dgm:prSet phldrT="[Text]"/>
      <dgm:spPr>
        <a:blipFill rotWithShape="1">
          <a:blip xmlns:r="http://schemas.openxmlformats.org/officeDocument/2006/relationships" r:embed="rId1"/>
          <a:stretch>
            <a:fillRect l="-593"/>
          </a:stretch>
        </a:blipFill>
      </dgm:spPr>
      <dgm:t>
        <a:bodyPr/>
        <a:lstStyle/>
        <a:p>
          <a:r>
            <a:rPr lang="fr-FR">
              <a:noFill/>
            </a:rPr>
            <a:t> </a:t>
          </a:r>
        </a:p>
      </dgm:t>
    </dgm:pt>
    <dgm:pt modelId="{2ADED678-A0FA-2A45-8EFC-7F6DAAA912BC}" type="parTrans" cxnId="{D477C136-E0FD-4B4A-95A0-B7E6DFCCDBB4}">
      <dgm:prSet/>
      <dgm:spPr/>
      <dgm:t>
        <a:bodyPr/>
        <a:lstStyle/>
        <a:p>
          <a:endParaRPr lang="en-US"/>
        </a:p>
      </dgm:t>
    </dgm:pt>
    <dgm:pt modelId="{A7B5DA2F-F7AF-9F49-B4CA-599244722077}" type="sibTrans" cxnId="{D477C136-E0FD-4B4A-95A0-B7E6DFCCDBB4}">
      <dgm:prSet/>
      <dgm:spPr/>
      <dgm:t>
        <a:bodyPr/>
        <a:lstStyle/>
        <a:p>
          <a:endParaRPr lang="en-US"/>
        </a:p>
      </dgm:t>
    </dgm:pt>
    <dgm:pt modelId="{33B6F756-187C-084D-A5E5-14E3CE45FED5}">
      <dgm:prSet phldrT="[Text]"/>
      <dgm:spPr/>
      <dgm:t>
        <a:bodyPr/>
        <a:lstStyle/>
        <a:p>
          <a:r>
            <a:rPr lang="en-US" dirty="0" smtClean="0"/>
            <a:t>Course </a:t>
          </a:r>
          <a:r>
            <a:rPr lang="en-US" dirty="0"/>
            <a:t>Recommendation</a:t>
          </a:r>
        </a:p>
      </dgm:t>
    </dgm:pt>
    <dgm:pt modelId="{69AE5D8A-F2AB-EB4D-96F1-27E117C0FA3C}" type="parTrans" cxnId="{943B2148-6680-5047-BD31-87C06188DCF7}">
      <dgm:prSet/>
      <dgm:spPr/>
      <dgm:t>
        <a:bodyPr/>
        <a:lstStyle/>
        <a:p>
          <a:endParaRPr lang="en-US"/>
        </a:p>
      </dgm:t>
    </dgm:pt>
    <dgm:pt modelId="{AA2D9868-44A9-EA40-8AEE-2E386522331A}" type="sibTrans" cxnId="{943B2148-6680-5047-BD31-87C06188DCF7}">
      <dgm:prSet/>
      <dgm:spPr/>
      <dgm:t>
        <a:bodyPr/>
        <a:lstStyle/>
        <a:p>
          <a:endParaRPr lang="en-US"/>
        </a:p>
      </dgm:t>
    </dgm:pt>
    <dgm:pt modelId="{49ED70FB-4313-8C44-B11C-342D87274162}">
      <dgm:prSet phldrT="[Text]"/>
      <dgm:spPr/>
      <dgm:t>
        <a:bodyPr/>
        <a:lstStyle/>
        <a:p>
          <a:r>
            <a:rPr lang="en-US" dirty="0" smtClean="0"/>
            <a:t>App: selection of key words</a:t>
          </a:r>
          <a:endParaRPr lang="en-US" dirty="0"/>
        </a:p>
      </dgm:t>
    </dgm:pt>
    <dgm:pt modelId="{48D45555-4DDE-884A-B4D8-E13913EF94E6}" type="parTrans" cxnId="{A1A14C2F-E7D6-964D-8977-51F9BF04B7AE}">
      <dgm:prSet/>
      <dgm:spPr/>
      <dgm:t>
        <a:bodyPr/>
        <a:lstStyle/>
        <a:p>
          <a:endParaRPr lang="en-US"/>
        </a:p>
      </dgm:t>
    </dgm:pt>
    <dgm:pt modelId="{701D2E83-9CEE-604F-A11C-33BFB65773F0}" type="sibTrans" cxnId="{A1A14C2F-E7D6-964D-8977-51F9BF04B7AE}">
      <dgm:prSet/>
      <dgm:spPr/>
      <dgm:t>
        <a:bodyPr/>
        <a:lstStyle/>
        <a:p>
          <a:endParaRPr lang="en-US"/>
        </a:p>
      </dgm:t>
    </dgm:pt>
    <dgm:pt modelId="{88EAD537-7A7D-4F41-96B9-A5783DC87535}">
      <dgm:prSet phldrT="[Text]"/>
      <dgm:spPr/>
      <dgm:t>
        <a:bodyPr/>
        <a:lstStyle/>
        <a:p>
          <a:r>
            <a:rPr lang="fr-FR">
              <a:noFill/>
            </a:rPr>
            <a:t> </a:t>
          </a:r>
        </a:p>
      </dgm:t>
    </dgm:pt>
    <dgm:pt modelId="{58B1C047-A8DB-554A-B40F-1AEC5B3B65B7}" type="parTrans" cxnId="{36CAEB17-ACE4-0F4A-84CE-371C7BD826CD}">
      <dgm:prSet/>
      <dgm:spPr/>
      <dgm:t>
        <a:bodyPr/>
        <a:lstStyle/>
        <a:p>
          <a:endParaRPr lang="en-US"/>
        </a:p>
      </dgm:t>
    </dgm:pt>
    <dgm:pt modelId="{88AD6943-4577-6141-BE07-172A9AD1B4D9}" type="sibTrans" cxnId="{36CAEB17-ACE4-0F4A-84CE-371C7BD826CD}">
      <dgm:prSet/>
      <dgm:spPr/>
      <dgm:t>
        <a:bodyPr/>
        <a:lstStyle/>
        <a:p>
          <a:endParaRPr lang="en-US"/>
        </a:p>
      </dgm:t>
    </dgm:pt>
    <dgm:pt modelId="{029DFC3C-5818-4092-88B2-7DFF19E4D432}">
      <dgm:prSet phldrT="[Text]"/>
      <dgm:spPr/>
      <dgm:t>
        <a:bodyPr/>
        <a:lstStyle/>
        <a:p>
          <a:r>
            <a:rPr lang="fr-FR">
              <a:noFill/>
            </a:rPr>
            <a:t> </a:t>
          </a:r>
        </a:p>
      </dgm:t>
    </dgm:pt>
    <dgm:pt modelId="{004BEF1F-5740-43E4-B489-0E31BE9A1CBD}" type="parTrans" cxnId="{49764D44-C09C-416F-8809-2C0D820881FB}">
      <dgm:prSet/>
      <dgm:spPr/>
      <dgm:t>
        <a:bodyPr/>
        <a:lstStyle/>
        <a:p>
          <a:endParaRPr lang="fr-FR"/>
        </a:p>
      </dgm:t>
    </dgm:pt>
    <dgm:pt modelId="{36CA98AC-D91B-405A-8BC8-65E1BC69C6BC}" type="sibTrans" cxnId="{49764D44-C09C-416F-8809-2C0D820881FB}">
      <dgm:prSet/>
      <dgm:spPr/>
      <dgm:t>
        <a:bodyPr/>
        <a:lstStyle/>
        <a:p>
          <a:endParaRPr lang="fr-FR"/>
        </a:p>
      </dgm:t>
    </dgm:pt>
    <dgm:pt modelId="{C38D66EC-FEDD-4439-8A86-906041F0CEE0}">
      <dgm:prSet phldrT="[Text]"/>
      <dgm:spPr/>
      <dgm:t>
        <a:bodyPr/>
        <a:lstStyle/>
        <a:p>
          <a:r>
            <a:rPr lang="fr-FR">
              <a:noFill/>
            </a:rPr>
            <a:t> </a:t>
          </a:r>
        </a:p>
      </dgm:t>
    </dgm:pt>
    <dgm:pt modelId="{C3A6384D-94AE-42C5-9EC3-E0CBB36420D2}" type="parTrans" cxnId="{74920BAF-8EA8-4CBA-9F75-BE54A1719792}">
      <dgm:prSet/>
      <dgm:spPr/>
      <dgm:t>
        <a:bodyPr/>
        <a:lstStyle/>
        <a:p>
          <a:endParaRPr lang="fr-FR"/>
        </a:p>
      </dgm:t>
    </dgm:pt>
    <dgm:pt modelId="{C7956634-0570-4097-A19F-943B63A780A6}" type="sibTrans" cxnId="{74920BAF-8EA8-4CBA-9F75-BE54A1719792}">
      <dgm:prSet/>
      <dgm:spPr/>
      <dgm:t>
        <a:bodyPr/>
        <a:lstStyle/>
        <a:p>
          <a:endParaRPr lang="fr-FR"/>
        </a:p>
      </dgm:t>
    </dgm:pt>
    <dgm:pt modelId="{01DB5AA7-7AE4-42D2-B460-969F3275F4C9}">
      <dgm:prSet phldrT="[Text]"/>
      <dgm:spPr/>
      <dgm:t>
        <a:bodyPr/>
        <a:lstStyle/>
        <a:p>
          <a:r>
            <a:rPr lang="en-US" dirty="0" smtClean="0"/>
            <a:t>Course manuals</a:t>
          </a:r>
          <a:endParaRPr lang="en-US" dirty="0"/>
        </a:p>
      </dgm:t>
    </dgm:pt>
    <dgm:pt modelId="{B3F990EE-BAEB-45A3-8967-291FE0A307DB}" type="parTrans" cxnId="{E55D3E81-EEB7-42A9-BB84-5F2AA59302A8}">
      <dgm:prSet/>
      <dgm:spPr/>
      <dgm:t>
        <a:bodyPr/>
        <a:lstStyle/>
        <a:p>
          <a:endParaRPr lang="fr-FR"/>
        </a:p>
      </dgm:t>
    </dgm:pt>
    <dgm:pt modelId="{9416A124-94B8-4FFA-AEE3-84A7FE020323}" type="sibTrans" cxnId="{E55D3E81-EEB7-42A9-BB84-5F2AA59302A8}">
      <dgm:prSet/>
      <dgm:spPr/>
      <dgm:t>
        <a:bodyPr/>
        <a:lstStyle/>
        <a:p>
          <a:endParaRPr lang="fr-FR"/>
        </a:p>
      </dgm:t>
    </dgm:pt>
    <dgm:pt modelId="{4363EB4E-56BC-4646-BFB8-09B2BF0FDB77}">
      <dgm:prSet phldrT="[Text]"/>
      <dgm:spPr/>
      <dgm:t>
        <a:bodyPr/>
        <a:lstStyle/>
        <a:p>
          <a:r>
            <a:rPr lang="en-US" dirty="0" smtClean="0"/>
            <a:t>Course catalogue</a:t>
          </a:r>
          <a:endParaRPr lang="en-US" dirty="0"/>
        </a:p>
      </dgm:t>
    </dgm:pt>
    <dgm:pt modelId="{16EB9D60-8ED2-4D6F-91B2-2466D14DC8CE}" type="parTrans" cxnId="{9A5437F7-79EE-47AA-8799-18773654F482}">
      <dgm:prSet/>
      <dgm:spPr/>
      <dgm:t>
        <a:bodyPr/>
        <a:lstStyle/>
        <a:p>
          <a:endParaRPr lang="fr-FR"/>
        </a:p>
      </dgm:t>
    </dgm:pt>
    <dgm:pt modelId="{1E8EF35C-2452-4458-9768-02E29F57B50D}" type="sibTrans" cxnId="{9A5437F7-79EE-47AA-8799-18773654F482}">
      <dgm:prSet/>
      <dgm:spPr/>
      <dgm:t>
        <a:bodyPr/>
        <a:lstStyle/>
        <a:p>
          <a:endParaRPr lang="fr-FR"/>
        </a:p>
      </dgm:t>
    </dgm:pt>
    <dgm:pt modelId="{3BF0ECE6-CF23-4A63-B480-1DE00571CCC9}">
      <dgm:prSet phldrT="[Text]"/>
      <dgm:spPr/>
      <dgm:t>
        <a:bodyPr/>
        <a:lstStyle/>
        <a:p>
          <a:r>
            <a:rPr lang="fr-FR">
              <a:noFill/>
            </a:rPr>
            <a:t> </a:t>
          </a:r>
        </a:p>
      </dgm:t>
    </dgm:pt>
    <dgm:pt modelId="{D57F2C8B-6E6E-466E-81C1-03BF76D05B44}" type="parTrans" cxnId="{A7E53462-707F-41C5-AA7B-777EC66F34B8}">
      <dgm:prSet/>
      <dgm:spPr/>
      <dgm:t>
        <a:bodyPr/>
        <a:lstStyle/>
        <a:p>
          <a:endParaRPr lang="fr-FR"/>
        </a:p>
      </dgm:t>
    </dgm:pt>
    <dgm:pt modelId="{15068EF9-593D-4455-9165-FBF57A10AA78}" type="sibTrans" cxnId="{A7E53462-707F-41C5-AA7B-777EC66F34B8}">
      <dgm:prSet/>
      <dgm:spPr/>
      <dgm:t>
        <a:bodyPr/>
        <a:lstStyle/>
        <a:p>
          <a:endParaRPr lang="fr-FR"/>
        </a:p>
      </dgm:t>
    </dgm:pt>
    <dgm:pt modelId="{56493F77-2575-44A4-96C5-29A0E72BF586}">
      <dgm:prSet phldrT="[Text]"/>
      <dgm:spPr/>
      <dgm:t>
        <a:bodyPr/>
        <a:lstStyle/>
        <a:p>
          <a:r>
            <a:rPr lang="en-US" dirty="0" smtClean="0"/>
            <a:t>Identify matching courses</a:t>
          </a:r>
          <a:endParaRPr lang="en-US" dirty="0"/>
        </a:p>
      </dgm:t>
    </dgm:pt>
    <dgm:pt modelId="{E15F7C01-3392-4125-B9E4-B65DBF70D5AF}" type="parTrans" cxnId="{B2FF3186-F230-4721-A261-88D57C1DBFEB}">
      <dgm:prSet/>
      <dgm:spPr/>
      <dgm:t>
        <a:bodyPr/>
        <a:lstStyle/>
        <a:p>
          <a:endParaRPr lang="fr-FR"/>
        </a:p>
      </dgm:t>
    </dgm:pt>
    <dgm:pt modelId="{33E0EEFA-9FD2-4419-AD45-1EF0C91D82EB}" type="sibTrans" cxnId="{B2FF3186-F230-4721-A261-88D57C1DBFEB}">
      <dgm:prSet/>
      <dgm:spPr/>
      <dgm:t>
        <a:bodyPr/>
        <a:lstStyle/>
        <a:p>
          <a:endParaRPr lang="fr-FR"/>
        </a:p>
      </dgm:t>
    </dgm:pt>
    <dgm:pt modelId="{3167F531-1595-4E3F-B6F3-008CC617D873}">
      <dgm:prSet phldrT="[Text]"/>
      <dgm:spPr/>
      <dgm:t>
        <a:bodyPr/>
        <a:lstStyle/>
        <a:p>
          <a:r>
            <a:rPr lang="en-US" dirty="0" smtClean="0"/>
            <a:t>student topic profile</a:t>
          </a:r>
          <a:endParaRPr lang="en-US" dirty="0"/>
        </a:p>
      </dgm:t>
    </dgm:pt>
    <dgm:pt modelId="{47F3A77D-7E2C-4C53-8412-FFDACAD310F5}" type="parTrans" cxnId="{3EDD7E80-4C6D-4782-89F3-E7967CBCF0BA}">
      <dgm:prSet/>
      <dgm:spPr/>
      <dgm:t>
        <a:bodyPr/>
        <a:lstStyle/>
        <a:p>
          <a:endParaRPr lang="fr-FR"/>
        </a:p>
      </dgm:t>
    </dgm:pt>
    <dgm:pt modelId="{44D8E4B9-9590-400D-840D-B118CF6040BB}" type="sibTrans" cxnId="{3EDD7E80-4C6D-4782-89F3-E7967CBCF0BA}">
      <dgm:prSet/>
      <dgm:spPr/>
      <dgm:t>
        <a:bodyPr/>
        <a:lstStyle/>
        <a:p>
          <a:endParaRPr lang="fr-FR"/>
        </a:p>
      </dgm:t>
    </dgm:pt>
    <dgm:pt modelId="{1799A8BD-C483-4181-999C-C3AC6E1B686F}">
      <dgm:prSet phldrT="[Text]"/>
      <dgm:spPr/>
      <dgm:t>
        <a:bodyPr/>
        <a:lstStyle/>
        <a:p>
          <a:r>
            <a:rPr lang="en-US" dirty="0" smtClean="0"/>
            <a:t>Course literature (future)</a:t>
          </a:r>
          <a:endParaRPr lang="en-US" dirty="0"/>
        </a:p>
      </dgm:t>
    </dgm:pt>
    <dgm:pt modelId="{D57A2C41-D98D-45ED-936C-9E5212ED50A4}" type="parTrans" cxnId="{FE4CCA03-634C-43E9-B996-682B19E0C451}">
      <dgm:prSet/>
      <dgm:spPr/>
      <dgm:t>
        <a:bodyPr/>
        <a:lstStyle/>
        <a:p>
          <a:endParaRPr lang="fr-FR"/>
        </a:p>
      </dgm:t>
    </dgm:pt>
    <dgm:pt modelId="{49AF01D2-FF22-4078-AB1D-65D1F25CCADA}" type="sibTrans" cxnId="{FE4CCA03-634C-43E9-B996-682B19E0C451}">
      <dgm:prSet/>
      <dgm:spPr/>
      <dgm:t>
        <a:bodyPr/>
        <a:lstStyle/>
        <a:p>
          <a:endParaRPr lang="fr-FR"/>
        </a:p>
      </dgm:t>
    </dgm:pt>
    <dgm:pt modelId="{3EEF20E3-E8FF-C948-B6A2-E332D891F03C}" type="pres">
      <dgm:prSet presAssocID="{38F44408-F7EA-5D45-9F78-1E9259F17F1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52653A9-88E4-5B4C-A313-E4CE4518E38B}" type="pres">
      <dgm:prSet presAssocID="{CB4FD71C-37EB-7C4D-BA75-847F56CE95C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4E36A4-812D-A94F-B713-8FF1DFB30DF5}" type="pres">
      <dgm:prSet presAssocID="{3C3A72B1-6F38-454F-ADA5-D1EBE4A37A7A}" presName="sibTrans" presStyleLbl="sibTrans2D1" presStyleIdx="0" presStyleCnt="2"/>
      <dgm:spPr/>
      <dgm:t>
        <a:bodyPr/>
        <a:lstStyle/>
        <a:p>
          <a:endParaRPr lang="fr-FR"/>
        </a:p>
      </dgm:t>
    </dgm:pt>
    <dgm:pt modelId="{45B56F92-CA62-7547-B01D-E6ADA8964BD8}" type="pres">
      <dgm:prSet presAssocID="{3C3A72B1-6F38-454F-ADA5-D1EBE4A37A7A}" presName="connectorText" presStyleLbl="sibTrans2D1" presStyleIdx="0" presStyleCnt="2"/>
      <dgm:spPr/>
      <dgm:t>
        <a:bodyPr/>
        <a:lstStyle/>
        <a:p>
          <a:endParaRPr lang="fr-FR"/>
        </a:p>
      </dgm:t>
    </dgm:pt>
    <dgm:pt modelId="{062D1ADA-9625-5C42-8A29-3EBF6176F03B}" type="pres">
      <dgm:prSet presAssocID="{55AF6ACC-D03D-AE4C-B062-8B2F16A0D8E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924318-EFF4-114C-A607-D5E593D342F4}" type="pres">
      <dgm:prSet presAssocID="{A7B5DA2F-F7AF-9F49-B4CA-599244722077}" presName="sibTrans" presStyleLbl="sibTrans2D1" presStyleIdx="1" presStyleCnt="2"/>
      <dgm:spPr/>
      <dgm:t>
        <a:bodyPr/>
        <a:lstStyle/>
        <a:p>
          <a:endParaRPr lang="fr-FR"/>
        </a:p>
      </dgm:t>
    </dgm:pt>
    <dgm:pt modelId="{A4EC4731-5BF8-BF47-ADB2-BBF1EF6E6274}" type="pres">
      <dgm:prSet presAssocID="{A7B5DA2F-F7AF-9F49-B4CA-599244722077}" presName="connectorText" presStyleLbl="sibTrans2D1" presStyleIdx="1" presStyleCnt="2"/>
      <dgm:spPr/>
      <dgm:t>
        <a:bodyPr/>
        <a:lstStyle/>
        <a:p>
          <a:endParaRPr lang="fr-FR"/>
        </a:p>
      </dgm:t>
    </dgm:pt>
    <dgm:pt modelId="{A9073634-AA3C-9A44-B584-1CB99DA50058}" type="pres">
      <dgm:prSet presAssocID="{33B6F756-187C-084D-A5E5-14E3CE45FED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1A14C2F-E7D6-964D-8977-51F9BF04B7AE}" srcId="{33B6F756-187C-084D-A5E5-14E3CE45FED5}" destId="{49ED70FB-4313-8C44-B11C-342D87274162}" srcOrd="0" destOrd="0" parTransId="{48D45555-4DDE-884A-B4D8-E13913EF94E6}" sibTransId="{701D2E83-9CEE-604F-A11C-33BFB65773F0}"/>
    <dgm:cxn modelId="{74920BAF-8EA8-4CBA-9F75-BE54A1719792}" srcId="{55AF6ACC-D03D-AE4C-B062-8B2F16A0D8E1}" destId="{C38D66EC-FEDD-4439-8A86-906041F0CEE0}" srcOrd="1" destOrd="0" parTransId="{C3A6384D-94AE-42C5-9EC3-E0CBB36420D2}" sibTransId="{C7956634-0570-4097-A19F-943B63A780A6}"/>
    <dgm:cxn modelId="{CCF3526B-89DC-2D4F-9C96-1E59C0C4FDCC}" type="presOf" srcId="{A7B5DA2F-F7AF-9F49-B4CA-599244722077}" destId="{FF924318-EFF4-114C-A607-D5E593D342F4}" srcOrd="0" destOrd="0" presId="urn:microsoft.com/office/officeart/2005/8/layout/process1"/>
    <dgm:cxn modelId="{FE4CCA03-634C-43E9-B996-682B19E0C451}" srcId="{3AC304E9-26FF-944E-90D5-3DC6C1AA69DE}" destId="{1799A8BD-C483-4181-999C-C3AC6E1B686F}" srcOrd="2" destOrd="0" parTransId="{D57A2C41-D98D-45ED-936C-9E5212ED50A4}" sibTransId="{49AF01D2-FF22-4078-AB1D-65D1F25CCADA}"/>
    <dgm:cxn modelId="{B436C5F6-09C7-3744-AFBC-CEB44E2793D1}" type="presOf" srcId="{88EAD537-7A7D-4F41-96B9-A5783DC87535}" destId="{062D1ADA-9625-5C42-8A29-3EBF6176F03B}" srcOrd="0" destOrd="1" presId="urn:microsoft.com/office/officeart/2005/8/layout/process1"/>
    <dgm:cxn modelId="{C53C6875-FBAC-4F51-8D6E-0AB5A15E1C2A}" type="presOf" srcId="{01DB5AA7-7AE4-42D2-B460-969F3275F4C9}" destId="{C52653A9-88E4-5B4C-A313-E4CE4518E38B}" srcOrd="0" destOrd="3" presId="urn:microsoft.com/office/officeart/2005/8/layout/process1"/>
    <dgm:cxn modelId="{3EDD7E80-4C6D-4782-89F3-E7967CBCF0BA}" srcId="{49ED70FB-4313-8C44-B11C-342D87274162}" destId="{3167F531-1595-4E3F-B6F3-008CC617D873}" srcOrd="0" destOrd="0" parTransId="{47F3A77D-7E2C-4C53-8412-FFDACAD310F5}" sibTransId="{44D8E4B9-9590-400D-840D-B118CF6040BB}"/>
    <dgm:cxn modelId="{50E6ED6C-C3B3-43F8-8C41-A05FE042606F}" type="presOf" srcId="{4363EB4E-56BC-4646-BFB8-09B2BF0FDB77}" destId="{C52653A9-88E4-5B4C-A313-E4CE4518E38B}" srcOrd="0" destOrd="2" presId="urn:microsoft.com/office/officeart/2005/8/layout/process1"/>
    <dgm:cxn modelId="{4680601C-603D-6543-8764-87DE9B972109}" type="presOf" srcId="{3C3A72B1-6F38-454F-ADA5-D1EBE4A37A7A}" destId="{45B56F92-CA62-7547-B01D-E6ADA8964BD8}" srcOrd="1" destOrd="0" presId="urn:microsoft.com/office/officeart/2005/8/layout/process1"/>
    <dgm:cxn modelId="{9A5437F7-79EE-47AA-8799-18773654F482}" srcId="{3AC304E9-26FF-944E-90D5-3DC6C1AA69DE}" destId="{4363EB4E-56BC-4646-BFB8-09B2BF0FDB77}" srcOrd="0" destOrd="0" parTransId="{16EB9D60-8ED2-4D6F-91B2-2466D14DC8CE}" sibTransId="{1E8EF35C-2452-4458-9768-02E29F57B50D}"/>
    <dgm:cxn modelId="{6A5901E3-2791-FF40-B914-9AA3A09A361F}" type="presOf" srcId="{3AC304E9-26FF-944E-90D5-3DC6C1AA69DE}" destId="{C52653A9-88E4-5B4C-A313-E4CE4518E38B}" srcOrd="0" destOrd="1" presId="urn:microsoft.com/office/officeart/2005/8/layout/process1"/>
    <dgm:cxn modelId="{49764D44-C09C-416F-8809-2C0D820881FB}" srcId="{55AF6ACC-D03D-AE4C-B062-8B2F16A0D8E1}" destId="{029DFC3C-5818-4092-88B2-7DFF19E4D432}" srcOrd="2" destOrd="0" parTransId="{004BEF1F-5740-43E4-B489-0E31BE9A1CBD}" sibTransId="{36CA98AC-D91B-405A-8BC8-65E1BC69C6BC}"/>
    <dgm:cxn modelId="{A8F45CD2-7DF7-4711-AE86-F846F7A5DE42}" type="presOf" srcId="{3BF0ECE6-CF23-4A63-B480-1DE00571CCC9}" destId="{062D1ADA-9625-5C42-8A29-3EBF6176F03B}" srcOrd="0" destOrd="4" presId="urn:microsoft.com/office/officeart/2005/8/layout/process1"/>
    <dgm:cxn modelId="{C88E06A0-4AA6-E049-9C4F-DFD0AEB503E4}" type="presOf" srcId="{3C3A72B1-6F38-454F-ADA5-D1EBE4A37A7A}" destId="{524E36A4-812D-A94F-B713-8FF1DFB30DF5}" srcOrd="0" destOrd="0" presId="urn:microsoft.com/office/officeart/2005/8/layout/process1"/>
    <dgm:cxn modelId="{36CAEB17-ACE4-0F4A-84CE-371C7BD826CD}" srcId="{55AF6ACC-D03D-AE4C-B062-8B2F16A0D8E1}" destId="{88EAD537-7A7D-4F41-96B9-A5783DC87535}" srcOrd="0" destOrd="0" parTransId="{58B1C047-A8DB-554A-B40F-1AEC5B3B65B7}" sibTransId="{88AD6943-4577-6141-BE07-172A9AD1B4D9}"/>
    <dgm:cxn modelId="{83241050-9C4B-2048-B761-A08B9581B43C}" type="presOf" srcId="{CB4FD71C-37EB-7C4D-BA75-847F56CE95C2}" destId="{C52653A9-88E4-5B4C-A313-E4CE4518E38B}" srcOrd="0" destOrd="0" presId="urn:microsoft.com/office/officeart/2005/8/layout/process1"/>
    <dgm:cxn modelId="{E55D3E81-EEB7-42A9-BB84-5F2AA59302A8}" srcId="{3AC304E9-26FF-944E-90D5-3DC6C1AA69DE}" destId="{01DB5AA7-7AE4-42D2-B460-969F3275F4C9}" srcOrd="1" destOrd="0" parTransId="{B3F990EE-BAEB-45A3-8967-291FE0A307DB}" sibTransId="{9416A124-94B8-4FFA-AEE3-84A7FE020323}"/>
    <dgm:cxn modelId="{6C8AAC0A-232D-9248-A993-1B79BE69D5E7}" srcId="{CB4FD71C-37EB-7C4D-BA75-847F56CE95C2}" destId="{3AC304E9-26FF-944E-90D5-3DC6C1AA69DE}" srcOrd="0" destOrd="0" parTransId="{0234A1D6-3B1B-9849-9EE8-C66F3B5967D5}" sibTransId="{FBCE840F-0CAD-8945-BADD-24F97645C1A6}"/>
    <dgm:cxn modelId="{69FEFD2E-B932-4510-B156-09EB6EA4A8FB}" type="presOf" srcId="{C38D66EC-FEDD-4439-8A86-906041F0CEE0}" destId="{062D1ADA-9625-5C42-8A29-3EBF6176F03B}" srcOrd="0" destOrd="2" presId="urn:microsoft.com/office/officeart/2005/8/layout/process1"/>
    <dgm:cxn modelId="{943B2148-6680-5047-BD31-87C06188DCF7}" srcId="{38F44408-F7EA-5D45-9F78-1E9259F17F1C}" destId="{33B6F756-187C-084D-A5E5-14E3CE45FED5}" srcOrd="2" destOrd="0" parTransId="{69AE5D8A-F2AB-EB4D-96F1-27E117C0FA3C}" sibTransId="{AA2D9868-44A9-EA40-8AEE-2E386522331A}"/>
    <dgm:cxn modelId="{EF72B4A6-FECE-924F-95B4-DA9CFFF4402C}" type="presOf" srcId="{49ED70FB-4313-8C44-B11C-342D87274162}" destId="{A9073634-AA3C-9A44-B584-1CB99DA50058}" srcOrd="0" destOrd="1" presId="urn:microsoft.com/office/officeart/2005/8/layout/process1"/>
    <dgm:cxn modelId="{1C13AF36-8778-2F4D-96C9-B2B4597564DB}" type="presOf" srcId="{33B6F756-187C-084D-A5E5-14E3CE45FED5}" destId="{A9073634-AA3C-9A44-B584-1CB99DA50058}" srcOrd="0" destOrd="0" presId="urn:microsoft.com/office/officeart/2005/8/layout/process1"/>
    <dgm:cxn modelId="{6A7818E5-7AAC-0040-A041-A806D4C642AC}" type="presOf" srcId="{55AF6ACC-D03D-AE4C-B062-8B2F16A0D8E1}" destId="{062D1ADA-9625-5C42-8A29-3EBF6176F03B}" srcOrd="0" destOrd="0" presId="urn:microsoft.com/office/officeart/2005/8/layout/process1"/>
    <dgm:cxn modelId="{73DD5911-7F14-43E1-8C50-4BCC7D96A6B5}" type="presOf" srcId="{56493F77-2575-44A4-96C5-29A0E72BF586}" destId="{A9073634-AA3C-9A44-B584-1CB99DA50058}" srcOrd="0" destOrd="3" presId="urn:microsoft.com/office/officeart/2005/8/layout/process1"/>
    <dgm:cxn modelId="{D836688F-B35D-4571-964A-BC3E43CC8147}" type="presOf" srcId="{3167F531-1595-4E3F-B6F3-008CC617D873}" destId="{A9073634-AA3C-9A44-B584-1CB99DA50058}" srcOrd="0" destOrd="2" presId="urn:microsoft.com/office/officeart/2005/8/layout/process1"/>
    <dgm:cxn modelId="{B2FF3186-F230-4721-A261-88D57C1DBFEB}" srcId="{33B6F756-187C-084D-A5E5-14E3CE45FED5}" destId="{56493F77-2575-44A4-96C5-29A0E72BF586}" srcOrd="1" destOrd="0" parTransId="{E15F7C01-3392-4125-B9E4-B65DBF70D5AF}" sibTransId="{33E0EEFA-9FD2-4419-AD45-1EF0C91D82EB}"/>
    <dgm:cxn modelId="{56614105-8CA3-4F42-9E8B-B78A9891730D}" type="presOf" srcId="{A7B5DA2F-F7AF-9F49-B4CA-599244722077}" destId="{A4EC4731-5BF8-BF47-ADB2-BBF1EF6E6274}" srcOrd="1" destOrd="0" presId="urn:microsoft.com/office/officeart/2005/8/layout/process1"/>
    <dgm:cxn modelId="{0732BFEA-7762-F946-A27F-E72CD310C383}" srcId="{38F44408-F7EA-5D45-9F78-1E9259F17F1C}" destId="{CB4FD71C-37EB-7C4D-BA75-847F56CE95C2}" srcOrd="0" destOrd="0" parTransId="{F1BDFDD3-509D-304E-95A4-CCE2F1A47873}" sibTransId="{3C3A72B1-6F38-454F-ADA5-D1EBE4A37A7A}"/>
    <dgm:cxn modelId="{D477C136-E0FD-4B4A-95A0-B7E6DFCCDBB4}" srcId="{38F44408-F7EA-5D45-9F78-1E9259F17F1C}" destId="{55AF6ACC-D03D-AE4C-B062-8B2F16A0D8E1}" srcOrd="1" destOrd="0" parTransId="{2ADED678-A0FA-2A45-8EFC-7F6DAAA912BC}" sibTransId="{A7B5DA2F-F7AF-9F49-B4CA-599244722077}"/>
    <dgm:cxn modelId="{71DE28D3-21FF-47B2-9E5B-378C6BA65FA8}" type="presOf" srcId="{029DFC3C-5818-4092-88B2-7DFF19E4D432}" destId="{062D1ADA-9625-5C42-8A29-3EBF6176F03B}" srcOrd="0" destOrd="3" presId="urn:microsoft.com/office/officeart/2005/8/layout/process1"/>
    <dgm:cxn modelId="{7EE6569A-E10B-E94D-BF25-DD513728CFE9}" type="presOf" srcId="{38F44408-F7EA-5D45-9F78-1E9259F17F1C}" destId="{3EEF20E3-E8FF-C948-B6A2-E332D891F03C}" srcOrd="0" destOrd="0" presId="urn:microsoft.com/office/officeart/2005/8/layout/process1"/>
    <dgm:cxn modelId="{A89CB9D7-989C-40D5-AA16-206B33FB1BB2}" type="presOf" srcId="{1799A8BD-C483-4181-999C-C3AC6E1B686F}" destId="{C52653A9-88E4-5B4C-A313-E4CE4518E38B}" srcOrd="0" destOrd="4" presId="urn:microsoft.com/office/officeart/2005/8/layout/process1"/>
    <dgm:cxn modelId="{A7E53462-707F-41C5-AA7B-777EC66F34B8}" srcId="{55AF6ACC-D03D-AE4C-B062-8B2F16A0D8E1}" destId="{3BF0ECE6-CF23-4A63-B480-1DE00571CCC9}" srcOrd="3" destOrd="0" parTransId="{D57F2C8B-6E6E-466E-81C1-03BF76D05B44}" sibTransId="{15068EF9-593D-4455-9165-FBF57A10AA78}"/>
    <dgm:cxn modelId="{FB9E4479-BC78-6E48-BA44-AB73AA00D46F}" type="presParOf" srcId="{3EEF20E3-E8FF-C948-B6A2-E332D891F03C}" destId="{C52653A9-88E4-5B4C-A313-E4CE4518E38B}" srcOrd="0" destOrd="0" presId="urn:microsoft.com/office/officeart/2005/8/layout/process1"/>
    <dgm:cxn modelId="{4BE925E6-D869-B345-97FD-92CF357989B7}" type="presParOf" srcId="{3EEF20E3-E8FF-C948-B6A2-E332D891F03C}" destId="{524E36A4-812D-A94F-B713-8FF1DFB30DF5}" srcOrd="1" destOrd="0" presId="urn:microsoft.com/office/officeart/2005/8/layout/process1"/>
    <dgm:cxn modelId="{4CA0B719-596E-A640-B57D-167A4896C823}" type="presParOf" srcId="{524E36A4-812D-A94F-B713-8FF1DFB30DF5}" destId="{45B56F92-CA62-7547-B01D-E6ADA8964BD8}" srcOrd="0" destOrd="0" presId="urn:microsoft.com/office/officeart/2005/8/layout/process1"/>
    <dgm:cxn modelId="{65EBE230-B371-B446-BCDA-4786D315F58E}" type="presParOf" srcId="{3EEF20E3-E8FF-C948-B6A2-E332D891F03C}" destId="{062D1ADA-9625-5C42-8A29-3EBF6176F03B}" srcOrd="2" destOrd="0" presId="urn:microsoft.com/office/officeart/2005/8/layout/process1"/>
    <dgm:cxn modelId="{5AACAD84-3128-F94D-BB90-E4E312E30AFD}" type="presParOf" srcId="{3EEF20E3-E8FF-C948-B6A2-E332D891F03C}" destId="{FF924318-EFF4-114C-A607-D5E593D342F4}" srcOrd="3" destOrd="0" presId="urn:microsoft.com/office/officeart/2005/8/layout/process1"/>
    <dgm:cxn modelId="{827A0953-3C80-AA4B-AB5D-CDCF559408B6}" type="presParOf" srcId="{FF924318-EFF4-114C-A607-D5E593D342F4}" destId="{A4EC4731-5BF8-BF47-ADB2-BBF1EF6E6274}" srcOrd="0" destOrd="0" presId="urn:microsoft.com/office/officeart/2005/8/layout/process1"/>
    <dgm:cxn modelId="{6EB1EECA-B67C-3446-B3B1-5904A61C3B59}" type="presParOf" srcId="{3EEF20E3-E8FF-C948-B6A2-E332D891F03C}" destId="{A9073634-AA3C-9A44-B584-1CB99DA5005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F44408-F7EA-5D45-9F78-1E9259F17F1C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4FD71C-37EB-7C4D-BA75-847F56CE95C2}">
      <dgm:prSet phldrT="[Text]"/>
      <dgm:spPr/>
      <dgm:t>
        <a:bodyPr/>
        <a:lstStyle/>
        <a:p>
          <a:r>
            <a:rPr lang="en-US" dirty="0"/>
            <a:t>Input</a:t>
          </a:r>
        </a:p>
      </dgm:t>
    </dgm:pt>
    <dgm:pt modelId="{F1BDFDD3-509D-304E-95A4-CCE2F1A47873}" type="parTrans" cxnId="{0732BFEA-7762-F946-A27F-E72CD310C383}">
      <dgm:prSet/>
      <dgm:spPr/>
      <dgm:t>
        <a:bodyPr/>
        <a:lstStyle/>
        <a:p>
          <a:endParaRPr lang="en-US"/>
        </a:p>
      </dgm:t>
    </dgm:pt>
    <dgm:pt modelId="{3C3A72B1-6F38-454F-ADA5-D1EBE4A37A7A}" type="sibTrans" cxnId="{0732BFEA-7762-F946-A27F-E72CD310C383}">
      <dgm:prSet/>
      <dgm:spPr/>
      <dgm:t>
        <a:bodyPr/>
        <a:lstStyle/>
        <a:p>
          <a:endParaRPr lang="en-US"/>
        </a:p>
      </dgm:t>
    </dgm:pt>
    <dgm:pt modelId="{3AC304E9-26FF-944E-90D5-3DC6C1AA69DE}">
      <dgm:prSet phldrT="[Text]"/>
      <dgm:spPr/>
      <dgm:t>
        <a:bodyPr/>
        <a:lstStyle/>
        <a:p>
          <a:r>
            <a:rPr lang="en-US" dirty="0"/>
            <a:t>Transcripts (2,500)</a:t>
          </a:r>
        </a:p>
      </dgm:t>
    </dgm:pt>
    <dgm:pt modelId="{0234A1D6-3B1B-9849-9EE8-C66F3B5967D5}" type="parTrans" cxnId="{6C8AAC0A-232D-9248-A993-1B79BE69D5E7}">
      <dgm:prSet/>
      <dgm:spPr/>
      <dgm:t>
        <a:bodyPr/>
        <a:lstStyle/>
        <a:p>
          <a:endParaRPr lang="en-US"/>
        </a:p>
      </dgm:t>
    </dgm:pt>
    <dgm:pt modelId="{FBCE840F-0CAD-8945-BADD-24F97645C1A6}" type="sibTrans" cxnId="{6C8AAC0A-232D-9248-A993-1B79BE69D5E7}">
      <dgm:prSet/>
      <dgm:spPr/>
      <dgm:t>
        <a:bodyPr/>
        <a:lstStyle/>
        <a:p>
          <a:endParaRPr lang="en-US"/>
        </a:p>
      </dgm:t>
    </dgm:pt>
    <dgm:pt modelId="{55AF6ACC-D03D-AE4C-B062-8B2F16A0D8E1}">
      <dgm:prSet phldrT="[Text]"/>
      <dgm:spPr/>
      <dgm:t>
        <a:bodyPr/>
        <a:lstStyle/>
        <a:p>
          <a:r>
            <a:rPr lang="en-US" dirty="0"/>
            <a:t>Fit Linear Model</a:t>
          </a:r>
        </a:p>
      </dgm:t>
    </dgm:pt>
    <dgm:pt modelId="{2ADED678-A0FA-2A45-8EFC-7F6DAAA912BC}" type="parTrans" cxnId="{D477C136-E0FD-4B4A-95A0-B7E6DFCCDBB4}">
      <dgm:prSet/>
      <dgm:spPr/>
      <dgm:t>
        <a:bodyPr/>
        <a:lstStyle/>
        <a:p>
          <a:endParaRPr lang="en-US"/>
        </a:p>
      </dgm:t>
    </dgm:pt>
    <dgm:pt modelId="{A7B5DA2F-F7AF-9F49-B4CA-599244722077}" type="sibTrans" cxnId="{D477C136-E0FD-4B4A-95A0-B7E6DFCCDBB4}">
      <dgm:prSet/>
      <dgm:spPr/>
      <dgm:t>
        <a:bodyPr/>
        <a:lstStyle/>
        <a:p>
          <a:endParaRPr lang="en-US"/>
        </a:p>
      </dgm:t>
    </dgm:pt>
    <dgm:pt modelId="{9B0DC355-4EE7-CF4D-8FA3-65138D55947F}">
      <dgm:prSet phldrT="[Text]"/>
      <dgm:spPr/>
      <dgm:t>
        <a:bodyPr/>
        <a:lstStyle/>
        <a:p>
          <a:r>
            <a:rPr lang="en-US" dirty="0"/>
            <a:t>Warnings</a:t>
          </a:r>
        </a:p>
      </dgm:t>
    </dgm:pt>
    <dgm:pt modelId="{FAD9449B-3875-FA45-B535-5A58BD5335BA}" type="parTrans" cxnId="{FE1BE588-DFEA-2447-9DA5-BF78CB366A2D}">
      <dgm:prSet/>
      <dgm:spPr/>
      <dgm:t>
        <a:bodyPr/>
        <a:lstStyle/>
        <a:p>
          <a:endParaRPr lang="en-US"/>
        </a:p>
      </dgm:t>
    </dgm:pt>
    <dgm:pt modelId="{7117672F-4AE5-FD41-A307-D1F4ACE04C98}" type="sibTrans" cxnId="{FE1BE588-DFEA-2447-9DA5-BF78CB366A2D}">
      <dgm:prSet/>
      <dgm:spPr/>
      <dgm:t>
        <a:bodyPr/>
        <a:lstStyle/>
        <a:p>
          <a:endParaRPr lang="en-US"/>
        </a:p>
      </dgm:t>
    </dgm:pt>
    <dgm:pt modelId="{9BD52CC3-98A2-AD40-81AE-0D763FEEFAEE}">
      <dgm:prSet phldrT="[Text]"/>
      <dgm:spPr/>
      <dgm:t>
        <a:bodyPr/>
        <a:lstStyle/>
        <a:p>
          <a:r>
            <a:rPr lang="en-US" dirty="0"/>
            <a:t>Regularized (Lasso &amp; C.V.)</a:t>
          </a:r>
        </a:p>
      </dgm:t>
    </dgm:pt>
    <dgm:pt modelId="{C1F68240-4E3F-0246-B21A-5938545BD89C}" type="parTrans" cxnId="{A19ED68E-4A67-F04F-B544-84770542197E}">
      <dgm:prSet/>
      <dgm:spPr/>
      <dgm:t>
        <a:bodyPr/>
        <a:lstStyle/>
        <a:p>
          <a:endParaRPr lang="en-US"/>
        </a:p>
      </dgm:t>
    </dgm:pt>
    <dgm:pt modelId="{5946D3EF-C934-D145-A3AE-EDBD01598997}" type="sibTrans" cxnId="{A19ED68E-4A67-F04F-B544-84770542197E}">
      <dgm:prSet/>
      <dgm:spPr/>
      <dgm:t>
        <a:bodyPr/>
        <a:lstStyle/>
        <a:p>
          <a:endParaRPr lang="en-US"/>
        </a:p>
      </dgm:t>
    </dgm:pt>
    <dgm:pt modelId="{5BBD4D31-774F-4FAF-87E7-822052301E2D}">
      <dgm:prSet phldrT="[Text]"/>
      <dgm:spPr/>
      <dgm:t>
        <a:bodyPr/>
        <a:lstStyle/>
        <a:p>
          <a:r>
            <a:rPr lang="en-US" dirty="0"/>
            <a:t>Predictors</a:t>
          </a:r>
        </a:p>
      </dgm:t>
    </dgm:pt>
    <dgm:pt modelId="{318CA150-D5AB-4CAF-B6D4-0E81F66EF7C7}" type="parTrans" cxnId="{22D04C1E-435C-4171-A23F-81EDE6752AF6}">
      <dgm:prSet/>
      <dgm:spPr/>
      <dgm:t>
        <a:bodyPr/>
        <a:lstStyle/>
        <a:p>
          <a:endParaRPr lang="fr-FR"/>
        </a:p>
      </dgm:t>
    </dgm:pt>
    <dgm:pt modelId="{0BB73C4D-5B3E-4CAE-B14B-1EF679EAF63E}" type="sibTrans" cxnId="{22D04C1E-435C-4171-A23F-81EDE6752AF6}">
      <dgm:prSet/>
      <dgm:spPr/>
      <dgm:t>
        <a:bodyPr/>
        <a:lstStyle/>
        <a:p>
          <a:endParaRPr lang="fr-FR"/>
        </a:p>
      </dgm:t>
    </dgm:pt>
    <dgm:pt modelId="{9F015E1F-70AF-49E6-AAE0-1BFCC6C36DA3}">
      <dgm:prSet phldrT="[Text]"/>
      <dgm:spPr/>
      <dgm:t>
        <a:bodyPr/>
        <a:lstStyle/>
        <a:p>
          <a:r>
            <a:rPr lang="en-US" dirty="0"/>
            <a:t>Past academic performance</a:t>
          </a:r>
        </a:p>
      </dgm:t>
    </dgm:pt>
    <dgm:pt modelId="{353F6634-22FB-49B3-9520-F098E84F2BB3}" type="parTrans" cxnId="{C2EB873C-18FE-4231-A010-7315A8E0ED11}">
      <dgm:prSet/>
      <dgm:spPr/>
      <dgm:t>
        <a:bodyPr/>
        <a:lstStyle/>
        <a:p>
          <a:endParaRPr lang="fr-FR"/>
        </a:p>
      </dgm:t>
    </dgm:pt>
    <dgm:pt modelId="{D8367A69-9B37-44AF-813D-042888148A3B}" type="sibTrans" cxnId="{C2EB873C-18FE-4231-A010-7315A8E0ED11}">
      <dgm:prSet/>
      <dgm:spPr/>
      <dgm:t>
        <a:bodyPr/>
        <a:lstStyle/>
        <a:p>
          <a:endParaRPr lang="fr-FR"/>
        </a:p>
      </dgm:t>
    </dgm:pt>
    <dgm:pt modelId="{580FA2B6-7506-42B0-98D4-E90CEB01337D}">
      <dgm:prSet phldrT="[Text]"/>
      <dgm:spPr/>
      <dgm:t>
        <a:bodyPr/>
        <a:lstStyle/>
        <a:p>
          <a:r>
            <a:rPr lang="en-US" dirty="0"/>
            <a:t>Topic expertise</a:t>
          </a:r>
        </a:p>
      </dgm:t>
    </dgm:pt>
    <dgm:pt modelId="{831E4AB6-55C3-4C58-BC37-CD607EE0B869}" type="parTrans" cxnId="{D1A62A5E-3882-47E3-B0EB-9906D04DC5D1}">
      <dgm:prSet/>
      <dgm:spPr/>
      <dgm:t>
        <a:bodyPr/>
        <a:lstStyle/>
        <a:p>
          <a:endParaRPr lang="fr-FR"/>
        </a:p>
      </dgm:t>
    </dgm:pt>
    <dgm:pt modelId="{30D80CBB-6AB4-4004-BDB3-5730C96E6734}" type="sibTrans" cxnId="{D1A62A5E-3882-47E3-B0EB-9906D04DC5D1}">
      <dgm:prSet/>
      <dgm:spPr/>
      <dgm:t>
        <a:bodyPr/>
        <a:lstStyle/>
        <a:p>
          <a:endParaRPr lang="fr-FR"/>
        </a:p>
      </dgm:t>
    </dgm:pt>
    <dgm:pt modelId="{693B9C89-A3E8-4D8A-882F-207B5799F9D2}">
      <dgm:prSet phldrT="[Text]"/>
      <dgm:spPr/>
      <dgm:t>
        <a:bodyPr/>
        <a:lstStyle/>
        <a:p>
          <a:r>
            <a:rPr lang="en-US" dirty="0"/>
            <a:t>A model for each course</a:t>
          </a:r>
        </a:p>
      </dgm:t>
    </dgm:pt>
    <dgm:pt modelId="{16FEF354-792F-42C6-998F-3BA4FFE3BDA4}" type="parTrans" cxnId="{5A3D4D4C-7197-493D-A725-DFA5F78FD22C}">
      <dgm:prSet/>
      <dgm:spPr/>
      <dgm:t>
        <a:bodyPr/>
        <a:lstStyle/>
        <a:p>
          <a:endParaRPr lang="fr-FR"/>
        </a:p>
      </dgm:t>
    </dgm:pt>
    <dgm:pt modelId="{92769F45-C800-4950-A8E1-874391F32F16}" type="sibTrans" cxnId="{5A3D4D4C-7197-493D-A725-DFA5F78FD22C}">
      <dgm:prSet/>
      <dgm:spPr/>
      <dgm:t>
        <a:bodyPr/>
        <a:lstStyle/>
        <a:p>
          <a:endParaRPr lang="fr-FR"/>
        </a:p>
      </dgm:t>
    </dgm:pt>
    <dgm:pt modelId="{A7B38AFB-9B10-436E-AC01-F2A1C17B62DF}">
      <dgm:prSet phldrT="[Text]"/>
      <dgm:spPr/>
      <dgm:t>
        <a:bodyPr/>
        <a:lstStyle/>
        <a:p>
          <a:r>
            <a:rPr lang="en-US" dirty="0"/>
            <a:t>App: selection of courses</a:t>
          </a:r>
        </a:p>
      </dgm:t>
    </dgm:pt>
    <dgm:pt modelId="{B0DDB25D-A893-46EF-8041-679E04934D49}" type="parTrans" cxnId="{1650F19C-5B38-45B7-92F5-73023BE3075B}">
      <dgm:prSet/>
      <dgm:spPr/>
      <dgm:t>
        <a:bodyPr/>
        <a:lstStyle/>
        <a:p>
          <a:endParaRPr lang="fr-FR"/>
        </a:p>
      </dgm:t>
    </dgm:pt>
    <dgm:pt modelId="{E5633864-0377-41EC-8105-AC9BC0123DD4}" type="sibTrans" cxnId="{1650F19C-5B38-45B7-92F5-73023BE3075B}">
      <dgm:prSet/>
      <dgm:spPr/>
      <dgm:t>
        <a:bodyPr/>
        <a:lstStyle/>
        <a:p>
          <a:endParaRPr lang="fr-FR"/>
        </a:p>
      </dgm:t>
    </dgm:pt>
    <dgm:pt modelId="{0AB70C2E-BC63-467F-9EBF-0AD25E43890F}">
      <dgm:prSet phldrT="[Text]"/>
      <dgm:spPr/>
      <dgm:t>
        <a:bodyPr/>
        <a:lstStyle/>
        <a:p>
          <a:r>
            <a:rPr lang="en-US" dirty="0"/>
            <a:t>Grade prediction</a:t>
          </a:r>
        </a:p>
      </dgm:t>
    </dgm:pt>
    <dgm:pt modelId="{A9B40721-592C-4AB8-8F85-2072AC040F25}" type="parTrans" cxnId="{BCC35A08-3799-4623-A424-BC3A9DA6659C}">
      <dgm:prSet/>
      <dgm:spPr/>
      <dgm:t>
        <a:bodyPr/>
        <a:lstStyle/>
        <a:p>
          <a:endParaRPr lang="fr-FR"/>
        </a:p>
      </dgm:t>
    </dgm:pt>
    <dgm:pt modelId="{F894076B-7E23-4116-B202-08D22BE943D6}" type="sibTrans" cxnId="{BCC35A08-3799-4623-A424-BC3A9DA6659C}">
      <dgm:prSet/>
      <dgm:spPr/>
      <dgm:t>
        <a:bodyPr/>
        <a:lstStyle/>
        <a:p>
          <a:endParaRPr lang="fr-FR"/>
        </a:p>
      </dgm:t>
    </dgm:pt>
    <dgm:pt modelId="{B5E1EADC-342D-4872-8FBF-904BFB559FD7}">
      <dgm:prSet phldrT="[Text]"/>
      <dgm:spPr/>
      <dgm:t>
        <a:bodyPr/>
        <a:lstStyle/>
        <a:p>
          <a:r>
            <a:rPr lang="en-US" dirty="0"/>
            <a:t>If predicted grade is low</a:t>
          </a:r>
        </a:p>
      </dgm:t>
    </dgm:pt>
    <dgm:pt modelId="{72D6B9B8-F722-4D27-BF0B-4F743336ED34}" type="parTrans" cxnId="{7204B823-6F78-4853-A0F8-4220404613D0}">
      <dgm:prSet/>
      <dgm:spPr/>
      <dgm:t>
        <a:bodyPr/>
        <a:lstStyle/>
        <a:p>
          <a:endParaRPr lang="fr-FR"/>
        </a:p>
      </dgm:t>
    </dgm:pt>
    <dgm:pt modelId="{0A3C2726-B837-4072-A4C7-2548B216821E}" type="sibTrans" cxnId="{7204B823-6F78-4853-A0F8-4220404613D0}">
      <dgm:prSet/>
      <dgm:spPr/>
      <dgm:t>
        <a:bodyPr/>
        <a:lstStyle/>
        <a:p>
          <a:endParaRPr lang="fr-FR"/>
        </a:p>
      </dgm:t>
    </dgm:pt>
    <dgm:pt modelId="{040CA341-CBF4-424A-8CC1-F23EEA6B8300}">
      <dgm:prSet phldrT="[Text]"/>
      <dgm:spPr/>
      <dgm:t>
        <a:bodyPr/>
        <a:lstStyle/>
        <a:p>
          <a:r>
            <a:rPr lang="en-US" dirty="0"/>
            <a:t>Issue a warning</a:t>
          </a:r>
        </a:p>
      </dgm:t>
    </dgm:pt>
    <dgm:pt modelId="{83699F91-4DCF-4FB8-9549-979895EBF731}" type="parTrans" cxnId="{335CA615-4ED4-4EEA-A17C-8A5D93889A12}">
      <dgm:prSet/>
      <dgm:spPr/>
      <dgm:t>
        <a:bodyPr/>
        <a:lstStyle/>
        <a:p>
          <a:endParaRPr lang="fr-FR"/>
        </a:p>
      </dgm:t>
    </dgm:pt>
    <dgm:pt modelId="{202F8413-09E2-41B1-B79F-F2F7466FD502}" type="sibTrans" cxnId="{335CA615-4ED4-4EEA-A17C-8A5D93889A12}">
      <dgm:prSet/>
      <dgm:spPr/>
      <dgm:t>
        <a:bodyPr/>
        <a:lstStyle/>
        <a:p>
          <a:endParaRPr lang="fr-FR"/>
        </a:p>
      </dgm:t>
    </dgm:pt>
    <dgm:pt modelId="{353B207D-30D4-4DEA-99ED-EDCBDA535407}">
      <dgm:prSet phldrT="[Text]"/>
      <dgm:spPr/>
      <dgm:t>
        <a:bodyPr/>
        <a:lstStyle/>
        <a:p>
          <a:r>
            <a:rPr lang="en-US" dirty="0"/>
            <a:t>Suggest preparatory courses</a:t>
          </a:r>
        </a:p>
      </dgm:t>
    </dgm:pt>
    <dgm:pt modelId="{AF7EC297-5A0E-444C-89CF-823DFDB9724D}" type="parTrans" cxnId="{80DD3B3B-6FE8-4287-B1E0-B965A577FBC2}">
      <dgm:prSet/>
      <dgm:spPr/>
      <dgm:t>
        <a:bodyPr/>
        <a:lstStyle/>
        <a:p>
          <a:endParaRPr lang="fr-FR"/>
        </a:p>
      </dgm:t>
    </dgm:pt>
    <dgm:pt modelId="{886D2286-F506-4044-92D8-527B9C782E84}" type="sibTrans" cxnId="{80DD3B3B-6FE8-4287-B1E0-B965A577FBC2}">
      <dgm:prSet/>
      <dgm:spPr/>
      <dgm:t>
        <a:bodyPr/>
        <a:lstStyle/>
        <a:p>
          <a:endParaRPr lang="fr-FR"/>
        </a:p>
      </dgm:t>
    </dgm:pt>
    <dgm:pt modelId="{3EEF20E3-E8FF-C948-B6A2-E332D891F03C}" type="pres">
      <dgm:prSet presAssocID="{38F44408-F7EA-5D45-9F78-1E9259F17F1C}" presName="Name0" presStyleCnt="0">
        <dgm:presLayoutVars>
          <dgm:dir/>
          <dgm:resizeHandles val="exact"/>
        </dgm:presLayoutVars>
      </dgm:prSet>
      <dgm:spPr/>
    </dgm:pt>
    <dgm:pt modelId="{C52653A9-88E4-5B4C-A313-E4CE4518E38B}" type="pres">
      <dgm:prSet presAssocID="{CB4FD71C-37EB-7C4D-BA75-847F56CE95C2}" presName="node" presStyleLbl="node1" presStyleIdx="0" presStyleCnt="3">
        <dgm:presLayoutVars>
          <dgm:bulletEnabled val="1"/>
        </dgm:presLayoutVars>
      </dgm:prSet>
      <dgm:spPr/>
    </dgm:pt>
    <dgm:pt modelId="{524E36A4-812D-A94F-B713-8FF1DFB30DF5}" type="pres">
      <dgm:prSet presAssocID="{3C3A72B1-6F38-454F-ADA5-D1EBE4A37A7A}" presName="sibTrans" presStyleLbl="sibTrans2D1" presStyleIdx="0" presStyleCnt="2"/>
      <dgm:spPr/>
    </dgm:pt>
    <dgm:pt modelId="{45B56F92-CA62-7547-B01D-E6ADA8964BD8}" type="pres">
      <dgm:prSet presAssocID="{3C3A72B1-6F38-454F-ADA5-D1EBE4A37A7A}" presName="connectorText" presStyleLbl="sibTrans2D1" presStyleIdx="0" presStyleCnt="2"/>
      <dgm:spPr/>
    </dgm:pt>
    <dgm:pt modelId="{062D1ADA-9625-5C42-8A29-3EBF6176F03B}" type="pres">
      <dgm:prSet presAssocID="{55AF6ACC-D03D-AE4C-B062-8B2F16A0D8E1}" presName="node" presStyleLbl="node1" presStyleIdx="1" presStyleCnt="3">
        <dgm:presLayoutVars>
          <dgm:bulletEnabled val="1"/>
        </dgm:presLayoutVars>
      </dgm:prSet>
      <dgm:spPr/>
    </dgm:pt>
    <dgm:pt modelId="{FF924318-EFF4-114C-A607-D5E593D342F4}" type="pres">
      <dgm:prSet presAssocID="{A7B5DA2F-F7AF-9F49-B4CA-599244722077}" presName="sibTrans" presStyleLbl="sibTrans2D1" presStyleIdx="1" presStyleCnt="2"/>
      <dgm:spPr/>
    </dgm:pt>
    <dgm:pt modelId="{A4EC4731-5BF8-BF47-ADB2-BBF1EF6E6274}" type="pres">
      <dgm:prSet presAssocID="{A7B5DA2F-F7AF-9F49-B4CA-599244722077}" presName="connectorText" presStyleLbl="sibTrans2D1" presStyleIdx="1" presStyleCnt="2"/>
      <dgm:spPr/>
    </dgm:pt>
    <dgm:pt modelId="{CA926706-B92E-CE41-81A0-54D1A7872542}" type="pres">
      <dgm:prSet presAssocID="{9B0DC355-4EE7-CF4D-8FA3-65138D55947F}" presName="node" presStyleLbl="node1" presStyleIdx="2" presStyleCnt="3">
        <dgm:presLayoutVars>
          <dgm:bulletEnabled val="1"/>
        </dgm:presLayoutVars>
      </dgm:prSet>
      <dgm:spPr/>
    </dgm:pt>
  </dgm:ptLst>
  <dgm:cxnLst>
    <dgm:cxn modelId="{56614105-8CA3-4F42-9E8B-B78A9891730D}" type="presOf" srcId="{A7B5DA2F-F7AF-9F49-B4CA-599244722077}" destId="{A4EC4731-5BF8-BF47-ADB2-BBF1EF6E6274}" srcOrd="1" destOrd="0" presId="urn:microsoft.com/office/officeart/2005/8/layout/process1"/>
    <dgm:cxn modelId="{BCC35A08-3799-4623-A424-BC3A9DA6659C}" srcId="{A7B38AFB-9B10-436E-AC01-F2A1C17B62DF}" destId="{0AB70C2E-BC63-467F-9EBF-0AD25E43890F}" srcOrd="0" destOrd="0" parTransId="{A9B40721-592C-4AB8-8F85-2072AC040F25}" sibTransId="{F894076B-7E23-4116-B202-08D22BE943D6}"/>
    <dgm:cxn modelId="{6C8AAC0A-232D-9248-A993-1B79BE69D5E7}" srcId="{CB4FD71C-37EB-7C4D-BA75-847F56CE95C2}" destId="{3AC304E9-26FF-944E-90D5-3DC6C1AA69DE}" srcOrd="0" destOrd="0" parTransId="{0234A1D6-3B1B-9849-9EE8-C66F3B5967D5}" sibTransId="{FBCE840F-0CAD-8945-BADD-24F97645C1A6}"/>
    <dgm:cxn modelId="{335CA615-4ED4-4EEA-A17C-8A5D93889A12}" srcId="{B5E1EADC-342D-4872-8FBF-904BFB559FD7}" destId="{040CA341-CBF4-424A-8CC1-F23EEA6B8300}" srcOrd="0" destOrd="0" parTransId="{83699F91-4DCF-4FB8-9549-979895EBF731}" sibTransId="{202F8413-09E2-41B1-B79F-F2F7466FD502}"/>
    <dgm:cxn modelId="{4680601C-603D-6543-8764-87DE9B972109}" type="presOf" srcId="{3C3A72B1-6F38-454F-ADA5-D1EBE4A37A7A}" destId="{45B56F92-CA62-7547-B01D-E6ADA8964BD8}" srcOrd="1" destOrd="0" presId="urn:microsoft.com/office/officeart/2005/8/layout/process1"/>
    <dgm:cxn modelId="{22D04C1E-435C-4171-A23F-81EDE6752AF6}" srcId="{55AF6ACC-D03D-AE4C-B062-8B2F16A0D8E1}" destId="{5BBD4D31-774F-4FAF-87E7-822052301E2D}" srcOrd="1" destOrd="0" parTransId="{318CA150-D5AB-4CAF-B6D4-0E81F66EF7C7}" sibTransId="{0BB73C4D-5B3E-4CAE-B14B-1EF679EAF63E}"/>
    <dgm:cxn modelId="{7204B823-6F78-4853-A0F8-4220404613D0}" srcId="{9B0DC355-4EE7-CF4D-8FA3-65138D55947F}" destId="{B5E1EADC-342D-4872-8FBF-904BFB559FD7}" srcOrd="1" destOrd="0" parTransId="{72D6B9B8-F722-4D27-BF0B-4F743336ED34}" sibTransId="{0A3C2726-B837-4072-A4C7-2548B216821E}"/>
    <dgm:cxn modelId="{D477C136-E0FD-4B4A-95A0-B7E6DFCCDBB4}" srcId="{38F44408-F7EA-5D45-9F78-1E9259F17F1C}" destId="{55AF6ACC-D03D-AE4C-B062-8B2F16A0D8E1}" srcOrd="1" destOrd="0" parTransId="{2ADED678-A0FA-2A45-8EFC-7F6DAAA912BC}" sibTransId="{A7B5DA2F-F7AF-9F49-B4CA-599244722077}"/>
    <dgm:cxn modelId="{80DD3B3B-6FE8-4287-B1E0-B965A577FBC2}" srcId="{B5E1EADC-342D-4872-8FBF-904BFB559FD7}" destId="{353B207D-30D4-4DEA-99ED-EDCBDA535407}" srcOrd="1" destOrd="0" parTransId="{AF7EC297-5A0E-444C-89CF-823DFDB9724D}" sibTransId="{886D2286-F506-4044-92D8-527B9C782E84}"/>
    <dgm:cxn modelId="{C2EB873C-18FE-4231-A010-7315A8E0ED11}" srcId="{5BBD4D31-774F-4FAF-87E7-822052301E2D}" destId="{9F015E1F-70AF-49E6-AAE0-1BFCC6C36DA3}" srcOrd="0" destOrd="0" parTransId="{353F6634-22FB-49B3-9520-F098E84F2BB3}" sibTransId="{D8367A69-9B37-44AF-813D-042888148A3B}"/>
    <dgm:cxn modelId="{6C00C148-5E07-4DFA-A7EB-D71A9B3C4B39}" type="presOf" srcId="{B5E1EADC-342D-4872-8FBF-904BFB559FD7}" destId="{CA926706-B92E-CE41-81A0-54D1A7872542}" srcOrd="0" destOrd="3" presId="urn:microsoft.com/office/officeart/2005/8/layout/process1"/>
    <dgm:cxn modelId="{5A3D4D4C-7197-493D-A725-DFA5F78FD22C}" srcId="{55AF6ACC-D03D-AE4C-B062-8B2F16A0D8E1}" destId="{693B9C89-A3E8-4D8A-882F-207B5799F9D2}" srcOrd="0" destOrd="0" parTransId="{16FEF354-792F-42C6-998F-3BA4FFE3BDA4}" sibTransId="{92769F45-C800-4950-A8E1-874391F32F16}"/>
    <dgm:cxn modelId="{83241050-9C4B-2048-B761-A08B9581B43C}" type="presOf" srcId="{CB4FD71C-37EB-7C4D-BA75-847F56CE95C2}" destId="{C52653A9-88E4-5B4C-A313-E4CE4518E38B}" srcOrd="0" destOrd="0" presId="urn:microsoft.com/office/officeart/2005/8/layout/process1"/>
    <dgm:cxn modelId="{361B5551-A9F7-4EF4-91A5-57F57553E6F4}" type="presOf" srcId="{693B9C89-A3E8-4D8A-882F-207B5799F9D2}" destId="{062D1ADA-9625-5C42-8A29-3EBF6176F03B}" srcOrd="0" destOrd="1" presId="urn:microsoft.com/office/officeart/2005/8/layout/process1"/>
    <dgm:cxn modelId="{756B1257-16CD-094B-8F00-790A4A520321}" type="presOf" srcId="{9BD52CC3-98A2-AD40-81AE-0D763FEEFAEE}" destId="{062D1ADA-9625-5C42-8A29-3EBF6176F03B}" srcOrd="0" destOrd="5" presId="urn:microsoft.com/office/officeart/2005/8/layout/process1"/>
    <dgm:cxn modelId="{F3EC295D-BBAD-4FE3-A9AC-0E85C1FBDCB3}" type="presOf" srcId="{9F015E1F-70AF-49E6-AAE0-1BFCC6C36DA3}" destId="{062D1ADA-9625-5C42-8A29-3EBF6176F03B}" srcOrd="0" destOrd="3" presId="urn:microsoft.com/office/officeart/2005/8/layout/process1"/>
    <dgm:cxn modelId="{D1A62A5E-3882-47E3-B0EB-9906D04DC5D1}" srcId="{5BBD4D31-774F-4FAF-87E7-822052301E2D}" destId="{580FA2B6-7506-42B0-98D4-E90CEB01337D}" srcOrd="1" destOrd="0" parTransId="{831E4AB6-55C3-4C58-BC37-CD607EE0B869}" sibTransId="{30D80CBB-6AB4-4004-BDB3-5730C96E6734}"/>
    <dgm:cxn modelId="{02D37967-AB4B-4A73-8B02-A3CAD9AAF7EA}" type="presOf" srcId="{A7B38AFB-9B10-436E-AC01-F2A1C17B62DF}" destId="{CA926706-B92E-CE41-81A0-54D1A7872542}" srcOrd="0" destOrd="1" presId="urn:microsoft.com/office/officeart/2005/8/layout/process1"/>
    <dgm:cxn modelId="{4C25BB67-9654-4AF5-98A8-31E6399C0D25}" type="presOf" srcId="{0AB70C2E-BC63-467F-9EBF-0AD25E43890F}" destId="{CA926706-B92E-CE41-81A0-54D1A7872542}" srcOrd="0" destOrd="2" presId="urn:microsoft.com/office/officeart/2005/8/layout/process1"/>
    <dgm:cxn modelId="{CCF3526B-89DC-2D4F-9C96-1E59C0C4FDCC}" type="presOf" srcId="{A7B5DA2F-F7AF-9F49-B4CA-599244722077}" destId="{FF924318-EFF4-114C-A607-D5E593D342F4}" srcOrd="0" destOrd="0" presId="urn:microsoft.com/office/officeart/2005/8/layout/process1"/>
    <dgm:cxn modelId="{EF5A4385-EFE4-4DA9-93D2-AF162CBD18BA}" type="presOf" srcId="{5BBD4D31-774F-4FAF-87E7-822052301E2D}" destId="{062D1ADA-9625-5C42-8A29-3EBF6176F03B}" srcOrd="0" destOrd="2" presId="urn:microsoft.com/office/officeart/2005/8/layout/process1"/>
    <dgm:cxn modelId="{FE1BE588-DFEA-2447-9DA5-BF78CB366A2D}" srcId="{38F44408-F7EA-5D45-9F78-1E9259F17F1C}" destId="{9B0DC355-4EE7-CF4D-8FA3-65138D55947F}" srcOrd="2" destOrd="0" parTransId="{FAD9449B-3875-FA45-B535-5A58BD5335BA}" sibTransId="{7117672F-4AE5-FD41-A307-D1F4ACE04C98}"/>
    <dgm:cxn modelId="{A19ED68E-4A67-F04F-B544-84770542197E}" srcId="{55AF6ACC-D03D-AE4C-B062-8B2F16A0D8E1}" destId="{9BD52CC3-98A2-AD40-81AE-0D763FEEFAEE}" srcOrd="2" destOrd="0" parTransId="{C1F68240-4E3F-0246-B21A-5938545BD89C}" sibTransId="{5946D3EF-C934-D145-A3AE-EDBD01598997}"/>
    <dgm:cxn modelId="{A7F2A091-923E-48D4-ACBD-2C0D273D22F0}" type="presOf" srcId="{353B207D-30D4-4DEA-99ED-EDCBDA535407}" destId="{CA926706-B92E-CE41-81A0-54D1A7872542}" srcOrd="0" destOrd="5" presId="urn:microsoft.com/office/officeart/2005/8/layout/process1"/>
    <dgm:cxn modelId="{7EE6569A-E10B-E94D-BF25-DD513728CFE9}" type="presOf" srcId="{38F44408-F7EA-5D45-9F78-1E9259F17F1C}" destId="{3EEF20E3-E8FF-C948-B6A2-E332D891F03C}" srcOrd="0" destOrd="0" presId="urn:microsoft.com/office/officeart/2005/8/layout/process1"/>
    <dgm:cxn modelId="{1650F19C-5B38-45B7-92F5-73023BE3075B}" srcId="{9B0DC355-4EE7-CF4D-8FA3-65138D55947F}" destId="{A7B38AFB-9B10-436E-AC01-F2A1C17B62DF}" srcOrd="0" destOrd="0" parTransId="{B0DDB25D-A893-46EF-8041-679E04934D49}" sibTransId="{E5633864-0377-41EC-8105-AC9BC0123DD4}"/>
    <dgm:cxn modelId="{C88E06A0-4AA6-E049-9C4F-DFD0AEB503E4}" type="presOf" srcId="{3C3A72B1-6F38-454F-ADA5-D1EBE4A37A7A}" destId="{524E36A4-812D-A94F-B713-8FF1DFB30DF5}" srcOrd="0" destOrd="0" presId="urn:microsoft.com/office/officeart/2005/8/layout/process1"/>
    <dgm:cxn modelId="{CFDFA7D3-1D15-4AA0-9A38-E4857510A9E3}" type="presOf" srcId="{580FA2B6-7506-42B0-98D4-E90CEB01337D}" destId="{062D1ADA-9625-5C42-8A29-3EBF6176F03B}" srcOrd="0" destOrd="4" presId="urn:microsoft.com/office/officeart/2005/8/layout/process1"/>
    <dgm:cxn modelId="{6A5901E3-2791-FF40-B914-9AA3A09A361F}" type="presOf" srcId="{3AC304E9-26FF-944E-90D5-3DC6C1AA69DE}" destId="{C52653A9-88E4-5B4C-A313-E4CE4518E38B}" srcOrd="0" destOrd="1" presId="urn:microsoft.com/office/officeart/2005/8/layout/process1"/>
    <dgm:cxn modelId="{6A7818E5-7AAC-0040-A041-A806D4C642AC}" type="presOf" srcId="{55AF6ACC-D03D-AE4C-B062-8B2F16A0D8E1}" destId="{062D1ADA-9625-5C42-8A29-3EBF6176F03B}" srcOrd="0" destOrd="0" presId="urn:microsoft.com/office/officeart/2005/8/layout/process1"/>
    <dgm:cxn modelId="{F3E113EA-6037-4327-B3DB-EBE6C5EADB29}" type="presOf" srcId="{040CA341-CBF4-424A-8CC1-F23EEA6B8300}" destId="{CA926706-B92E-CE41-81A0-54D1A7872542}" srcOrd="0" destOrd="4" presId="urn:microsoft.com/office/officeart/2005/8/layout/process1"/>
    <dgm:cxn modelId="{0732BFEA-7762-F946-A27F-E72CD310C383}" srcId="{38F44408-F7EA-5D45-9F78-1E9259F17F1C}" destId="{CB4FD71C-37EB-7C4D-BA75-847F56CE95C2}" srcOrd="0" destOrd="0" parTransId="{F1BDFDD3-509D-304E-95A4-CCE2F1A47873}" sibTransId="{3C3A72B1-6F38-454F-ADA5-D1EBE4A37A7A}"/>
    <dgm:cxn modelId="{1EB00CF4-3DE3-C846-A859-18C8BC098265}" type="presOf" srcId="{9B0DC355-4EE7-CF4D-8FA3-65138D55947F}" destId="{CA926706-B92E-CE41-81A0-54D1A7872542}" srcOrd="0" destOrd="0" presId="urn:microsoft.com/office/officeart/2005/8/layout/process1"/>
    <dgm:cxn modelId="{FB9E4479-BC78-6E48-BA44-AB73AA00D46F}" type="presParOf" srcId="{3EEF20E3-E8FF-C948-B6A2-E332D891F03C}" destId="{C52653A9-88E4-5B4C-A313-E4CE4518E38B}" srcOrd="0" destOrd="0" presId="urn:microsoft.com/office/officeart/2005/8/layout/process1"/>
    <dgm:cxn modelId="{4BE925E6-D869-B345-97FD-92CF357989B7}" type="presParOf" srcId="{3EEF20E3-E8FF-C948-B6A2-E332D891F03C}" destId="{524E36A4-812D-A94F-B713-8FF1DFB30DF5}" srcOrd="1" destOrd="0" presId="urn:microsoft.com/office/officeart/2005/8/layout/process1"/>
    <dgm:cxn modelId="{4CA0B719-596E-A640-B57D-167A4896C823}" type="presParOf" srcId="{524E36A4-812D-A94F-B713-8FF1DFB30DF5}" destId="{45B56F92-CA62-7547-B01D-E6ADA8964BD8}" srcOrd="0" destOrd="0" presId="urn:microsoft.com/office/officeart/2005/8/layout/process1"/>
    <dgm:cxn modelId="{65EBE230-B371-B446-BCDA-4786D315F58E}" type="presParOf" srcId="{3EEF20E3-E8FF-C948-B6A2-E332D891F03C}" destId="{062D1ADA-9625-5C42-8A29-3EBF6176F03B}" srcOrd="2" destOrd="0" presId="urn:microsoft.com/office/officeart/2005/8/layout/process1"/>
    <dgm:cxn modelId="{5AACAD84-3128-F94D-BB90-E4E312E30AFD}" type="presParOf" srcId="{3EEF20E3-E8FF-C948-B6A2-E332D891F03C}" destId="{FF924318-EFF4-114C-A607-D5E593D342F4}" srcOrd="3" destOrd="0" presId="urn:microsoft.com/office/officeart/2005/8/layout/process1"/>
    <dgm:cxn modelId="{827A0953-3C80-AA4B-AB5D-CDCF559408B6}" type="presParOf" srcId="{FF924318-EFF4-114C-A607-D5E593D342F4}" destId="{A4EC4731-5BF8-BF47-ADB2-BBF1EF6E6274}" srcOrd="0" destOrd="0" presId="urn:microsoft.com/office/officeart/2005/8/layout/process1"/>
    <dgm:cxn modelId="{414D17A8-18FC-124A-8219-95393F47F1B0}" type="presParOf" srcId="{3EEF20E3-E8FF-C948-B6A2-E332D891F03C}" destId="{CA926706-B92E-CE41-81A0-54D1A787254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C81A66-EC39-9E4B-8D4A-54E237348B17}">
      <dsp:nvSpPr>
        <dsp:cNvPr id="0" name=""/>
        <dsp:cNvSpPr/>
      </dsp:nvSpPr>
      <dsp:spPr>
        <a:xfrm rot="10800000">
          <a:off x="1292075" y="1986"/>
          <a:ext cx="4048434" cy="108942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407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Students</a:t>
          </a:r>
        </a:p>
      </dsp:txBody>
      <dsp:txXfrm rot="10800000">
        <a:off x="1564431" y="1986"/>
        <a:ext cx="3776078" cy="1089425"/>
      </dsp:txXfrm>
    </dsp:sp>
    <dsp:sp modelId="{050B3CF9-2666-0D4D-B48F-0FF7A2E83BE9}">
      <dsp:nvSpPr>
        <dsp:cNvPr id="0" name=""/>
        <dsp:cNvSpPr/>
      </dsp:nvSpPr>
      <dsp:spPr>
        <a:xfrm>
          <a:off x="747362" y="1986"/>
          <a:ext cx="1089425" cy="1089425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85BED-34D2-904A-B495-7C21DC1C2C2C}">
      <dsp:nvSpPr>
        <dsp:cNvPr id="0" name=""/>
        <dsp:cNvSpPr/>
      </dsp:nvSpPr>
      <dsp:spPr>
        <a:xfrm rot="10800000">
          <a:off x="1292075" y="1416614"/>
          <a:ext cx="4048434" cy="10894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407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Academic Advisors</a:t>
          </a:r>
        </a:p>
      </dsp:txBody>
      <dsp:txXfrm rot="10800000">
        <a:off x="1564431" y="1416614"/>
        <a:ext cx="3776078" cy="1089425"/>
      </dsp:txXfrm>
    </dsp:sp>
    <dsp:sp modelId="{153B8D42-436E-FF40-86E7-946CAEAF2F79}">
      <dsp:nvSpPr>
        <dsp:cNvPr id="0" name=""/>
        <dsp:cNvSpPr/>
      </dsp:nvSpPr>
      <dsp:spPr>
        <a:xfrm>
          <a:off x="747362" y="1416614"/>
          <a:ext cx="1089425" cy="108942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23C3B-DD45-6B48-84C0-210DE2166C10}">
      <dsp:nvSpPr>
        <dsp:cNvPr id="0" name=""/>
        <dsp:cNvSpPr/>
      </dsp:nvSpPr>
      <dsp:spPr>
        <a:xfrm rot="10800000">
          <a:off x="1292075" y="2831241"/>
          <a:ext cx="4048434" cy="1089425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407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Curriculum Development</a:t>
          </a:r>
        </a:p>
      </dsp:txBody>
      <dsp:txXfrm rot="10800000">
        <a:off x="1564431" y="2831241"/>
        <a:ext cx="3776078" cy="1089425"/>
      </dsp:txXfrm>
    </dsp:sp>
    <dsp:sp modelId="{77A58890-96B7-C94E-B5B2-66025D728958}">
      <dsp:nvSpPr>
        <dsp:cNvPr id="0" name=""/>
        <dsp:cNvSpPr/>
      </dsp:nvSpPr>
      <dsp:spPr>
        <a:xfrm>
          <a:off x="747362" y="2831241"/>
          <a:ext cx="1089425" cy="1089425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31169-6A47-834F-8E2F-4B1149483C43}">
      <dsp:nvSpPr>
        <dsp:cNvPr id="0" name=""/>
        <dsp:cNvSpPr/>
      </dsp:nvSpPr>
      <dsp:spPr>
        <a:xfrm>
          <a:off x="5486899" y="2800542"/>
          <a:ext cx="91440" cy="239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986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1862DD-EBB8-2F4F-8E19-58F5D3E7E1B0}">
      <dsp:nvSpPr>
        <dsp:cNvPr id="0" name=""/>
        <dsp:cNvSpPr/>
      </dsp:nvSpPr>
      <dsp:spPr>
        <a:xfrm>
          <a:off x="5486899" y="1799211"/>
          <a:ext cx="91440" cy="239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98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AF5C01-8724-DF4E-8B78-F6ED5F02738D}">
      <dsp:nvSpPr>
        <dsp:cNvPr id="0" name=""/>
        <dsp:cNvSpPr/>
      </dsp:nvSpPr>
      <dsp:spPr>
        <a:xfrm>
          <a:off x="4485600" y="797880"/>
          <a:ext cx="1047018" cy="239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883"/>
              </a:lnTo>
              <a:lnTo>
                <a:pt x="1047018" y="120883"/>
              </a:lnTo>
              <a:lnTo>
                <a:pt x="1047018" y="2398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B5F258-484C-3F4C-BB80-B640A1C559C5}">
      <dsp:nvSpPr>
        <dsp:cNvPr id="0" name=""/>
        <dsp:cNvSpPr/>
      </dsp:nvSpPr>
      <dsp:spPr>
        <a:xfrm>
          <a:off x="3392862" y="2800542"/>
          <a:ext cx="91440" cy="239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986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C13C8-AF8C-5647-B5CB-4CF15E860B55}">
      <dsp:nvSpPr>
        <dsp:cNvPr id="0" name=""/>
        <dsp:cNvSpPr/>
      </dsp:nvSpPr>
      <dsp:spPr>
        <a:xfrm>
          <a:off x="3392862" y="1799211"/>
          <a:ext cx="91440" cy="239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98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C0287F-4A09-4644-9B60-1384F89E5341}">
      <dsp:nvSpPr>
        <dsp:cNvPr id="0" name=""/>
        <dsp:cNvSpPr/>
      </dsp:nvSpPr>
      <dsp:spPr>
        <a:xfrm>
          <a:off x="3438582" y="797880"/>
          <a:ext cx="1047018" cy="239862"/>
        </a:xfrm>
        <a:custGeom>
          <a:avLst/>
          <a:gdLst/>
          <a:ahLst/>
          <a:cxnLst/>
          <a:rect l="0" t="0" r="0" b="0"/>
          <a:pathLst>
            <a:path>
              <a:moveTo>
                <a:pt x="1047018" y="0"/>
              </a:moveTo>
              <a:lnTo>
                <a:pt x="1047018" y="120883"/>
              </a:lnTo>
              <a:lnTo>
                <a:pt x="0" y="120883"/>
              </a:lnTo>
              <a:lnTo>
                <a:pt x="0" y="2398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86AF6E-DC77-7944-951F-D84B00D22109}">
      <dsp:nvSpPr>
        <dsp:cNvPr id="0" name=""/>
        <dsp:cNvSpPr/>
      </dsp:nvSpPr>
      <dsp:spPr>
        <a:xfrm>
          <a:off x="4104866" y="36412"/>
          <a:ext cx="761468" cy="76146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1BEFD-FB77-1246-B5EC-C86C2AFAB676}">
      <dsp:nvSpPr>
        <dsp:cNvPr id="0" name=""/>
        <dsp:cNvSpPr/>
      </dsp:nvSpPr>
      <dsp:spPr>
        <a:xfrm>
          <a:off x="4866334" y="34509"/>
          <a:ext cx="1142202" cy="761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Recommender System</a:t>
          </a:r>
        </a:p>
      </dsp:txBody>
      <dsp:txXfrm>
        <a:off x="4866334" y="34509"/>
        <a:ext cx="1142202" cy="761468"/>
      </dsp:txXfrm>
    </dsp:sp>
    <dsp:sp modelId="{AA128599-E8AC-0045-AA93-299039FD0C72}">
      <dsp:nvSpPr>
        <dsp:cNvPr id="0" name=""/>
        <dsp:cNvSpPr/>
      </dsp:nvSpPr>
      <dsp:spPr>
        <a:xfrm>
          <a:off x="3057847" y="1037743"/>
          <a:ext cx="761468" cy="76146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72584-72A2-4D46-B55C-57743770FE43}">
      <dsp:nvSpPr>
        <dsp:cNvPr id="0" name=""/>
        <dsp:cNvSpPr/>
      </dsp:nvSpPr>
      <dsp:spPr>
        <a:xfrm>
          <a:off x="3819316" y="1035839"/>
          <a:ext cx="1142202" cy="761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Topic Modelling</a:t>
          </a:r>
        </a:p>
      </dsp:txBody>
      <dsp:txXfrm>
        <a:off x="3819316" y="1035839"/>
        <a:ext cx="1142202" cy="761468"/>
      </dsp:txXfrm>
    </dsp:sp>
    <dsp:sp modelId="{70FB070E-D599-8D4A-A552-BE016EF2A252}">
      <dsp:nvSpPr>
        <dsp:cNvPr id="0" name=""/>
        <dsp:cNvSpPr/>
      </dsp:nvSpPr>
      <dsp:spPr>
        <a:xfrm>
          <a:off x="3057847" y="2039074"/>
          <a:ext cx="761468" cy="76146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4ED39-1A82-8348-875D-49E60374E5C1}">
      <dsp:nvSpPr>
        <dsp:cNvPr id="0" name=""/>
        <dsp:cNvSpPr/>
      </dsp:nvSpPr>
      <dsp:spPr>
        <a:xfrm>
          <a:off x="3819316" y="2037170"/>
          <a:ext cx="1142202" cy="761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LDA</a:t>
          </a:r>
        </a:p>
      </dsp:txBody>
      <dsp:txXfrm>
        <a:off x="3819316" y="2037170"/>
        <a:ext cx="1142202" cy="761468"/>
      </dsp:txXfrm>
    </dsp:sp>
    <dsp:sp modelId="{B61775D6-1770-9649-84DF-351BEDE333B5}">
      <dsp:nvSpPr>
        <dsp:cNvPr id="0" name=""/>
        <dsp:cNvSpPr/>
      </dsp:nvSpPr>
      <dsp:spPr>
        <a:xfrm>
          <a:off x="3057847" y="3040404"/>
          <a:ext cx="761468" cy="76146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2DB47-43A1-D646-9B77-D593F8ED4415}">
      <dsp:nvSpPr>
        <dsp:cNvPr id="0" name=""/>
        <dsp:cNvSpPr/>
      </dsp:nvSpPr>
      <dsp:spPr>
        <a:xfrm>
          <a:off x="3819316" y="3038501"/>
          <a:ext cx="1142202" cy="761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output</a:t>
          </a:r>
          <a:r>
            <a:rPr lang="en-US" sz="1000" kern="1200" dirty="0"/>
            <a:t> = 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Course Recommendations</a:t>
          </a:r>
        </a:p>
      </dsp:txBody>
      <dsp:txXfrm>
        <a:off x="3819316" y="3038501"/>
        <a:ext cx="1142202" cy="761468"/>
      </dsp:txXfrm>
    </dsp:sp>
    <dsp:sp modelId="{C8DA7EC0-E39B-0A41-A3A6-E076A948640A}">
      <dsp:nvSpPr>
        <dsp:cNvPr id="0" name=""/>
        <dsp:cNvSpPr/>
      </dsp:nvSpPr>
      <dsp:spPr>
        <a:xfrm>
          <a:off x="5151885" y="1037743"/>
          <a:ext cx="761468" cy="76146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177CA6-3E69-4641-94C7-968D9AE05BA2}">
      <dsp:nvSpPr>
        <dsp:cNvPr id="0" name=""/>
        <dsp:cNvSpPr/>
      </dsp:nvSpPr>
      <dsp:spPr>
        <a:xfrm>
          <a:off x="5913353" y="1035839"/>
          <a:ext cx="1142202" cy="761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Predictive Model</a:t>
          </a:r>
        </a:p>
      </dsp:txBody>
      <dsp:txXfrm>
        <a:off x="5913353" y="1035839"/>
        <a:ext cx="1142202" cy="761468"/>
      </dsp:txXfrm>
    </dsp:sp>
    <dsp:sp modelId="{C6ED01C9-D0FA-3746-9863-51174BF4523D}">
      <dsp:nvSpPr>
        <dsp:cNvPr id="0" name=""/>
        <dsp:cNvSpPr/>
      </dsp:nvSpPr>
      <dsp:spPr>
        <a:xfrm>
          <a:off x="5151885" y="2039074"/>
          <a:ext cx="761468" cy="76146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BCCAE-E1C2-614B-81A6-4774211489D5}">
      <dsp:nvSpPr>
        <dsp:cNvPr id="0" name=""/>
        <dsp:cNvSpPr/>
      </dsp:nvSpPr>
      <dsp:spPr>
        <a:xfrm>
          <a:off x="5913353" y="2037170"/>
          <a:ext cx="1142202" cy="761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Regularized linear regression</a:t>
          </a:r>
        </a:p>
      </dsp:txBody>
      <dsp:txXfrm>
        <a:off x="5913353" y="2037170"/>
        <a:ext cx="1142202" cy="761468"/>
      </dsp:txXfrm>
    </dsp:sp>
    <dsp:sp modelId="{F5DBB578-EC22-1B4F-B4A9-0FC7FE031FFC}">
      <dsp:nvSpPr>
        <dsp:cNvPr id="0" name=""/>
        <dsp:cNvSpPr/>
      </dsp:nvSpPr>
      <dsp:spPr>
        <a:xfrm>
          <a:off x="5151885" y="3040404"/>
          <a:ext cx="761468" cy="76146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BC73F-3B0B-F544-A30B-41E20B575076}">
      <dsp:nvSpPr>
        <dsp:cNvPr id="0" name=""/>
        <dsp:cNvSpPr/>
      </dsp:nvSpPr>
      <dsp:spPr>
        <a:xfrm>
          <a:off x="5913353" y="3038501"/>
          <a:ext cx="1142202" cy="761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output</a:t>
          </a:r>
          <a:r>
            <a:rPr lang="en-US" sz="1000" kern="1200" dirty="0"/>
            <a:t> = 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Warnings &amp; preparatory courses</a:t>
          </a:r>
        </a:p>
      </dsp:txBody>
      <dsp:txXfrm>
        <a:off x="5913353" y="3038501"/>
        <a:ext cx="1142202" cy="7614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653A9-88E4-5B4C-A313-E4CE4518E38B}">
      <dsp:nvSpPr>
        <dsp:cNvPr id="0" name=""/>
        <dsp:cNvSpPr/>
      </dsp:nvSpPr>
      <dsp:spPr>
        <a:xfrm>
          <a:off x="10279" y="970190"/>
          <a:ext cx="3072534" cy="18435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Input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Textual description of courses: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Course catalogue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Course manuals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Course literature (future)</a:t>
          </a:r>
        </a:p>
      </dsp:txBody>
      <dsp:txXfrm>
        <a:off x="64274" y="1024185"/>
        <a:ext cx="2964544" cy="1735530"/>
      </dsp:txXfrm>
    </dsp:sp>
    <dsp:sp modelId="{524E36A4-812D-A94F-B713-8FF1DFB30DF5}">
      <dsp:nvSpPr>
        <dsp:cNvPr id="0" name=""/>
        <dsp:cNvSpPr/>
      </dsp:nvSpPr>
      <dsp:spPr>
        <a:xfrm>
          <a:off x="3390067" y="1510956"/>
          <a:ext cx="651377" cy="7619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390067" y="1663354"/>
        <a:ext cx="455964" cy="457192"/>
      </dsp:txXfrm>
    </dsp:sp>
    <dsp:sp modelId="{062D1ADA-9625-5C42-8A29-3EBF6176F03B}">
      <dsp:nvSpPr>
        <dsp:cNvPr id="0" name=""/>
        <dsp:cNvSpPr/>
      </dsp:nvSpPr>
      <dsp:spPr>
        <a:xfrm>
          <a:off x="4311828" y="970190"/>
          <a:ext cx="3072534" cy="18435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Fit Topic Model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LDA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Vary: </a:t>
          </a:r>
          <a14:m xmlns:a14="http://schemas.microsoft.com/office/drawing/2010/main">
            <m:oMath xmlns:m="http://schemas.openxmlformats.org/officeDocument/2006/math">
              <m:r>
                <a:rPr lang="fr-FR" sz="1500" b="0" i="1" kern="1200" smtClean="0">
                  <a:latin typeface="Cambria Math"/>
                </a:rPr>
                <m:t>𝛼</m:t>
              </m:r>
              <m:r>
                <a:rPr lang="fr-FR" sz="1500" b="0" i="1" kern="1200" smtClean="0">
                  <a:latin typeface="Cambria Math"/>
                </a:rPr>
                <m:t>,</m:t>
              </m:r>
              <m:r>
                <a:rPr lang="fr-FR" sz="1500" b="0" i="1" kern="1200" smtClean="0">
                  <a:latin typeface="Cambria Math"/>
                </a:rPr>
                <m:t>𝛽</m:t>
              </m:r>
            </m:oMath>
          </a14:m>
          <a:r>
            <a:rPr lang="en-US" sz="1500" kern="1200" dirty="0"/>
            <a:t> and </a:t>
          </a:r>
          <a14:m xmlns:a14="http://schemas.microsoft.com/office/drawing/2010/main">
            <m:oMath xmlns:m="http://schemas.openxmlformats.org/officeDocument/2006/math">
              <m:r>
                <a:rPr lang="fr-FR" sz="1500" b="0" i="1" kern="1200" smtClean="0">
                  <a:latin typeface="Cambria Math"/>
                </a:rPr>
                <m:t>𝑛</m:t>
              </m:r>
            </m:oMath>
          </a14:m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Model selection: perplexity, coherence, log-likelihood (future)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4365823" y="1024185"/>
        <a:ext cx="2964544" cy="1735530"/>
      </dsp:txXfrm>
    </dsp:sp>
    <dsp:sp modelId="{FF924318-EFF4-114C-A607-D5E593D342F4}">
      <dsp:nvSpPr>
        <dsp:cNvPr id="0" name=""/>
        <dsp:cNvSpPr/>
      </dsp:nvSpPr>
      <dsp:spPr>
        <a:xfrm>
          <a:off x="7691616" y="1510956"/>
          <a:ext cx="651377" cy="7619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691616" y="1663354"/>
        <a:ext cx="455964" cy="457192"/>
      </dsp:txXfrm>
    </dsp:sp>
    <dsp:sp modelId="{A9073634-AA3C-9A44-B584-1CB99DA50058}">
      <dsp:nvSpPr>
        <dsp:cNvPr id="0" name=""/>
        <dsp:cNvSpPr/>
      </dsp:nvSpPr>
      <dsp:spPr>
        <a:xfrm>
          <a:off x="8613376" y="970190"/>
          <a:ext cx="3072534" cy="18435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Course Recommendation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App: selection of key words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student topic profile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Identify matching courses</a:t>
          </a:r>
        </a:p>
      </dsp:txBody>
      <dsp:txXfrm>
        <a:off x="8667371" y="1024185"/>
        <a:ext cx="2964544" cy="17355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653A9-88E4-5B4C-A313-E4CE4518E38B}">
      <dsp:nvSpPr>
        <dsp:cNvPr id="0" name=""/>
        <dsp:cNvSpPr/>
      </dsp:nvSpPr>
      <dsp:spPr>
        <a:xfrm>
          <a:off x="10430" y="956716"/>
          <a:ext cx="3117445" cy="18704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Input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Transcripts (2,500)</a:t>
          </a:r>
        </a:p>
      </dsp:txBody>
      <dsp:txXfrm>
        <a:off x="65214" y="1011500"/>
        <a:ext cx="3007877" cy="1760899"/>
      </dsp:txXfrm>
    </dsp:sp>
    <dsp:sp modelId="{524E36A4-812D-A94F-B713-8FF1DFB30DF5}">
      <dsp:nvSpPr>
        <dsp:cNvPr id="0" name=""/>
        <dsp:cNvSpPr/>
      </dsp:nvSpPr>
      <dsp:spPr>
        <a:xfrm>
          <a:off x="3439620" y="1505387"/>
          <a:ext cx="660898" cy="773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439620" y="1660012"/>
        <a:ext cx="462629" cy="463876"/>
      </dsp:txXfrm>
    </dsp:sp>
    <dsp:sp modelId="{062D1ADA-9625-5C42-8A29-3EBF6176F03B}">
      <dsp:nvSpPr>
        <dsp:cNvPr id="0" name=""/>
        <dsp:cNvSpPr/>
      </dsp:nvSpPr>
      <dsp:spPr>
        <a:xfrm>
          <a:off x="4374854" y="956716"/>
          <a:ext cx="3117445" cy="18704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Fit Linear Model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 model for each course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Predictors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Past academic performance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Topic expertise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Regularized (Lasso &amp; C.V.)</a:t>
          </a:r>
        </a:p>
      </dsp:txBody>
      <dsp:txXfrm>
        <a:off x="4429638" y="1011500"/>
        <a:ext cx="3007877" cy="1760899"/>
      </dsp:txXfrm>
    </dsp:sp>
    <dsp:sp modelId="{FF924318-EFF4-114C-A607-D5E593D342F4}">
      <dsp:nvSpPr>
        <dsp:cNvPr id="0" name=""/>
        <dsp:cNvSpPr/>
      </dsp:nvSpPr>
      <dsp:spPr>
        <a:xfrm>
          <a:off x="7804044" y="1505387"/>
          <a:ext cx="660898" cy="773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7804044" y="1660012"/>
        <a:ext cx="462629" cy="463876"/>
      </dsp:txXfrm>
    </dsp:sp>
    <dsp:sp modelId="{CA926706-B92E-CE41-81A0-54D1A7872542}">
      <dsp:nvSpPr>
        <dsp:cNvPr id="0" name=""/>
        <dsp:cNvSpPr/>
      </dsp:nvSpPr>
      <dsp:spPr>
        <a:xfrm>
          <a:off x="8739278" y="956716"/>
          <a:ext cx="3117445" cy="18704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Warnings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App: selection of courses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Grade prediction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If predicted grade is low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Issue a warning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Suggest preparatory courses</a:t>
          </a:r>
        </a:p>
      </dsp:txBody>
      <dsp:txXfrm>
        <a:off x="8794062" y="1011500"/>
        <a:ext cx="3007877" cy="1760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46BDC-4F77-324D-9356-70AB02BC886F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C0DEA-EB8E-954D-A6CB-0853391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9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C0DEA-EB8E-954D-A6CB-0853391D30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71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C0DEA-EB8E-954D-A6CB-0853391D30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11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C0DEA-EB8E-954D-A6CB-0853391D30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29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C0DEA-EB8E-954D-A6CB-0853391D30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34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C0DEA-EB8E-954D-A6CB-0853391D30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43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C0DEA-EB8E-954D-A6CB-0853391D30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65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C0DEA-EB8E-954D-A6CB-0853391D30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7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C0DEA-EB8E-954D-A6CB-0853391D30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4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F053-1D27-BE43-A8BD-B5F5B44F2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D5758-DA2D-B944-B142-DDD28E440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75A3F-178C-F74D-8076-47FC4F25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BF5AD-CC7C-F748-A4B8-C1C590C26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446F3-1D2E-2E40-A68B-0862CC38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0745-2D52-5441-9A6B-1B9C22A6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DF2C2-6BD1-7040-B295-DE11F559E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81370-F3EB-7E4A-8AAD-B6BBE169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3EE9D-2D31-374B-9A06-63175893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FA4B2-CAD0-D84B-A8A4-5709DB34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43BE33-0218-7547-AA02-E3825E073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B67C3-C54A-1D43-A8F9-7DE28E1D3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1FAB4-1DEE-054E-93ED-48EB95DFF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2A12E-CD1F-4A40-A3D6-0EF75E921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8E60C-18AF-F14A-A1A9-201DA726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0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20E8-A5F8-1F4D-ABFD-BA4F9BBB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B24CC-7F6E-334C-8AA5-B431FDC96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02DA9-D081-F546-A8B5-F887E85D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7FCAB-EFDC-3D40-B92F-46D6BFDE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519FC-F500-4042-A481-D09CB44FE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2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A63F-89F2-084B-9890-C475553D7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2CB1C-B139-8840-BA17-BC8253174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973F1-CC66-CB42-B2E6-495B628D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06F81-B0B1-0A4B-AA09-E3A6F566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C4C80-0043-A649-8F95-7DF55607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8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41BE-FA0C-5948-9A2D-AA221BD7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9FFA5-5463-0246-B903-E71D59A3A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35F2D-455D-F244-AADF-5D9F0FDD7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C45E4-832A-3444-A464-5D938D33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03F8B-B4B9-3F43-A997-2820AEAF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20A71-CE3D-1D48-AF31-937500C1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4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35E2-B2B9-A94E-9DEF-5EECBAC9F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FA3EF-E0FB-1B4B-B6B5-6C6CC09A9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AB3C8-691A-9D47-B4AF-5453BB418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B8A08-1C5C-9048-A32F-9FA0AE290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2C9603-C9B1-9340-A057-D5B3A68EB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C1A12-F07A-FD4E-8D32-88E22A74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C954DA-CFA4-6C4F-899B-16B4048D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B6F33D-B39B-8E4A-815B-97E5D917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2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7062-00A4-9E4B-9329-E5835B91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8BD1A1-5E78-A54B-B57D-FD75985A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29280-A476-3842-AF73-295789057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608E4C-06E5-F348-9BAC-332BABEC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4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46442-5299-A44A-B323-AAB1D31B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2C444-73BE-FD46-A077-64E53475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F8E96-CDF8-7A47-BFDC-1C034295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6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31B2-921D-3D4B-9559-D67B8BDE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9390E-6A73-7343-897F-5E511B650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E0420-CBB4-C247-A7D3-07DB3F7AC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A5A61-D96A-CC48-97EF-205039F8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B452A-EC84-7149-A9CE-EBE7B0363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F7692-E101-1549-A03A-3AAF9DEF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0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BE1F-4EA4-E94D-A508-ED6C2F90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99561-4666-D145-97BA-816108E93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9FF21-5F5C-BA40-8089-A47B12035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15C4B-6233-9E4D-BC0A-BA1BB656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562BF-818D-FA4C-94CB-7A969095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DE3B9-4EC8-B74C-A807-90C46254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2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D63FAA-0DA7-284A-9EC2-09604020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C417A-4987-E44D-9033-A854D8752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D0D57-BA1A-DB4A-9848-DCF34C7FD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D09F2-5AA6-D542-9273-2F70EC32D1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BA7BE-941F-884C-8247-1781444DC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CE297-9649-6448-8546-61992A98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0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13" Type="http://schemas.openxmlformats.org/officeDocument/2006/relationships/diagramColors" Target="../diagrams/colors3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3.xml"/><Relationship Id="rId12" Type="http://schemas.openxmlformats.org/officeDocument/2006/relationships/diagramQuickStyle" Target="../diagrams/quickStyl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11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10" Type="http://schemas.openxmlformats.org/officeDocument/2006/relationships/diagramData" Target="../diagrams/data4.xml"/><Relationship Id="rId4" Type="http://schemas.openxmlformats.org/officeDocument/2006/relationships/image" Target="../media/image2.png"/><Relationship Id="rId9" Type="http://schemas.microsoft.com/office/2007/relationships/diagramDrawing" Target="../diagrams/drawing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5.xml"/><Relationship Id="rId4" Type="http://schemas.openxmlformats.org/officeDocument/2006/relationships/image" Target="../media/image2.png"/><Relationship Id="rId9" Type="http://schemas.microsoft.com/office/2007/relationships/diagramDrawing" Target="../diagrams/drawing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7981" y="2235041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9600" b="1" dirty="0">
                <a:solidFill>
                  <a:srgbClr val="FFFFFF"/>
                </a:solidFill>
              </a:rPr>
              <a:t>DARS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8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91B5445B-78E5-2548-994D-EED6B14B1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498" y="711200"/>
            <a:ext cx="5975849" cy="152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14AB48-6A9F-194B-BE19-57E50362ADAA}"/>
              </a:ext>
            </a:extLst>
          </p:cNvPr>
          <p:cNvSpPr txBox="1"/>
          <p:nvPr/>
        </p:nvSpPr>
        <p:spPr>
          <a:xfrm>
            <a:off x="2846120" y="4476652"/>
            <a:ext cx="6894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Data Analysts for your Recommender System</a:t>
            </a:r>
          </a:p>
        </p:txBody>
      </p:sp>
    </p:spTree>
    <p:extLst>
      <p:ext uri="{BB962C8B-B14F-4D97-AF65-F5344CB8AC3E}">
        <p14:creationId xmlns:p14="http://schemas.microsoft.com/office/powerpoint/2010/main" val="1007996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Diagram 8">
                <a:extLst>
                  <a:ext uri="{FF2B5EF4-FFF2-40B4-BE49-F238E27FC236}">
                    <a16:creationId xmlns:a16="http://schemas.microsoft.com/office/drawing/2014/main" id="{6BFB7417-4207-F142-9EC4-913C673304E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28985620"/>
                  </p:ext>
                </p:extLst>
              </p:nvPr>
            </p:nvGraphicFramePr>
            <p:xfrm>
              <a:off x="245872" y="2622820"/>
              <a:ext cx="11696191" cy="378390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5" r:lo="rId6" r:qs="rId7" r:cs="rId8"/>
              </a:graphicData>
            </a:graphic>
          </p:graphicFrame>
        </mc:Choice>
        <mc:Fallback xmlns="">
          <p:graphicFrame>
            <p:nvGraphicFramePr>
              <p:cNvPr id="9" name="Diagram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BFB7417-4207-F142-9EC4-913C673304E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28985620"/>
                  </p:ext>
                </p:extLst>
              </p:nvPr>
            </p:nvGraphicFramePr>
            <p:xfrm>
              <a:off x="245872" y="2622820"/>
              <a:ext cx="11696191" cy="378390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0" r:lo="rId11" r:qs="rId12" r:cs="rId13"/>
              </a:graphicData>
            </a:graphic>
          </p:graphicFrame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3B76EE3A-8DE7-A346-90E7-D3279E65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Topic Modelling</a:t>
            </a:r>
          </a:p>
        </p:txBody>
      </p:sp>
    </p:spTree>
    <p:extLst>
      <p:ext uri="{BB962C8B-B14F-4D97-AF65-F5344CB8AC3E}">
        <p14:creationId xmlns:p14="http://schemas.microsoft.com/office/powerpoint/2010/main" val="2681293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B76EE3A-8DE7-A346-90E7-D3279E65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Predictive Model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3111FD0-1CCE-2541-BF14-4D136FD18B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6844102"/>
              </p:ext>
            </p:extLst>
          </p:nvPr>
        </p:nvGraphicFramePr>
        <p:xfrm>
          <a:off x="184638" y="2622820"/>
          <a:ext cx="11867154" cy="3783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452320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3. Prototype</a:t>
            </a:r>
          </a:p>
        </p:txBody>
      </p:sp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56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C5BF6D-CE5A-A94E-BE24-D68A30ECD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553" y="445131"/>
            <a:ext cx="9365552" cy="596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47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42D2EE-C10A-B540-949C-85D2D1F43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95" y="164591"/>
            <a:ext cx="11315449" cy="643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15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CC2EFC-656D-B241-B41F-1AB4E592F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487" y="65868"/>
            <a:ext cx="7067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76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3. Side-products</a:t>
            </a:r>
          </a:p>
        </p:txBody>
      </p:sp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580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JeanLuc\Desktop\Job\DARS\DARS\Output\Plots\AoD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24" y="237173"/>
            <a:ext cx="4918964" cy="307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JeanLuc\Desktop\Job\DARS\DARS\Output\Plots\Assessment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36" y="132032"/>
            <a:ext cx="5376164" cy="336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JeanLuc\Desktop\Job\DARS\DARS\Output\Plots\concentration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86" y="3492499"/>
            <a:ext cx="5003259" cy="312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JeanLuc\Desktop\Job\DARS\DARS\Output\Plots\Cluster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815" y="3492498"/>
            <a:ext cx="5061673" cy="316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104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Contact:</a:t>
            </a:r>
          </a:p>
        </p:txBody>
      </p:sp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22040C8-3F97-8040-97E3-759B13038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867" y="5412594"/>
            <a:ext cx="9279465" cy="915996"/>
          </a:xfrm>
        </p:spPr>
        <p:txBody>
          <a:bodyPr numCol="2">
            <a:normAutofit fontScale="70000" lnSpcReduction="2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Sofia Vazquez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Alferez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sofia.vazquezalferez@maastrichtuniversity.nl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Raphaël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Morsomme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raphael.morsomme@maastrichtuniversity.nl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25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5F38018-88D3-8B45-88FB-F6164715C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2267" y="5412594"/>
            <a:ext cx="9415973" cy="915996"/>
          </a:xfrm>
        </p:spPr>
        <p:txBody>
          <a:bodyPr numCol="2">
            <a:normAutofit fontScale="70000" lnSpcReduction="2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Sofia Vazquez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Alferez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sofia.vazquezalferez@maastrichtuniversity.nl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Raphaël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Morsomme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raphael.morsomme@maastrichtuniversity.nl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3CAE2D-E69A-3A4A-A6D0-CA16D68BE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837" y="529409"/>
            <a:ext cx="2716530" cy="3630747"/>
          </a:xfrm>
          <a:prstGeom prst="ellipse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30D5F1-4D6D-4244-B98F-DC9F727D9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0204" y="529409"/>
            <a:ext cx="2723060" cy="363074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49659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Content</a:t>
            </a: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219E4E-DB7B-1E42-AE5C-DAC8CFA597BF}"/>
              </a:ext>
            </a:extLst>
          </p:cNvPr>
          <p:cNvSpPr txBox="1"/>
          <p:nvPr/>
        </p:nvSpPr>
        <p:spPr>
          <a:xfrm>
            <a:off x="1581020" y="2934048"/>
            <a:ext cx="7835542" cy="267765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SzPct val="113000"/>
              <a:buFont typeface="+mj-lt"/>
              <a:buAutoNum type="arabicPeriod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DARS</a:t>
            </a:r>
          </a:p>
          <a:p>
            <a:pPr marL="571500" indent="-5715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SzPct val="113000"/>
              <a:buFont typeface="+mj-lt"/>
              <a:buAutoNum type="arabicPeriod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A Course Recommender System for Students</a:t>
            </a:r>
          </a:p>
          <a:p>
            <a:pPr marL="571500" indent="-5715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SzPct val="113000"/>
              <a:buFont typeface="+mj-lt"/>
              <a:buAutoNum type="arabicPeriod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Prototype</a:t>
            </a:r>
          </a:p>
          <a:p>
            <a:pPr marL="571500" indent="-5715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SzPct val="113000"/>
              <a:buFont typeface="+mj-lt"/>
              <a:buAutoNum type="arabicPeriod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Side-product</a:t>
            </a:r>
          </a:p>
        </p:txBody>
      </p:sp>
    </p:spTree>
    <p:extLst>
      <p:ext uri="{BB962C8B-B14F-4D97-AF65-F5344CB8AC3E}">
        <p14:creationId xmlns:p14="http://schemas.microsoft.com/office/powerpoint/2010/main" val="104406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1. DARS</a:t>
            </a:r>
          </a:p>
        </p:txBody>
      </p:sp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41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The Project</a:t>
            </a: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22F531-D2E0-FE48-8DBF-570600A7F8B8}"/>
              </a:ext>
            </a:extLst>
          </p:cNvPr>
          <p:cNvSpPr txBox="1"/>
          <p:nvPr/>
        </p:nvSpPr>
        <p:spPr>
          <a:xfrm>
            <a:off x="1539458" y="2721324"/>
            <a:ext cx="8193628" cy="2677656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121259"/>
                </a:solidFill>
              </a:rPr>
              <a:t>Started in September 2018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121259"/>
                </a:solidFill>
              </a:rPr>
              <a:t>Course Recommender System for MSLAS </a:t>
            </a:r>
            <a:r>
              <a:rPr lang="en-US" sz="2800" i="1" dirty="0">
                <a:solidFill>
                  <a:srgbClr val="121259"/>
                </a:solidFill>
              </a:rPr>
              <a:t>Students</a:t>
            </a:r>
            <a:endParaRPr lang="en-US" sz="2800" dirty="0">
              <a:solidFill>
                <a:srgbClr val="121259"/>
              </a:solidFill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121259"/>
                </a:solidFill>
              </a:rPr>
              <a:t>Supporting Team: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121259"/>
                </a:solidFill>
              </a:rPr>
              <a:t>Department of Knowledge Engineering, Maastricht University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121259"/>
                </a:solidFill>
              </a:rPr>
              <a:t>Institute for Data Science, Maastricht University</a:t>
            </a:r>
          </a:p>
        </p:txBody>
      </p:sp>
    </p:spTree>
    <p:extLst>
      <p:ext uri="{BB962C8B-B14F-4D97-AF65-F5344CB8AC3E}">
        <p14:creationId xmlns:p14="http://schemas.microsoft.com/office/powerpoint/2010/main" val="341358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Objectives</a:t>
            </a: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A4D418-1BBF-614E-877D-19C161ECA2C1}"/>
              </a:ext>
            </a:extLst>
          </p:cNvPr>
          <p:cNvSpPr txBox="1"/>
          <p:nvPr/>
        </p:nvSpPr>
        <p:spPr>
          <a:xfrm>
            <a:off x="1539458" y="2717820"/>
            <a:ext cx="7041834" cy="181588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121259"/>
                </a:solidFill>
              </a:rPr>
              <a:t>Help students make well-informed decisions w.r.t. course selection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121259"/>
                </a:solidFill>
              </a:rPr>
              <a:t>Improve self- and academic advising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121259"/>
                </a:solidFill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157890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Stakeholders</a:t>
            </a: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6AD6190-76EE-8241-98F6-867245B754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5881945"/>
              </p:ext>
            </p:extLst>
          </p:nvPr>
        </p:nvGraphicFramePr>
        <p:xfrm>
          <a:off x="3051912" y="2615183"/>
          <a:ext cx="6087872" cy="3922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60857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2. A Course Recommender System for Students</a:t>
            </a:r>
          </a:p>
        </p:txBody>
      </p:sp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982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Recommender System</a:t>
            </a: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D27ABC3-4E63-0943-BAE7-DFB0DA85A7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6887556"/>
              </p:ext>
            </p:extLst>
          </p:nvPr>
        </p:nvGraphicFramePr>
        <p:xfrm>
          <a:off x="1179226" y="2701455"/>
          <a:ext cx="10113404" cy="3836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12546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</TotalTime>
  <Words>264</Words>
  <Application>Microsoft Macintosh PowerPoint</Application>
  <PresentationFormat>Widescreen</PresentationFormat>
  <Paragraphs>83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Wingdings</vt:lpstr>
      <vt:lpstr>Office Theme</vt:lpstr>
      <vt:lpstr>DARS</vt:lpstr>
      <vt:lpstr>PowerPoint Presentation</vt:lpstr>
      <vt:lpstr>Content</vt:lpstr>
      <vt:lpstr>1. DARS</vt:lpstr>
      <vt:lpstr>The Project</vt:lpstr>
      <vt:lpstr>Objectives</vt:lpstr>
      <vt:lpstr>Stakeholders</vt:lpstr>
      <vt:lpstr>2. A Course Recommender System for Students</vt:lpstr>
      <vt:lpstr>Recommender System</vt:lpstr>
      <vt:lpstr>Topic Modelling</vt:lpstr>
      <vt:lpstr>Predictive Model</vt:lpstr>
      <vt:lpstr>3. Prototype</vt:lpstr>
      <vt:lpstr>PowerPoint Presentation</vt:lpstr>
      <vt:lpstr>PowerPoint Presentation</vt:lpstr>
      <vt:lpstr>PowerPoint Presentation</vt:lpstr>
      <vt:lpstr>3. Side-products</vt:lpstr>
      <vt:lpstr>PowerPoint Presentation</vt:lpstr>
      <vt:lpstr>Contact: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DARS Developing a Recommender System</dc:title>
  <dc:creator>Sofía Vázquez</dc:creator>
  <cp:lastModifiedBy>Sofía Vázquez</cp:lastModifiedBy>
  <cp:revision>69</cp:revision>
  <cp:lastPrinted>2019-03-22T14:29:58Z</cp:lastPrinted>
  <dcterms:created xsi:type="dcterms:W3CDTF">2018-10-16T14:00:42Z</dcterms:created>
  <dcterms:modified xsi:type="dcterms:W3CDTF">2019-04-17T10:03:14Z</dcterms:modified>
</cp:coreProperties>
</file>