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80" r:id="rId3"/>
    <p:sldId id="297" r:id="rId4"/>
    <p:sldId id="261" r:id="rId5"/>
    <p:sldId id="298" r:id="rId6"/>
    <p:sldId id="302" r:id="rId7"/>
    <p:sldId id="303" r:id="rId8"/>
    <p:sldId id="276" r:id="rId9"/>
    <p:sldId id="304" r:id="rId10"/>
    <p:sldId id="301" r:id="rId11"/>
    <p:sldId id="274" r:id="rId12"/>
    <p:sldId id="289" r:id="rId13"/>
    <p:sldId id="270" r:id="rId14"/>
    <p:sldId id="29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7772"/>
  </p:normalViewPr>
  <p:slideViewPr>
    <p:cSldViewPr snapToGrid="0" snapToObjects="1">
      <p:cViewPr varScale="1">
        <p:scale>
          <a:sx n="82" d="100"/>
          <a:sy n="82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BB5B-08BE-C64A-BEAE-E9480DF63DF6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7EDEE2C3-EDE9-4C48-8DB6-64990EC88254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32B88240-9223-D444-BD7A-87736C82D58A}" type="parTrans" cxnId="{76F883B8-DEDA-0645-A6CD-2D1B347E14D1}">
      <dgm:prSet/>
      <dgm:spPr/>
      <dgm:t>
        <a:bodyPr/>
        <a:lstStyle/>
        <a:p>
          <a:endParaRPr lang="en-US"/>
        </a:p>
      </dgm:t>
    </dgm:pt>
    <dgm:pt modelId="{5632EE41-7CFC-054B-8B7D-3D5CFFB3DFA9}" type="sibTrans" cxnId="{76F883B8-DEDA-0645-A6CD-2D1B347E14D1}">
      <dgm:prSet/>
      <dgm:spPr/>
      <dgm:t>
        <a:bodyPr/>
        <a:lstStyle/>
        <a:p>
          <a:endParaRPr lang="en-US"/>
        </a:p>
      </dgm:t>
    </dgm:pt>
    <dgm:pt modelId="{CDE60358-B073-484C-8938-1FEA89217358}">
      <dgm:prSet phldrT="[Text]"/>
      <dgm:spPr/>
      <dgm:t>
        <a:bodyPr/>
        <a:lstStyle/>
        <a:p>
          <a:r>
            <a:rPr lang="en-US" dirty="0"/>
            <a:t>Curriculum Development</a:t>
          </a:r>
        </a:p>
      </dgm:t>
    </dgm:pt>
    <dgm:pt modelId="{1B7B1E5A-763E-6741-8C37-4D58289090C3}" type="parTrans" cxnId="{44CA00D3-6139-C949-8F69-3FDC43EBD52F}">
      <dgm:prSet/>
      <dgm:spPr/>
      <dgm:t>
        <a:bodyPr/>
        <a:lstStyle/>
        <a:p>
          <a:endParaRPr lang="en-US"/>
        </a:p>
      </dgm:t>
    </dgm:pt>
    <dgm:pt modelId="{A914339C-3C50-A643-9ED9-03207D192824}" type="sibTrans" cxnId="{44CA00D3-6139-C949-8F69-3FDC43EBD52F}">
      <dgm:prSet/>
      <dgm:spPr/>
      <dgm:t>
        <a:bodyPr/>
        <a:lstStyle/>
        <a:p>
          <a:endParaRPr lang="en-US"/>
        </a:p>
      </dgm:t>
    </dgm:pt>
    <dgm:pt modelId="{8436259E-7E8B-2343-8939-80AE17CB70C9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C81056A5-5666-A84E-BC83-912FEDB1D7DC}" type="parTrans" cxnId="{B2C16F14-FFF1-CF42-9E9F-07CD5CE69648}">
      <dgm:prSet/>
      <dgm:spPr/>
      <dgm:t>
        <a:bodyPr/>
        <a:lstStyle/>
        <a:p>
          <a:endParaRPr lang="en-US"/>
        </a:p>
      </dgm:t>
    </dgm:pt>
    <dgm:pt modelId="{FA0E60DA-53EB-2345-8364-D0C8694D5D69}" type="sibTrans" cxnId="{B2C16F14-FFF1-CF42-9E9F-07CD5CE69648}">
      <dgm:prSet/>
      <dgm:spPr/>
      <dgm:t>
        <a:bodyPr/>
        <a:lstStyle/>
        <a:p>
          <a:endParaRPr lang="en-US"/>
        </a:p>
      </dgm:t>
    </dgm:pt>
    <dgm:pt modelId="{4D31FBB5-407A-C34D-B756-37DB391F5B2F}">
      <dgm:prSet/>
      <dgm:spPr/>
      <dgm:t>
        <a:bodyPr/>
        <a:lstStyle/>
        <a:p>
          <a:r>
            <a:rPr lang="en-US" dirty="0"/>
            <a:t>Academic Advisors</a:t>
          </a:r>
        </a:p>
      </dgm:t>
    </dgm:pt>
    <dgm:pt modelId="{FE38597B-85B8-E543-8DA6-8C752A6B4100}" type="parTrans" cxnId="{E3828439-3E1A-524B-87C5-084EF92F20B3}">
      <dgm:prSet/>
      <dgm:spPr/>
      <dgm:t>
        <a:bodyPr/>
        <a:lstStyle/>
        <a:p>
          <a:endParaRPr lang="en-US"/>
        </a:p>
      </dgm:t>
    </dgm:pt>
    <dgm:pt modelId="{1E0D2B32-E1A9-B94F-AC62-A91FEAB93B46}" type="sibTrans" cxnId="{E3828439-3E1A-524B-87C5-084EF92F20B3}">
      <dgm:prSet/>
      <dgm:spPr/>
      <dgm:t>
        <a:bodyPr/>
        <a:lstStyle/>
        <a:p>
          <a:endParaRPr lang="en-US"/>
        </a:p>
      </dgm:t>
    </dgm:pt>
    <dgm:pt modelId="{B6309637-668A-5C46-8D01-B0137C5E4C87}" type="pres">
      <dgm:prSet presAssocID="{6577BB5B-08BE-C64A-BEAE-E9480DF63DF6}" presName="linearFlow" presStyleCnt="0">
        <dgm:presLayoutVars>
          <dgm:dir/>
          <dgm:resizeHandles val="exact"/>
        </dgm:presLayoutVars>
      </dgm:prSet>
      <dgm:spPr/>
    </dgm:pt>
    <dgm:pt modelId="{91BE62C7-FD42-504D-8E42-60FC6E804D3A}" type="pres">
      <dgm:prSet presAssocID="{8436259E-7E8B-2343-8939-80AE17CB70C9}" presName="composite" presStyleCnt="0"/>
      <dgm:spPr/>
    </dgm:pt>
    <dgm:pt modelId="{050B3CF9-2666-0D4D-B48F-0FF7A2E83BE9}" type="pres">
      <dgm:prSet presAssocID="{8436259E-7E8B-2343-8939-80AE17CB70C9}" presName="imgShp" presStyleLbl="fgImgPlace1" presStyleIdx="0" presStyleCnt="4"/>
      <dgm:spPr/>
    </dgm:pt>
    <dgm:pt modelId="{DFC81A66-EC39-9E4B-8D4A-54E237348B17}" type="pres">
      <dgm:prSet presAssocID="{8436259E-7E8B-2343-8939-80AE17CB70C9}" presName="txShp" presStyleLbl="node1" presStyleIdx="0" presStyleCnt="4">
        <dgm:presLayoutVars>
          <dgm:bulletEnabled val="1"/>
        </dgm:presLayoutVars>
      </dgm:prSet>
      <dgm:spPr/>
    </dgm:pt>
    <dgm:pt modelId="{7AE48669-78BE-2E40-9F1A-962520656F60}" type="pres">
      <dgm:prSet presAssocID="{FA0E60DA-53EB-2345-8364-D0C8694D5D69}" presName="spacing" presStyleCnt="0"/>
      <dgm:spPr/>
    </dgm:pt>
    <dgm:pt modelId="{002EDAED-8F5F-7C42-A715-DE00AEEB120F}" type="pres">
      <dgm:prSet presAssocID="{4D31FBB5-407A-C34D-B756-37DB391F5B2F}" presName="composite" presStyleCnt="0"/>
      <dgm:spPr/>
    </dgm:pt>
    <dgm:pt modelId="{153B8D42-436E-FF40-86E7-946CAEAF2F79}" type="pres">
      <dgm:prSet presAssocID="{4D31FBB5-407A-C34D-B756-37DB391F5B2F}" presName="imgShp" presStyleLbl="fgImgPlace1" presStyleIdx="1" presStyleCnt="4"/>
      <dgm:spPr/>
    </dgm:pt>
    <dgm:pt modelId="{4F985BED-34D2-904A-B495-7C21DC1C2C2C}" type="pres">
      <dgm:prSet presAssocID="{4D31FBB5-407A-C34D-B756-37DB391F5B2F}" presName="txShp" presStyleLbl="node1" presStyleIdx="1" presStyleCnt="4">
        <dgm:presLayoutVars>
          <dgm:bulletEnabled val="1"/>
        </dgm:presLayoutVars>
      </dgm:prSet>
      <dgm:spPr/>
    </dgm:pt>
    <dgm:pt modelId="{64B77A97-79F1-DE4A-A4BD-8C3E03A444C4}" type="pres">
      <dgm:prSet presAssocID="{1E0D2B32-E1A9-B94F-AC62-A91FEAB93B46}" presName="spacing" presStyleCnt="0"/>
      <dgm:spPr/>
    </dgm:pt>
    <dgm:pt modelId="{443D23DB-AC59-0140-B203-B860FDDEC765}" type="pres">
      <dgm:prSet presAssocID="{CDE60358-B073-484C-8938-1FEA89217358}" presName="composite" presStyleCnt="0"/>
      <dgm:spPr/>
    </dgm:pt>
    <dgm:pt modelId="{77A58890-96B7-C94E-B5B2-66025D728958}" type="pres">
      <dgm:prSet presAssocID="{CDE60358-B073-484C-8938-1FEA89217358}" presName="imgShp" presStyleLbl="fgImgPlace1" presStyleIdx="2" presStyleCnt="4"/>
      <dgm:spPr/>
    </dgm:pt>
    <dgm:pt modelId="{2E523C3B-DD45-6B48-84C0-210DE2166C10}" type="pres">
      <dgm:prSet presAssocID="{CDE60358-B073-484C-8938-1FEA89217358}" presName="txShp" presStyleLbl="node1" presStyleIdx="2" presStyleCnt="4">
        <dgm:presLayoutVars>
          <dgm:bulletEnabled val="1"/>
        </dgm:presLayoutVars>
      </dgm:prSet>
      <dgm:spPr/>
    </dgm:pt>
    <dgm:pt modelId="{A221F6EC-0297-F442-A514-EE6571BF4A0B}" type="pres">
      <dgm:prSet presAssocID="{A914339C-3C50-A643-9ED9-03207D192824}" presName="spacing" presStyleCnt="0"/>
      <dgm:spPr/>
    </dgm:pt>
    <dgm:pt modelId="{D6939432-582E-5249-A48D-EE383FF721E5}" type="pres">
      <dgm:prSet presAssocID="{7EDEE2C3-EDE9-4C48-8DB6-64990EC88254}" presName="composite" presStyleCnt="0"/>
      <dgm:spPr/>
    </dgm:pt>
    <dgm:pt modelId="{6D5B1E64-E203-DE4A-B0B8-86A805A272C2}" type="pres">
      <dgm:prSet presAssocID="{7EDEE2C3-EDE9-4C48-8DB6-64990EC88254}" presName="imgShp" presStyleLbl="fgImgPlace1" presStyleIdx="3" presStyleCnt="4"/>
      <dgm:spPr/>
    </dgm:pt>
    <dgm:pt modelId="{CCC109F7-6376-984C-ADD9-89A111CE5FE9}" type="pres">
      <dgm:prSet presAssocID="{7EDEE2C3-EDE9-4C48-8DB6-64990EC88254}" presName="txShp" presStyleLbl="node1" presStyleIdx="3" presStyleCnt="4">
        <dgm:presLayoutVars>
          <dgm:bulletEnabled val="1"/>
        </dgm:presLayoutVars>
      </dgm:prSet>
      <dgm:spPr/>
    </dgm:pt>
  </dgm:ptLst>
  <dgm:cxnLst>
    <dgm:cxn modelId="{72E8A500-59D2-B244-9409-0B9C1C96FB3F}" type="presOf" srcId="{4D31FBB5-407A-C34D-B756-37DB391F5B2F}" destId="{4F985BED-34D2-904A-B495-7C21DC1C2C2C}" srcOrd="0" destOrd="0" presId="urn:microsoft.com/office/officeart/2005/8/layout/vList3"/>
    <dgm:cxn modelId="{B2C16F14-FFF1-CF42-9E9F-07CD5CE69648}" srcId="{6577BB5B-08BE-C64A-BEAE-E9480DF63DF6}" destId="{8436259E-7E8B-2343-8939-80AE17CB70C9}" srcOrd="0" destOrd="0" parTransId="{C81056A5-5666-A84E-BC83-912FEDB1D7DC}" sibTransId="{FA0E60DA-53EB-2345-8364-D0C8694D5D69}"/>
    <dgm:cxn modelId="{FB574316-E93C-0143-99F8-C3C2E5EC75C2}" type="presOf" srcId="{CDE60358-B073-484C-8938-1FEA89217358}" destId="{2E523C3B-DD45-6B48-84C0-210DE2166C10}" srcOrd="0" destOrd="0" presId="urn:microsoft.com/office/officeart/2005/8/layout/vList3"/>
    <dgm:cxn modelId="{E3828439-3E1A-524B-87C5-084EF92F20B3}" srcId="{6577BB5B-08BE-C64A-BEAE-E9480DF63DF6}" destId="{4D31FBB5-407A-C34D-B756-37DB391F5B2F}" srcOrd="1" destOrd="0" parTransId="{FE38597B-85B8-E543-8DA6-8C752A6B4100}" sibTransId="{1E0D2B32-E1A9-B94F-AC62-A91FEAB93B46}"/>
    <dgm:cxn modelId="{76F883B8-DEDA-0645-A6CD-2D1B347E14D1}" srcId="{6577BB5B-08BE-C64A-BEAE-E9480DF63DF6}" destId="{7EDEE2C3-EDE9-4C48-8DB6-64990EC88254}" srcOrd="3" destOrd="0" parTransId="{32B88240-9223-D444-BD7A-87736C82D58A}" sibTransId="{5632EE41-7CFC-054B-8B7D-3D5CFFB3DFA9}"/>
    <dgm:cxn modelId="{48C35BBC-F437-E74A-8731-6FDB9B7327F4}" type="presOf" srcId="{7EDEE2C3-EDE9-4C48-8DB6-64990EC88254}" destId="{CCC109F7-6376-984C-ADD9-89A111CE5FE9}" srcOrd="0" destOrd="0" presId="urn:microsoft.com/office/officeart/2005/8/layout/vList3"/>
    <dgm:cxn modelId="{D6F4BEBD-7DA0-8849-B2DE-88752106C871}" type="presOf" srcId="{6577BB5B-08BE-C64A-BEAE-E9480DF63DF6}" destId="{B6309637-668A-5C46-8D01-B0137C5E4C87}" srcOrd="0" destOrd="0" presId="urn:microsoft.com/office/officeart/2005/8/layout/vList3"/>
    <dgm:cxn modelId="{44CA00D3-6139-C949-8F69-3FDC43EBD52F}" srcId="{6577BB5B-08BE-C64A-BEAE-E9480DF63DF6}" destId="{CDE60358-B073-484C-8938-1FEA89217358}" srcOrd="2" destOrd="0" parTransId="{1B7B1E5A-763E-6741-8C37-4D58289090C3}" sibTransId="{A914339C-3C50-A643-9ED9-03207D192824}"/>
    <dgm:cxn modelId="{0C3896FB-5F4B-354B-97EA-7D02D07F429F}" type="presOf" srcId="{8436259E-7E8B-2343-8939-80AE17CB70C9}" destId="{DFC81A66-EC39-9E4B-8D4A-54E237348B17}" srcOrd="0" destOrd="0" presId="urn:microsoft.com/office/officeart/2005/8/layout/vList3"/>
    <dgm:cxn modelId="{A76B8235-7A62-4743-A372-A1C14CBFA203}" type="presParOf" srcId="{B6309637-668A-5C46-8D01-B0137C5E4C87}" destId="{91BE62C7-FD42-504D-8E42-60FC6E804D3A}" srcOrd="0" destOrd="0" presId="urn:microsoft.com/office/officeart/2005/8/layout/vList3"/>
    <dgm:cxn modelId="{AF06770F-4563-D241-9149-D53B3FFB2F47}" type="presParOf" srcId="{91BE62C7-FD42-504D-8E42-60FC6E804D3A}" destId="{050B3CF9-2666-0D4D-B48F-0FF7A2E83BE9}" srcOrd="0" destOrd="0" presId="urn:microsoft.com/office/officeart/2005/8/layout/vList3"/>
    <dgm:cxn modelId="{CD4FFAD8-5219-CD4B-B2C1-8E4720C7575D}" type="presParOf" srcId="{91BE62C7-FD42-504D-8E42-60FC6E804D3A}" destId="{DFC81A66-EC39-9E4B-8D4A-54E237348B17}" srcOrd="1" destOrd="0" presId="urn:microsoft.com/office/officeart/2005/8/layout/vList3"/>
    <dgm:cxn modelId="{E7342AD4-BAE3-6441-9EC0-E6AFF5FF88A6}" type="presParOf" srcId="{B6309637-668A-5C46-8D01-B0137C5E4C87}" destId="{7AE48669-78BE-2E40-9F1A-962520656F60}" srcOrd="1" destOrd="0" presId="urn:microsoft.com/office/officeart/2005/8/layout/vList3"/>
    <dgm:cxn modelId="{14486BEB-5665-9E4B-BB5F-FA1D8A55549A}" type="presParOf" srcId="{B6309637-668A-5C46-8D01-B0137C5E4C87}" destId="{002EDAED-8F5F-7C42-A715-DE00AEEB120F}" srcOrd="2" destOrd="0" presId="urn:microsoft.com/office/officeart/2005/8/layout/vList3"/>
    <dgm:cxn modelId="{655A7B44-2B41-AA4B-8DF0-F20D36D19769}" type="presParOf" srcId="{002EDAED-8F5F-7C42-A715-DE00AEEB120F}" destId="{153B8D42-436E-FF40-86E7-946CAEAF2F79}" srcOrd="0" destOrd="0" presId="urn:microsoft.com/office/officeart/2005/8/layout/vList3"/>
    <dgm:cxn modelId="{5EFA03EF-5CD1-1145-B50A-2EFC0FABADDE}" type="presParOf" srcId="{002EDAED-8F5F-7C42-A715-DE00AEEB120F}" destId="{4F985BED-34D2-904A-B495-7C21DC1C2C2C}" srcOrd="1" destOrd="0" presId="urn:microsoft.com/office/officeart/2005/8/layout/vList3"/>
    <dgm:cxn modelId="{8EC4D023-1C1B-AE46-969B-A6B56B65CB87}" type="presParOf" srcId="{B6309637-668A-5C46-8D01-B0137C5E4C87}" destId="{64B77A97-79F1-DE4A-A4BD-8C3E03A444C4}" srcOrd="3" destOrd="0" presId="urn:microsoft.com/office/officeart/2005/8/layout/vList3"/>
    <dgm:cxn modelId="{86C33147-F5E2-0649-9BD0-7233561D8EAD}" type="presParOf" srcId="{B6309637-668A-5C46-8D01-B0137C5E4C87}" destId="{443D23DB-AC59-0140-B203-B860FDDEC765}" srcOrd="4" destOrd="0" presId="urn:microsoft.com/office/officeart/2005/8/layout/vList3"/>
    <dgm:cxn modelId="{D489F3DB-63FC-F44F-9E3C-04F9D1ED16CF}" type="presParOf" srcId="{443D23DB-AC59-0140-B203-B860FDDEC765}" destId="{77A58890-96B7-C94E-B5B2-66025D728958}" srcOrd="0" destOrd="0" presId="urn:microsoft.com/office/officeart/2005/8/layout/vList3"/>
    <dgm:cxn modelId="{BBD4B19D-212D-6F48-A3E2-47034F13DE05}" type="presParOf" srcId="{443D23DB-AC59-0140-B203-B860FDDEC765}" destId="{2E523C3B-DD45-6B48-84C0-210DE2166C10}" srcOrd="1" destOrd="0" presId="urn:microsoft.com/office/officeart/2005/8/layout/vList3"/>
    <dgm:cxn modelId="{88B0FE19-C500-DC48-BC68-6AAD4A02DFC5}" type="presParOf" srcId="{B6309637-668A-5C46-8D01-B0137C5E4C87}" destId="{A221F6EC-0297-F442-A514-EE6571BF4A0B}" srcOrd="5" destOrd="0" presId="urn:microsoft.com/office/officeart/2005/8/layout/vList3"/>
    <dgm:cxn modelId="{381A72D8-EDD8-6347-81A1-EE1626139631}" type="presParOf" srcId="{B6309637-668A-5C46-8D01-B0137C5E4C87}" destId="{D6939432-582E-5249-A48D-EE383FF721E5}" srcOrd="6" destOrd="0" presId="urn:microsoft.com/office/officeart/2005/8/layout/vList3"/>
    <dgm:cxn modelId="{F8711B7C-5D6A-534C-A5EC-74B451311835}" type="presParOf" srcId="{D6939432-582E-5249-A48D-EE383FF721E5}" destId="{6D5B1E64-E203-DE4A-B0B8-86A805A272C2}" srcOrd="0" destOrd="0" presId="urn:microsoft.com/office/officeart/2005/8/layout/vList3"/>
    <dgm:cxn modelId="{F5BDB932-5670-BB4A-B059-F69515B6EFA7}" type="presParOf" srcId="{D6939432-582E-5249-A48D-EE383FF721E5}" destId="{CCC109F7-6376-984C-ADD9-89A111CE5F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/>
            <a:t>Sequential Pattern mining</a:t>
          </a:r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B373D6-334C-4B45-ABDC-04E6D1CEE370}" type="pres">
      <dgm:prSet presAssocID="{AA22864D-A49F-214D-BA2E-24A6B2D5B253}" presName="hierRoot1" presStyleCnt="0"/>
      <dgm:spPr/>
    </dgm:pt>
    <dgm:pt modelId="{C4E38BCD-F2DB-CA44-95C7-914A1CE867D4}" type="pres">
      <dgm:prSet presAssocID="{AA22864D-A49F-214D-BA2E-24A6B2D5B253}" presName="composite" presStyleCnt="0"/>
      <dgm:spPr/>
    </dgm:pt>
    <dgm:pt modelId="{147841F6-49C2-F142-8651-9A827D8719BA}" type="pres">
      <dgm:prSet presAssocID="{AA22864D-A49F-214D-BA2E-24A6B2D5B253}" presName="image" presStyleLbl="node0" presStyleIdx="0" presStyleCnt="2"/>
      <dgm:spPr/>
    </dgm:pt>
    <dgm:pt modelId="{BD854D0D-77B6-7342-8048-341A8B867132}" type="pres">
      <dgm:prSet presAssocID="{AA22864D-A49F-214D-BA2E-24A6B2D5B253}" presName="text" presStyleLbl="revTx" presStyleIdx="0" presStyleCnt="2">
        <dgm:presLayoutVars>
          <dgm:chPref val="3"/>
        </dgm:presLayoutVars>
      </dgm:prSet>
      <dgm:spPr/>
    </dgm:pt>
    <dgm:pt modelId="{96DDB8D1-6A68-C949-9423-E9D37092C473}" type="pres">
      <dgm:prSet presAssocID="{AA22864D-A49F-214D-BA2E-24A6B2D5B253}" presName="hierChild2" presStyleCnt="0"/>
      <dgm:spPr/>
    </dgm:pt>
    <dgm:pt modelId="{A0391404-F4B9-1E49-B8AA-13E08DFB02D4}" type="pres">
      <dgm:prSet presAssocID="{FF95716C-2E76-B448-9AEC-0CE65C5F61A9}" presName="hierRoot1" presStyleCnt="0"/>
      <dgm:spPr/>
    </dgm:pt>
    <dgm:pt modelId="{739B2979-088B-4045-8FE5-43566239F6EC}" type="pres">
      <dgm:prSet presAssocID="{FF95716C-2E76-B448-9AEC-0CE65C5F61A9}" presName="composite" presStyleCnt="0"/>
      <dgm:spPr/>
    </dgm:pt>
    <dgm:pt modelId="{E4FDFE72-3BD8-214F-95CC-F66247E6F8C7}" type="pres">
      <dgm:prSet presAssocID="{FF95716C-2E76-B448-9AEC-0CE65C5F61A9}" presName="image" presStyleLbl="node0" presStyleIdx="1" presStyleCnt="2"/>
      <dgm:spPr/>
    </dgm:pt>
    <dgm:pt modelId="{CD1C9EA1-2BEF-8D48-83C3-E1E725F1BDA3}" type="pres">
      <dgm:prSet presAssocID="{FF95716C-2E76-B448-9AEC-0CE65C5F61A9}" presName="text" presStyleLbl="revTx" presStyleIdx="1" presStyleCnt="2">
        <dgm:presLayoutVars>
          <dgm:chPref val="3"/>
        </dgm:presLayoutVars>
      </dgm:prSet>
      <dgm:spPr/>
    </dgm:pt>
    <dgm:pt modelId="{DD1922A8-B785-1344-9F93-EA50D186B282}" type="pres">
      <dgm:prSet presAssocID="{FF95716C-2E76-B448-9AEC-0CE65C5F61A9}" presName="hierChild2" presStyleCnt="0"/>
      <dgm:spPr/>
    </dgm:pt>
  </dgm:ptLst>
  <dgm:cxnLst>
    <dgm:cxn modelId="{A302C00B-4019-764C-AB24-761A53E74814}" type="presOf" srcId="{FF95716C-2E76-B448-9AEC-0CE65C5F61A9}" destId="{CD1C9EA1-2BEF-8D48-83C3-E1E725F1BDA3}" srcOrd="0" destOrd="0" presId="urn:microsoft.com/office/officeart/2009/layout/CirclePictureHierarchy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FBDEBB55-8219-DB41-B441-1F489EA29F0A}" type="presOf" srcId="{AA22864D-A49F-214D-BA2E-24A6B2D5B253}" destId="{BD854D0D-77B6-7342-8048-341A8B867132}" srcOrd="0" destOrd="0" presId="urn:microsoft.com/office/officeart/2009/layout/CirclePictureHierarchy"/>
    <dgm:cxn modelId="{D8BC4587-8AD7-DC40-9B0A-7194B03577E8}" srcId="{F8106121-B633-8B49-BCC0-FFDB78E8B098}" destId="{AA22864D-A49F-214D-BA2E-24A6B2D5B253}" srcOrd="0" destOrd="0" parTransId="{DB9B08D7-4AFB-F742-BDAD-DB3C800F7A45}" sibTransId="{CE71534D-56BD-7343-BC19-810D7E83E898}"/>
    <dgm:cxn modelId="{4C3A57F8-3AE6-2F4C-9956-859857EA2BDD}" srcId="{F8106121-B633-8B49-BCC0-FFDB78E8B098}" destId="{FF95716C-2E76-B448-9AEC-0CE65C5F61A9}" srcOrd="1" destOrd="0" parTransId="{AF3E5E4F-1619-4346-ABFB-1AC9527739FB}" sibTransId="{2B201AA7-B7B2-DD4E-A59D-6AA1B3421050}"/>
    <dgm:cxn modelId="{6CE12863-8F64-754E-B8A3-89C8ABBE6BD4}" type="presParOf" srcId="{BFACA518-B679-324F-BEE3-4D9B308FF833}" destId="{A0B373D6-334C-4B45-ABDC-04E6D1CEE370}" srcOrd="0" destOrd="0" presId="urn:microsoft.com/office/officeart/2009/layout/CirclePictureHierarchy"/>
    <dgm:cxn modelId="{4EC0C39E-0425-194C-A341-499B8C0D63FE}" type="presParOf" srcId="{A0B373D6-334C-4B45-ABDC-04E6D1CEE370}" destId="{C4E38BCD-F2DB-CA44-95C7-914A1CE867D4}" srcOrd="0" destOrd="0" presId="urn:microsoft.com/office/officeart/2009/layout/CirclePictureHierarchy"/>
    <dgm:cxn modelId="{CC562282-337D-D545-98FE-F8E887AC79DC}" type="presParOf" srcId="{C4E38BCD-F2DB-CA44-95C7-914A1CE867D4}" destId="{147841F6-49C2-F142-8651-9A827D8719BA}" srcOrd="0" destOrd="0" presId="urn:microsoft.com/office/officeart/2009/layout/CirclePictureHierarchy"/>
    <dgm:cxn modelId="{3A1C314D-A16E-BE42-BD32-BABBE6A652D4}" type="presParOf" srcId="{C4E38BCD-F2DB-CA44-95C7-914A1CE867D4}" destId="{BD854D0D-77B6-7342-8048-341A8B867132}" srcOrd="1" destOrd="0" presId="urn:microsoft.com/office/officeart/2009/layout/CirclePictureHierarchy"/>
    <dgm:cxn modelId="{231B6E6F-58DC-EB41-91E6-46C5E35CD952}" type="presParOf" srcId="{A0B373D6-334C-4B45-ABDC-04E6D1CEE370}" destId="{96DDB8D1-6A68-C949-9423-E9D37092C473}" srcOrd="1" destOrd="0" presId="urn:microsoft.com/office/officeart/2009/layout/CirclePictureHierarchy"/>
    <dgm:cxn modelId="{E641E4B0-7AD1-834B-89EC-C72DFC1F8D25}" type="presParOf" srcId="{BFACA518-B679-324F-BEE3-4D9B308FF833}" destId="{A0391404-F4B9-1E49-B8AA-13E08DFB02D4}" srcOrd="1" destOrd="0" presId="urn:microsoft.com/office/officeart/2009/layout/CirclePictureHierarchy"/>
    <dgm:cxn modelId="{B538939E-7B45-0A45-8B30-6EC69FF7B225}" type="presParOf" srcId="{A0391404-F4B9-1E49-B8AA-13E08DFB02D4}" destId="{739B2979-088B-4045-8FE5-43566239F6EC}" srcOrd="0" destOrd="0" presId="urn:microsoft.com/office/officeart/2009/layout/CirclePictureHierarchy"/>
    <dgm:cxn modelId="{79388F89-4E32-B943-8280-468F8C11A1B9}" type="presParOf" srcId="{739B2979-088B-4045-8FE5-43566239F6EC}" destId="{E4FDFE72-3BD8-214F-95CC-F66247E6F8C7}" srcOrd="0" destOrd="0" presId="urn:microsoft.com/office/officeart/2009/layout/CirclePictureHierarchy"/>
    <dgm:cxn modelId="{04AE1267-68C3-EA4C-AF57-C17DD0949D85}" type="presParOf" srcId="{739B2979-088B-4045-8FE5-43566239F6EC}" destId="{CD1C9EA1-2BEF-8D48-83C3-E1E725F1BDA3}" srcOrd="1" destOrd="0" presId="urn:microsoft.com/office/officeart/2009/layout/CirclePictureHierarchy"/>
    <dgm:cxn modelId="{FE11E1BB-FDB4-7645-AF41-2C286F535C64}" type="presParOf" srcId="{A0391404-F4B9-1E49-B8AA-13E08DFB02D4}" destId="{DD1922A8-B785-1344-9F93-EA50D186B28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FEE2F-B124-4726-9EC8-0A92CD84B2DF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BF2099-BF0E-4ACD-AFE4-9DF90BAFD22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Sequence Mining</a:t>
          </a:r>
        </a:p>
      </dgm:t>
    </dgm:pt>
    <dgm:pt modelId="{75B574EC-0797-44C5-B2BE-22B75204AAD4}" type="parTrans" cxnId="{B353BDE4-0B96-4082-AE91-BA201B915C82}">
      <dgm:prSet/>
      <dgm:spPr/>
      <dgm:t>
        <a:bodyPr/>
        <a:lstStyle/>
        <a:p>
          <a:endParaRPr lang="en-US"/>
        </a:p>
      </dgm:t>
    </dgm:pt>
    <dgm:pt modelId="{F5804590-8151-4DFF-B44F-3E45CBBFA640}" type="sibTrans" cxnId="{B353BDE4-0B96-4082-AE91-BA201B915C82}">
      <dgm:prSet/>
      <dgm:spPr/>
      <dgm:t>
        <a:bodyPr/>
        <a:lstStyle/>
        <a:p>
          <a:endParaRPr lang="en-US"/>
        </a:p>
      </dgm:t>
    </dgm:pt>
    <dgm:pt modelId="{5AA8ADA1-0378-4F93-B3D4-51F2EC32BE97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Find common sequences of courses with outcomes (e.g. pass/fail,  grades)</a:t>
          </a:r>
        </a:p>
      </dgm:t>
    </dgm:pt>
    <dgm:pt modelId="{3C324B72-2CD4-46C4-832D-4407A625D0D6}" type="parTrans" cxnId="{5742B111-764E-46E0-A1A9-3DEBB3C98B15}">
      <dgm:prSet/>
      <dgm:spPr/>
      <dgm:t>
        <a:bodyPr/>
        <a:lstStyle/>
        <a:p>
          <a:endParaRPr lang="en-US"/>
        </a:p>
      </dgm:t>
    </dgm:pt>
    <dgm:pt modelId="{2494FC40-EB82-44A8-976E-D52E25D974F9}" type="sibTrans" cxnId="{5742B111-764E-46E0-A1A9-3DEBB3C98B15}">
      <dgm:prSet/>
      <dgm:spPr/>
      <dgm:t>
        <a:bodyPr/>
        <a:lstStyle/>
        <a:p>
          <a:endParaRPr lang="en-US"/>
        </a:p>
      </dgm:t>
    </dgm:pt>
    <dgm:pt modelId="{B80A8609-5784-4BE1-B51B-7B61BD3FD55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Topic Modeling</a:t>
          </a:r>
        </a:p>
      </dgm:t>
    </dgm:pt>
    <dgm:pt modelId="{E119203F-BE43-437E-972C-6A9631390C1B}" type="parTrans" cxnId="{A8343B8F-089A-4E28-BFB4-AAF22CBDB576}">
      <dgm:prSet/>
      <dgm:spPr/>
      <dgm:t>
        <a:bodyPr/>
        <a:lstStyle/>
        <a:p>
          <a:endParaRPr lang="en-US"/>
        </a:p>
      </dgm:t>
    </dgm:pt>
    <dgm:pt modelId="{EC7F4DA9-839C-4EC7-8147-9746DDCC002B}" type="sibTrans" cxnId="{A8343B8F-089A-4E28-BFB4-AAF22CBDB576}">
      <dgm:prSet/>
      <dgm:spPr/>
      <dgm:t>
        <a:bodyPr/>
        <a:lstStyle/>
        <a:p>
          <a:endParaRPr lang="en-US"/>
        </a:p>
      </dgm:t>
    </dgm:pt>
    <dgm:pt modelId="{7D656046-49FC-44ED-A775-6A893F328FD2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Model the underlying topics of all courses at UCM using LDA</a:t>
          </a:r>
        </a:p>
      </dgm:t>
    </dgm:pt>
    <dgm:pt modelId="{2945C4FD-8ED1-4D72-8E13-0072B70C7D90}" type="parTrans" cxnId="{06326804-2082-434E-B8A9-D5EC126EE3E6}">
      <dgm:prSet/>
      <dgm:spPr/>
      <dgm:t>
        <a:bodyPr/>
        <a:lstStyle/>
        <a:p>
          <a:endParaRPr lang="en-US"/>
        </a:p>
      </dgm:t>
    </dgm:pt>
    <dgm:pt modelId="{85A23342-17B0-4C41-93B8-C5BAAE175AD4}" type="sibTrans" cxnId="{06326804-2082-434E-B8A9-D5EC126EE3E6}">
      <dgm:prSet/>
      <dgm:spPr/>
      <dgm:t>
        <a:bodyPr/>
        <a:lstStyle/>
        <a:p>
          <a:endParaRPr lang="en-US"/>
        </a:p>
      </dgm:t>
    </dgm:pt>
    <dgm:pt modelId="{6F783CEB-1269-4FF2-8147-427856BA9F4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APP:</a:t>
          </a:r>
        </a:p>
      </dgm:t>
    </dgm:pt>
    <dgm:pt modelId="{92912D36-3AA5-47FC-8D44-BDBB1BAD0F82}" type="parTrans" cxnId="{1F65F158-8B4A-4EB0-A9AE-1BDFAB2CEE22}">
      <dgm:prSet/>
      <dgm:spPr/>
      <dgm:t>
        <a:bodyPr/>
        <a:lstStyle/>
        <a:p>
          <a:endParaRPr lang="en-US"/>
        </a:p>
      </dgm:t>
    </dgm:pt>
    <dgm:pt modelId="{BC80A472-E33E-4249-9474-127039060B4E}" type="sibTrans" cxnId="{1F65F158-8B4A-4EB0-A9AE-1BDFAB2CEE22}">
      <dgm:prSet/>
      <dgm:spPr/>
      <dgm:t>
        <a:bodyPr/>
        <a:lstStyle/>
        <a:p>
          <a:endParaRPr lang="en-US"/>
        </a:p>
      </dgm:t>
    </dgm:pt>
    <dgm:pt modelId="{D5D33B61-8261-AB49-8FF5-AB6F94757158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Asks students for proposed curriculum and gives </a:t>
          </a:r>
          <a:r>
            <a:rPr lang="en-US" dirty="0" err="1"/>
            <a:t>RedFlags</a:t>
          </a:r>
          <a:endParaRPr lang="en-US" dirty="0"/>
        </a:p>
      </dgm:t>
    </dgm:pt>
    <dgm:pt modelId="{50566576-2CF5-A64B-AA16-DBB6FE1BF879}" type="parTrans" cxnId="{F39D38FD-68E4-BA45-A34E-71B0A68BF86A}">
      <dgm:prSet/>
      <dgm:spPr/>
      <dgm:t>
        <a:bodyPr/>
        <a:lstStyle/>
        <a:p>
          <a:endParaRPr lang="en-US"/>
        </a:p>
      </dgm:t>
    </dgm:pt>
    <dgm:pt modelId="{BFBA6ECA-F3CA-DC46-ACAE-6365F3D5DD21}" type="sibTrans" cxnId="{F39D38FD-68E4-BA45-A34E-71B0A68BF86A}">
      <dgm:prSet/>
      <dgm:spPr/>
      <dgm:t>
        <a:bodyPr/>
        <a:lstStyle/>
        <a:p>
          <a:endParaRPr lang="en-US"/>
        </a:p>
      </dgm:t>
    </dgm:pt>
    <dgm:pt modelId="{1B04057C-B39E-4543-9309-6D6F6756F127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i="1" dirty="0"/>
            <a:t> Identify </a:t>
          </a:r>
          <a:r>
            <a:rPr lang="en-US" i="1" dirty="0" err="1"/>
            <a:t>RedFlags</a:t>
          </a:r>
          <a:endParaRPr lang="en-US" dirty="0"/>
        </a:p>
      </dgm:t>
    </dgm:pt>
    <dgm:pt modelId="{1806EA3C-1B3F-F54F-B73B-2B001CB6A4D6}" type="parTrans" cxnId="{2E37A89C-66B3-3440-A012-E4740C1A0829}">
      <dgm:prSet/>
      <dgm:spPr/>
      <dgm:t>
        <a:bodyPr/>
        <a:lstStyle/>
        <a:p>
          <a:endParaRPr lang="en-US"/>
        </a:p>
      </dgm:t>
    </dgm:pt>
    <dgm:pt modelId="{753ADEC5-6EDA-F041-9098-FFE290B70957}" type="sibTrans" cxnId="{2E37A89C-66B3-3440-A012-E4740C1A0829}">
      <dgm:prSet/>
      <dgm:spPr/>
      <dgm:t>
        <a:bodyPr/>
        <a:lstStyle/>
        <a:p>
          <a:endParaRPr lang="en-US"/>
        </a:p>
      </dgm:t>
    </dgm:pt>
    <dgm:pt modelId="{04439BE9-F78B-F841-852F-A9DB374997C6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Identify courses that share topics based on their words</a:t>
          </a:r>
        </a:p>
      </dgm:t>
    </dgm:pt>
    <dgm:pt modelId="{2BD5F063-3A4B-094F-A690-C47D321C1D5B}" type="parTrans" cxnId="{75E64527-43FB-7F41-A16B-9606532EC9FE}">
      <dgm:prSet/>
      <dgm:spPr/>
      <dgm:t>
        <a:bodyPr/>
        <a:lstStyle/>
        <a:p>
          <a:endParaRPr lang="en-US"/>
        </a:p>
      </dgm:t>
    </dgm:pt>
    <dgm:pt modelId="{6515208C-FFAE-4C44-93F4-E6F9F027FFC0}" type="sibTrans" cxnId="{75E64527-43FB-7F41-A16B-9606532EC9FE}">
      <dgm:prSet/>
      <dgm:spPr/>
      <dgm:t>
        <a:bodyPr/>
        <a:lstStyle/>
        <a:p>
          <a:endParaRPr lang="en-US"/>
        </a:p>
      </dgm:t>
    </dgm:pt>
    <dgm:pt modelId="{A4A2AF80-6498-3445-B7B3-078BBA5B2FD7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Asks students for key words of interest and gives course recommendations</a:t>
          </a:r>
        </a:p>
      </dgm:t>
    </dgm:pt>
    <dgm:pt modelId="{CF8BB8EB-8A7E-7F42-B757-3830AC95BDAB}" type="parTrans" cxnId="{FFA67EF3-10AC-C84B-94EB-30B541844C36}">
      <dgm:prSet/>
      <dgm:spPr/>
      <dgm:t>
        <a:bodyPr/>
        <a:lstStyle/>
        <a:p>
          <a:endParaRPr lang="en-US"/>
        </a:p>
      </dgm:t>
    </dgm:pt>
    <dgm:pt modelId="{9714BDA1-7609-3244-9EB8-F1FDA38D0E44}" type="sibTrans" cxnId="{FFA67EF3-10AC-C84B-94EB-30B541844C36}">
      <dgm:prSet/>
      <dgm:spPr/>
      <dgm:t>
        <a:bodyPr/>
        <a:lstStyle/>
        <a:p>
          <a:endParaRPr lang="en-US"/>
        </a:p>
      </dgm:t>
    </dgm:pt>
    <dgm:pt modelId="{D4CC8ADB-2F48-064D-AEA0-BE1224E65892}" type="pres">
      <dgm:prSet presAssocID="{2FBFEE2F-B124-4726-9EC8-0A92CD84B2DF}" presName="Name0" presStyleCnt="0">
        <dgm:presLayoutVars>
          <dgm:dir/>
          <dgm:animLvl val="lvl"/>
          <dgm:resizeHandles val="exact"/>
        </dgm:presLayoutVars>
      </dgm:prSet>
      <dgm:spPr/>
    </dgm:pt>
    <dgm:pt modelId="{559AA77E-649C-BB41-8BA9-F3825EBD8C3F}" type="pres">
      <dgm:prSet presAssocID="{3EBF2099-BF0E-4ACD-AFE4-9DF90BAFD22B}" presName="linNode" presStyleCnt="0"/>
      <dgm:spPr/>
    </dgm:pt>
    <dgm:pt modelId="{CDAD0025-B7C0-C94D-9AAD-84F78C79F0DC}" type="pres">
      <dgm:prSet presAssocID="{3EBF2099-BF0E-4ACD-AFE4-9DF90BAFD22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57EE64D-2B48-6442-BAE3-00E32E2229E2}" type="pres">
      <dgm:prSet presAssocID="{3EBF2099-BF0E-4ACD-AFE4-9DF90BAFD22B}" presName="descendantText" presStyleLbl="alignAccFollowNode1" presStyleIdx="0" presStyleCnt="3">
        <dgm:presLayoutVars>
          <dgm:bulletEnabled val="1"/>
        </dgm:presLayoutVars>
      </dgm:prSet>
      <dgm:spPr/>
    </dgm:pt>
    <dgm:pt modelId="{F42F761E-567D-C14F-9796-41AF9A3F996C}" type="pres">
      <dgm:prSet presAssocID="{F5804590-8151-4DFF-B44F-3E45CBBFA640}" presName="sp" presStyleCnt="0"/>
      <dgm:spPr/>
    </dgm:pt>
    <dgm:pt modelId="{4C405E98-B78F-0648-A756-EDCDFBF096D4}" type="pres">
      <dgm:prSet presAssocID="{B80A8609-5784-4BE1-B51B-7B61BD3FD555}" presName="linNode" presStyleCnt="0"/>
      <dgm:spPr/>
    </dgm:pt>
    <dgm:pt modelId="{D6E033EE-A1CB-6942-8EB4-69BEA47DFA1D}" type="pres">
      <dgm:prSet presAssocID="{B80A8609-5784-4BE1-B51B-7B61BD3FD55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FE20C5-4EF9-AC47-8878-EE5A89F51264}" type="pres">
      <dgm:prSet presAssocID="{B80A8609-5784-4BE1-B51B-7B61BD3FD555}" presName="descendantText" presStyleLbl="alignAccFollowNode1" presStyleIdx="1" presStyleCnt="3">
        <dgm:presLayoutVars>
          <dgm:bulletEnabled val="1"/>
        </dgm:presLayoutVars>
      </dgm:prSet>
      <dgm:spPr/>
    </dgm:pt>
    <dgm:pt modelId="{B9B1C1F8-5F9A-7B42-9C11-8F11BA0FD4F4}" type="pres">
      <dgm:prSet presAssocID="{EC7F4DA9-839C-4EC7-8147-9746DDCC002B}" presName="sp" presStyleCnt="0"/>
      <dgm:spPr/>
    </dgm:pt>
    <dgm:pt modelId="{4B3B2F4A-289E-984B-974A-FDBABFA8AE4E}" type="pres">
      <dgm:prSet presAssocID="{6F783CEB-1269-4FF2-8147-427856BA9F4F}" presName="linNode" presStyleCnt="0"/>
      <dgm:spPr/>
    </dgm:pt>
    <dgm:pt modelId="{03ACCF1D-8EE6-844F-9AFA-227BD3015EC8}" type="pres">
      <dgm:prSet presAssocID="{6F783CEB-1269-4FF2-8147-427856BA9F4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D397B57-79C6-4249-A19B-564C4AA2C66A}" type="pres">
      <dgm:prSet presAssocID="{6F783CEB-1269-4FF2-8147-427856BA9F4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0201500-4590-354C-AD29-C37750C8FE95}" type="presOf" srcId="{6F783CEB-1269-4FF2-8147-427856BA9F4F}" destId="{03ACCF1D-8EE6-844F-9AFA-227BD3015EC8}" srcOrd="0" destOrd="0" presId="urn:microsoft.com/office/officeart/2005/8/layout/vList5"/>
    <dgm:cxn modelId="{06326804-2082-434E-B8A9-D5EC126EE3E6}" srcId="{B80A8609-5784-4BE1-B51B-7B61BD3FD555}" destId="{7D656046-49FC-44ED-A775-6A893F328FD2}" srcOrd="0" destOrd="0" parTransId="{2945C4FD-8ED1-4D72-8E13-0072B70C7D90}" sibTransId="{85A23342-17B0-4C41-93B8-C5BAAE175AD4}"/>
    <dgm:cxn modelId="{5742B111-764E-46E0-A1A9-3DEBB3C98B15}" srcId="{3EBF2099-BF0E-4ACD-AFE4-9DF90BAFD22B}" destId="{5AA8ADA1-0378-4F93-B3D4-51F2EC32BE97}" srcOrd="0" destOrd="0" parTransId="{3C324B72-2CD4-46C4-832D-4407A625D0D6}" sibTransId="{2494FC40-EB82-44A8-976E-D52E25D974F9}"/>
    <dgm:cxn modelId="{13EA4814-968C-2049-910A-5055BCE07D5F}" type="presOf" srcId="{A4A2AF80-6498-3445-B7B3-078BBA5B2FD7}" destId="{BD397B57-79C6-4249-A19B-564C4AA2C66A}" srcOrd="0" destOrd="1" presId="urn:microsoft.com/office/officeart/2005/8/layout/vList5"/>
    <dgm:cxn modelId="{75E64527-43FB-7F41-A16B-9606532EC9FE}" srcId="{B80A8609-5784-4BE1-B51B-7B61BD3FD555}" destId="{04439BE9-F78B-F841-852F-A9DB374997C6}" srcOrd="1" destOrd="0" parTransId="{2BD5F063-3A4B-094F-A690-C47D321C1D5B}" sibTransId="{6515208C-FFAE-4C44-93F4-E6F9F027FFC0}"/>
    <dgm:cxn modelId="{C499093A-C4FC-984F-81AE-804FB5D20455}" type="presOf" srcId="{5AA8ADA1-0378-4F93-B3D4-51F2EC32BE97}" destId="{257EE64D-2B48-6442-BAE3-00E32E2229E2}" srcOrd="0" destOrd="0" presId="urn:microsoft.com/office/officeart/2005/8/layout/vList5"/>
    <dgm:cxn modelId="{0FBF3040-CEBF-FD4B-AAC5-56A8DD9D8658}" type="presOf" srcId="{7D656046-49FC-44ED-A775-6A893F328FD2}" destId="{11FE20C5-4EF9-AC47-8878-EE5A89F51264}" srcOrd="0" destOrd="0" presId="urn:microsoft.com/office/officeart/2005/8/layout/vList5"/>
    <dgm:cxn modelId="{1F65F158-8B4A-4EB0-A9AE-1BDFAB2CEE22}" srcId="{2FBFEE2F-B124-4726-9EC8-0A92CD84B2DF}" destId="{6F783CEB-1269-4FF2-8147-427856BA9F4F}" srcOrd="2" destOrd="0" parTransId="{92912D36-3AA5-47FC-8D44-BDBB1BAD0F82}" sibTransId="{BC80A472-E33E-4249-9474-127039060B4E}"/>
    <dgm:cxn modelId="{21A56778-5065-AE46-85C2-2D7D8BB8080E}" type="presOf" srcId="{3EBF2099-BF0E-4ACD-AFE4-9DF90BAFD22B}" destId="{CDAD0025-B7C0-C94D-9AAD-84F78C79F0DC}" srcOrd="0" destOrd="0" presId="urn:microsoft.com/office/officeart/2005/8/layout/vList5"/>
    <dgm:cxn modelId="{3B0E8C83-D3CD-5D44-9C6C-6159A64B63AA}" type="presOf" srcId="{1B04057C-B39E-4543-9309-6D6F6756F127}" destId="{257EE64D-2B48-6442-BAE3-00E32E2229E2}" srcOrd="0" destOrd="1" presId="urn:microsoft.com/office/officeart/2005/8/layout/vList5"/>
    <dgm:cxn modelId="{A8343B8F-089A-4E28-BFB4-AAF22CBDB576}" srcId="{2FBFEE2F-B124-4726-9EC8-0A92CD84B2DF}" destId="{B80A8609-5784-4BE1-B51B-7B61BD3FD555}" srcOrd="1" destOrd="0" parTransId="{E119203F-BE43-437E-972C-6A9631390C1B}" sibTransId="{EC7F4DA9-839C-4EC7-8147-9746DDCC002B}"/>
    <dgm:cxn modelId="{95CD9B8F-D4D0-0249-B87A-68F6A3354B61}" type="presOf" srcId="{B80A8609-5784-4BE1-B51B-7B61BD3FD555}" destId="{D6E033EE-A1CB-6942-8EB4-69BEA47DFA1D}" srcOrd="0" destOrd="0" presId="urn:microsoft.com/office/officeart/2005/8/layout/vList5"/>
    <dgm:cxn modelId="{2E37A89C-66B3-3440-A012-E4740C1A0829}" srcId="{3EBF2099-BF0E-4ACD-AFE4-9DF90BAFD22B}" destId="{1B04057C-B39E-4543-9309-6D6F6756F127}" srcOrd="1" destOrd="0" parTransId="{1806EA3C-1B3F-F54F-B73B-2B001CB6A4D6}" sibTransId="{753ADEC5-6EDA-F041-9098-FFE290B70957}"/>
    <dgm:cxn modelId="{9D0922B0-9DEA-8F4C-A98B-9EA3DA7DA719}" type="presOf" srcId="{2FBFEE2F-B124-4726-9EC8-0A92CD84B2DF}" destId="{D4CC8ADB-2F48-064D-AEA0-BE1224E65892}" srcOrd="0" destOrd="0" presId="urn:microsoft.com/office/officeart/2005/8/layout/vList5"/>
    <dgm:cxn modelId="{F06FA8C3-7831-AC42-81E9-8C7A3EB3EBF7}" type="presOf" srcId="{04439BE9-F78B-F841-852F-A9DB374997C6}" destId="{11FE20C5-4EF9-AC47-8878-EE5A89F51264}" srcOrd="0" destOrd="1" presId="urn:microsoft.com/office/officeart/2005/8/layout/vList5"/>
    <dgm:cxn modelId="{F497DACB-DDCC-D24F-B181-0232FF0616F0}" type="presOf" srcId="{D5D33B61-8261-AB49-8FF5-AB6F94757158}" destId="{BD397B57-79C6-4249-A19B-564C4AA2C66A}" srcOrd="0" destOrd="0" presId="urn:microsoft.com/office/officeart/2005/8/layout/vList5"/>
    <dgm:cxn modelId="{B353BDE4-0B96-4082-AE91-BA201B915C82}" srcId="{2FBFEE2F-B124-4726-9EC8-0A92CD84B2DF}" destId="{3EBF2099-BF0E-4ACD-AFE4-9DF90BAFD22B}" srcOrd="0" destOrd="0" parTransId="{75B574EC-0797-44C5-B2BE-22B75204AAD4}" sibTransId="{F5804590-8151-4DFF-B44F-3E45CBBFA640}"/>
    <dgm:cxn modelId="{FFA67EF3-10AC-C84B-94EB-30B541844C36}" srcId="{6F783CEB-1269-4FF2-8147-427856BA9F4F}" destId="{A4A2AF80-6498-3445-B7B3-078BBA5B2FD7}" srcOrd="1" destOrd="0" parTransId="{CF8BB8EB-8A7E-7F42-B757-3830AC95BDAB}" sibTransId="{9714BDA1-7609-3244-9EB8-F1FDA38D0E44}"/>
    <dgm:cxn modelId="{F39D38FD-68E4-BA45-A34E-71B0A68BF86A}" srcId="{6F783CEB-1269-4FF2-8147-427856BA9F4F}" destId="{D5D33B61-8261-AB49-8FF5-AB6F94757158}" srcOrd="0" destOrd="0" parTransId="{50566576-2CF5-A64B-AA16-DBB6FE1BF879}" sibTransId="{BFBA6ECA-F3CA-DC46-ACAE-6365F3D5DD21}"/>
    <dgm:cxn modelId="{689E4FCC-28CC-9F4E-861D-1DEDEBE24E32}" type="presParOf" srcId="{D4CC8ADB-2F48-064D-AEA0-BE1224E65892}" destId="{559AA77E-649C-BB41-8BA9-F3825EBD8C3F}" srcOrd="0" destOrd="0" presId="urn:microsoft.com/office/officeart/2005/8/layout/vList5"/>
    <dgm:cxn modelId="{6F29C01D-3C94-694C-B436-DC80AB4B74F9}" type="presParOf" srcId="{559AA77E-649C-BB41-8BA9-F3825EBD8C3F}" destId="{CDAD0025-B7C0-C94D-9AAD-84F78C79F0DC}" srcOrd="0" destOrd="0" presId="urn:microsoft.com/office/officeart/2005/8/layout/vList5"/>
    <dgm:cxn modelId="{878E59E5-6BAD-8047-8BE7-01655891EFEC}" type="presParOf" srcId="{559AA77E-649C-BB41-8BA9-F3825EBD8C3F}" destId="{257EE64D-2B48-6442-BAE3-00E32E2229E2}" srcOrd="1" destOrd="0" presId="urn:microsoft.com/office/officeart/2005/8/layout/vList5"/>
    <dgm:cxn modelId="{A338F474-8F90-3E4B-B778-F33B92D47FBA}" type="presParOf" srcId="{D4CC8ADB-2F48-064D-AEA0-BE1224E65892}" destId="{F42F761E-567D-C14F-9796-41AF9A3F996C}" srcOrd="1" destOrd="0" presId="urn:microsoft.com/office/officeart/2005/8/layout/vList5"/>
    <dgm:cxn modelId="{79588918-43A1-0E4B-A152-119F72CA7B4C}" type="presParOf" srcId="{D4CC8ADB-2F48-064D-AEA0-BE1224E65892}" destId="{4C405E98-B78F-0648-A756-EDCDFBF096D4}" srcOrd="2" destOrd="0" presId="urn:microsoft.com/office/officeart/2005/8/layout/vList5"/>
    <dgm:cxn modelId="{B1A0A2A0-C272-B84F-8381-793FA8B2125C}" type="presParOf" srcId="{4C405E98-B78F-0648-A756-EDCDFBF096D4}" destId="{D6E033EE-A1CB-6942-8EB4-69BEA47DFA1D}" srcOrd="0" destOrd="0" presId="urn:microsoft.com/office/officeart/2005/8/layout/vList5"/>
    <dgm:cxn modelId="{11135629-1E44-704F-9439-C4A1ABD7B205}" type="presParOf" srcId="{4C405E98-B78F-0648-A756-EDCDFBF096D4}" destId="{11FE20C5-4EF9-AC47-8878-EE5A89F51264}" srcOrd="1" destOrd="0" presId="urn:microsoft.com/office/officeart/2005/8/layout/vList5"/>
    <dgm:cxn modelId="{39517133-5398-D941-AD02-9CD67386520C}" type="presParOf" srcId="{D4CC8ADB-2F48-064D-AEA0-BE1224E65892}" destId="{B9B1C1F8-5F9A-7B42-9C11-8F11BA0FD4F4}" srcOrd="3" destOrd="0" presId="urn:microsoft.com/office/officeart/2005/8/layout/vList5"/>
    <dgm:cxn modelId="{28A2BC17-0D5E-FE47-BF40-E50DF8E36A77}" type="presParOf" srcId="{D4CC8ADB-2F48-064D-AEA0-BE1224E65892}" destId="{4B3B2F4A-289E-984B-974A-FDBABFA8AE4E}" srcOrd="4" destOrd="0" presId="urn:microsoft.com/office/officeart/2005/8/layout/vList5"/>
    <dgm:cxn modelId="{814373E6-30F5-644A-A8D5-3AD48B788558}" type="presParOf" srcId="{4B3B2F4A-289E-984B-974A-FDBABFA8AE4E}" destId="{03ACCF1D-8EE6-844F-9AFA-227BD3015EC8}" srcOrd="0" destOrd="0" presId="urn:microsoft.com/office/officeart/2005/8/layout/vList5"/>
    <dgm:cxn modelId="{7FBD3A11-CAA1-B34C-89C7-C09D45479F12}" type="presParOf" srcId="{4B3B2F4A-289E-984B-974A-FDBABFA8AE4E}" destId="{BD397B57-79C6-4249-A19B-564C4AA2C6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A66-EC39-9E4B-8D4A-54E237348B17}">
      <dsp:nvSpPr>
        <dsp:cNvPr id="0" name=""/>
        <dsp:cNvSpPr/>
      </dsp:nvSpPr>
      <dsp:spPr>
        <a:xfrm rot="10800000">
          <a:off x="1219878" y="1555"/>
          <a:ext cx="4048434" cy="80063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Students</a:t>
          </a:r>
        </a:p>
      </dsp:txBody>
      <dsp:txXfrm rot="10800000">
        <a:off x="1420037" y="1555"/>
        <a:ext cx="3848275" cy="800638"/>
      </dsp:txXfrm>
    </dsp:sp>
    <dsp:sp modelId="{050B3CF9-2666-0D4D-B48F-0FF7A2E83BE9}">
      <dsp:nvSpPr>
        <dsp:cNvPr id="0" name=""/>
        <dsp:cNvSpPr/>
      </dsp:nvSpPr>
      <dsp:spPr>
        <a:xfrm>
          <a:off x="819558" y="1555"/>
          <a:ext cx="800638" cy="80063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5BED-34D2-904A-B495-7C21DC1C2C2C}">
      <dsp:nvSpPr>
        <dsp:cNvPr id="0" name=""/>
        <dsp:cNvSpPr/>
      </dsp:nvSpPr>
      <dsp:spPr>
        <a:xfrm rot="10800000">
          <a:off x="1219878" y="1041190"/>
          <a:ext cx="4048434" cy="80063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Academic Advisors</a:t>
          </a:r>
        </a:p>
      </dsp:txBody>
      <dsp:txXfrm rot="10800000">
        <a:off x="1420037" y="1041190"/>
        <a:ext cx="3848275" cy="800638"/>
      </dsp:txXfrm>
    </dsp:sp>
    <dsp:sp modelId="{153B8D42-436E-FF40-86E7-946CAEAF2F79}">
      <dsp:nvSpPr>
        <dsp:cNvPr id="0" name=""/>
        <dsp:cNvSpPr/>
      </dsp:nvSpPr>
      <dsp:spPr>
        <a:xfrm>
          <a:off x="819558" y="1041190"/>
          <a:ext cx="800638" cy="80063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3C3B-DD45-6B48-84C0-210DE2166C10}">
      <dsp:nvSpPr>
        <dsp:cNvPr id="0" name=""/>
        <dsp:cNvSpPr/>
      </dsp:nvSpPr>
      <dsp:spPr>
        <a:xfrm rot="10800000">
          <a:off x="1219878" y="2080825"/>
          <a:ext cx="4048434" cy="80063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Curriculum Development</a:t>
          </a:r>
        </a:p>
      </dsp:txBody>
      <dsp:txXfrm rot="10800000">
        <a:off x="1420037" y="2080825"/>
        <a:ext cx="3848275" cy="800638"/>
      </dsp:txXfrm>
    </dsp:sp>
    <dsp:sp modelId="{77A58890-96B7-C94E-B5B2-66025D728958}">
      <dsp:nvSpPr>
        <dsp:cNvPr id="0" name=""/>
        <dsp:cNvSpPr/>
      </dsp:nvSpPr>
      <dsp:spPr>
        <a:xfrm>
          <a:off x="819558" y="2080825"/>
          <a:ext cx="800638" cy="80063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109F7-6376-984C-ADD9-89A111CE5FE9}">
      <dsp:nvSpPr>
        <dsp:cNvPr id="0" name=""/>
        <dsp:cNvSpPr/>
      </dsp:nvSpPr>
      <dsp:spPr>
        <a:xfrm rot="10800000">
          <a:off x="1219878" y="3120460"/>
          <a:ext cx="4048434" cy="80063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Management</a:t>
          </a:r>
        </a:p>
      </dsp:txBody>
      <dsp:txXfrm rot="10800000">
        <a:off x="1420037" y="3120460"/>
        <a:ext cx="3848275" cy="800638"/>
      </dsp:txXfrm>
    </dsp:sp>
    <dsp:sp modelId="{6D5B1E64-E203-DE4A-B0B8-86A805A272C2}">
      <dsp:nvSpPr>
        <dsp:cNvPr id="0" name=""/>
        <dsp:cNvSpPr/>
      </dsp:nvSpPr>
      <dsp:spPr>
        <a:xfrm>
          <a:off x="819558" y="3120460"/>
          <a:ext cx="800638" cy="80063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841F6-49C2-F142-8651-9A827D8719BA}">
      <dsp:nvSpPr>
        <dsp:cNvPr id="0" name=""/>
        <dsp:cNvSpPr/>
      </dsp:nvSpPr>
      <dsp:spPr>
        <a:xfrm>
          <a:off x="725" y="1134590"/>
          <a:ext cx="1132101" cy="1132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54D0D-77B6-7342-8048-341A8B867132}">
      <dsp:nvSpPr>
        <dsp:cNvPr id="0" name=""/>
        <dsp:cNvSpPr/>
      </dsp:nvSpPr>
      <dsp:spPr>
        <a:xfrm>
          <a:off x="1132827" y="1131760"/>
          <a:ext cx="1698152" cy="113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Topic Modelling</a:t>
          </a:r>
        </a:p>
      </dsp:txBody>
      <dsp:txXfrm>
        <a:off x="1132827" y="1131760"/>
        <a:ext cx="1698152" cy="1132101"/>
      </dsp:txXfrm>
    </dsp:sp>
    <dsp:sp modelId="{E4FDFE72-3BD8-214F-95CC-F66247E6F8C7}">
      <dsp:nvSpPr>
        <dsp:cNvPr id="0" name=""/>
        <dsp:cNvSpPr/>
      </dsp:nvSpPr>
      <dsp:spPr>
        <a:xfrm>
          <a:off x="3114004" y="1134590"/>
          <a:ext cx="1132101" cy="1132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C9EA1-2BEF-8D48-83C3-E1E725F1BDA3}">
      <dsp:nvSpPr>
        <dsp:cNvPr id="0" name=""/>
        <dsp:cNvSpPr/>
      </dsp:nvSpPr>
      <dsp:spPr>
        <a:xfrm>
          <a:off x="4246106" y="1131760"/>
          <a:ext cx="1698152" cy="113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Sequential Pattern mining</a:t>
          </a:r>
        </a:p>
      </dsp:txBody>
      <dsp:txXfrm>
        <a:off x="4246106" y="1131760"/>
        <a:ext cx="1698152" cy="1132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E64D-2B48-6442-BAE3-00E32E2229E2}">
      <dsp:nvSpPr>
        <dsp:cNvPr id="0" name=""/>
        <dsp:cNvSpPr/>
      </dsp:nvSpPr>
      <dsp:spPr>
        <a:xfrm rot="5400000">
          <a:off x="6659950" y="-2868853"/>
          <a:ext cx="677326" cy="65869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Find common sequences of courses with outcomes (e.g. pass/fail,  grades)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/>
            <a:t> Identify </a:t>
          </a:r>
          <a:r>
            <a:rPr lang="en-US" sz="1600" i="1" kern="1200" dirty="0" err="1"/>
            <a:t>RedFlags</a:t>
          </a:r>
          <a:endParaRPr lang="en-US" sz="1600" kern="1200" dirty="0"/>
        </a:p>
      </dsp:txBody>
      <dsp:txXfrm rot="-5400000">
        <a:off x="3705148" y="119013"/>
        <a:ext cx="6553867" cy="611198"/>
      </dsp:txXfrm>
    </dsp:sp>
    <dsp:sp modelId="{CDAD0025-B7C0-C94D-9AAD-84F78C79F0DC}">
      <dsp:nvSpPr>
        <dsp:cNvPr id="0" name=""/>
        <dsp:cNvSpPr/>
      </dsp:nvSpPr>
      <dsp:spPr>
        <a:xfrm>
          <a:off x="0" y="1282"/>
          <a:ext cx="3705148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Sequence Mining</a:t>
          </a:r>
        </a:p>
      </dsp:txBody>
      <dsp:txXfrm>
        <a:off x="41330" y="42612"/>
        <a:ext cx="3622488" cy="763998"/>
      </dsp:txXfrm>
    </dsp:sp>
    <dsp:sp modelId="{11FE20C5-4EF9-AC47-8878-EE5A89F51264}">
      <dsp:nvSpPr>
        <dsp:cNvPr id="0" name=""/>
        <dsp:cNvSpPr/>
      </dsp:nvSpPr>
      <dsp:spPr>
        <a:xfrm rot="5400000">
          <a:off x="6659950" y="-1979862"/>
          <a:ext cx="677326" cy="65869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the underlying topics of all courses at UCM using LDA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courses that share topics based on their words</a:t>
          </a:r>
        </a:p>
      </dsp:txBody>
      <dsp:txXfrm rot="-5400000">
        <a:off x="3705148" y="1008004"/>
        <a:ext cx="6553867" cy="611198"/>
      </dsp:txXfrm>
    </dsp:sp>
    <dsp:sp modelId="{D6E033EE-A1CB-6942-8EB4-69BEA47DFA1D}">
      <dsp:nvSpPr>
        <dsp:cNvPr id="0" name=""/>
        <dsp:cNvSpPr/>
      </dsp:nvSpPr>
      <dsp:spPr>
        <a:xfrm>
          <a:off x="0" y="890274"/>
          <a:ext cx="3705148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Topic Modeling</a:t>
          </a:r>
        </a:p>
      </dsp:txBody>
      <dsp:txXfrm>
        <a:off x="41330" y="931604"/>
        <a:ext cx="3622488" cy="763998"/>
      </dsp:txXfrm>
    </dsp:sp>
    <dsp:sp modelId="{BD397B57-79C6-4249-A19B-564C4AA2C66A}">
      <dsp:nvSpPr>
        <dsp:cNvPr id="0" name=""/>
        <dsp:cNvSpPr/>
      </dsp:nvSpPr>
      <dsp:spPr>
        <a:xfrm rot="5400000">
          <a:off x="6659950" y="-1090870"/>
          <a:ext cx="677326" cy="65869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Asks students for proposed curriculum and gives </a:t>
          </a:r>
          <a:r>
            <a:rPr lang="en-US" sz="1600" kern="1200" dirty="0" err="1"/>
            <a:t>RedFlags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Asks students for key words of interest and gives course recommendations</a:t>
          </a:r>
        </a:p>
      </dsp:txBody>
      <dsp:txXfrm rot="-5400000">
        <a:off x="3705148" y="1896996"/>
        <a:ext cx="6553867" cy="611198"/>
      </dsp:txXfrm>
    </dsp:sp>
    <dsp:sp modelId="{03ACCF1D-8EE6-844F-9AFA-227BD3015EC8}">
      <dsp:nvSpPr>
        <dsp:cNvPr id="0" name=""/>
        <dsp:cNvSpPr/>
      </dsp:nvSpPr>
      <dsp:spPr>
        <a:xfrm>
          <a:off x="0" y="1779265"/>
          <a:ext cx="3705148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APP:</a:t>
          </a:r>
        </a:p>
      </dsp:txBody>
      <dsp:txXfrm>
        <a:off x="41330" y="1820595"/>
        <a:ext cx="3622488" cy="76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5525315" y="4622959"/>
            <a:ext cx="153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Recommender System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81695-6A69-ED43-A2CD-985E4634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1" y="3021618"/>
            <a:ext cx="4813300" cy="356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A2130-DF2B-704E-A4FD-FE9298B9F57A}"/>
              </a:ext>
            </a:extLst>
          </p:cNvPr>
          <p:cNvSpPr txBox="1"/>
          <p:nvPr/>
        </p:nvSpPr>
        <p:spPr>
          <a:xfrm>
            <a:off x="2068695" y="2609591"/>
            <a:ext cx="183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Stakeholders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D29F-0EDC-C648-864A-4C84206720CC}"/>
              </a:ext>
            </a:extLst>
          </p:cNvPr>
          <p:cNvSpPr txBox="1"/>
          <p:nvPr/>
        </p:nvSpPr>
        <p:spPr>
          <a:xfrm>
            <a:off x="7847697" y="2720387"/>
            <a:ext cx="164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System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BE055-86C7-3C40-9835-CD3AC4367D8D}"/>
              </a:ext>
            </a:extLst>
          </p:cNvPr>
          <p:cNvGraphicFramePr/>
          <p:nvPr>
            <p:extLst/>
          </p:nvPr>
        </p:nvGraphicFramePr>
        <p:xfrm>
          <a:off x="6161812" y="2861860"/>
          <a:ext cx="5944984" cy="339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677D2-CCD8-9D44-BC1B-F19267AE2CD3}"/>
              </a:ext>
            </a:extLst>
          </p:cNvPr>
          <p:cNvCxnSpPr/>
          <p:nvPr/>
        </p:nvCxnSpPr>
        <p:spPr>
          <a:xfrm flipH="1">
            <a:off x="7479792" y="3182052"/>
            <a:ext cx="987552" cy="91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2E24B-160B-824A-888D-BF6F83A175E6}"/>
              </a:ext>
            </a:extLst>
          </p:cNvPr>
          <p:cNvCxnSpPr>
            <a:cxnSpLocks/>
          </p:cNvCxnSpPr>
          <p:nvPr/>
        </p:nvCxnSpPr>
        <p:spPr>
          <a:xfrm>
            <a:off x="8593150" y="3179059"/>
            <a:ext cx="895637" cy="8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9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Recommender System for Students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A7EB7A-E2AA-474E-9A69-1F9F904D5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414952"/>
              </p:ext>
            </p:extLst>
          </p:nvPr>
        </p:nvGraphicFramePr>
        <p:xfrm>
          <a:off x="951653" y="2899956"/>
          <a:ext cx="10292080" cy="262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E633C-1953-504E-8A5B-840BE9E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By Products</a:t>
            </a:r>
            <a:endParaRPr lang="en-US" sz="31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578ED6D4-23B2-6D4F-B8C2-D10229AE6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5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B0BFE59-9F5B-E848-B36D-0D7CA9A4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62652"/>
            <a:ext cx="7790693" cy="32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48E4F6C-5F17-5047-949A-6459F65A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858767" y="3715105"/>
            <a:ext cx="6939445" cy="30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633911-9EEB-584A-847E-A300A88C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045" y="1521075"/>
            <a:ext cx="4079324" cy="4027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09BE5-F85C-3044-8ED3-F033274C9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045" y="223012"/>
            <a:ext cx="4064000" cy="363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16AFDE-E3EE-A646-B4FC-4819971AD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" y="3276600"/>
            <a:ext cx="3835400" cy="3581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9F2808-38CE-494B-A057-457DC63E6AC7}"/>
              </a:ext>
            </a:extLst>
          </p:cNvPr>
          <p:cNvSpPr txBox="1"/>
          <p:nvPr/>
        </p:nvSpPr>
        <p:spPr>
          <a:xfrm>
            <a:off x="1075039" y="3059668"/>
            <a:ext cx="12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 course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13138-F47E-DB44-B106-BABA3AAC800B}"/>
              </a:ext>
            </a:extLst>
          </p:cNvPr>
          <p:cNvSpPr txBox="1"/>
          <p:nvPr/>
        </p:nvSpPr>
        <p:spPr>
          <a:xfrm>
            <a:off x="9794707" y="1151743"/>
            <a:ext cx="213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 concentration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80D15-F3D4-E746-9D37-476ABFF91DCA}"/>
              </a:ext>
            </a:extLst>
          </p:cNvPr>
          <p:cNvSpPr txBox="1"/>
          <p:nvPr/>
        </p:nvSpPr>
        <p:spPr>
          <a:xfrm>
            <a:off x="3093892" y="202446"/>
            <a:ext cx="1871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Emerging topics</a:t>
            </a:r>
          </a:p>
        </p:txBody>
      </p:sp>
    </p:spTree>
    <p:extLst>
      <p:ext uri="{BB962C8B-B14F-4D97-AF65-F5344CB8AC3E}">
        <p14:creationId xmlns:p14="http://schemas.microsoft.com/office/powerpoint/2010/main" val="55609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1" y="2934048"/>
            <a:ext cx="5703182" cy="19645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The Project &amp; what we’re doing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Your Ideas and needs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Where we’re at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The Project &amp; What we’re doing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Project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22F531-D2E0-FE48-8DBF-570600A7F8B8}"/>
              </a:ext>
            </a:extLst>
          </p:cNvPr>
          <p:cNvSpPr txBox="1"/>
          <p:nvPr/>
        </p:nvSpPr>
        <p:spPr>
          <a:xfrm>
            <a:off x="1539458" y="3196124"/>
            <a:ext cx="6122106" cy="2246769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September 2018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Recommender System for </a:t>
            </a:r>
            <a:r>
              <a:rPr lang="en-US" sz="2800" i="1" dirty="0">
                <a:solidFill>
                  <a:srgbClr val="121259"/>
                </a:solidFill>
              </a:rPr>
              <a:t>Students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MSLAS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Wider Impact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Supporting Team</a:t>
            </a:r>
          </a:p>
        </p:txBody>
      </p: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A4D418-1BBF-614E-877D-19C161ECA2C1}"/>
              </a:ext>
            </a:extLst>
          </p:cNvPr>
          <p:cNvSpPr txBox="1"/>
          <p:nvPr/>
        </p:nvSpPr>
        <p:spPr>
          <a:xfrm>
            <a:off x="1539458" y="3196124"/>
            <a:ext cx="7665502" cy="2246769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To </a:t>
            </a:r>
            <a:r>
              <a:rPr lang="en-US" sz="2800" b="1" dirty="0">
                <a:solidFill>
                  <a:srgbClr val="121259"/>
                </a:solidFill>
              </a:rPr>
              <a:t>improve the information</a:t>
            </a:r>
            <a:r>
              <a:rPr lang="en-US" sz="2800" dirty="0">
                <a:solidFill>
                  <a:srgbClr val="121259"/>
                </a:solidFill>
              </a:rPr>
              <a:t> position of students with regard to their </a:t>
            </a:r>
            <a:r>
              <a:rPr lang="en-US" sz="2800" b="1" dirty="0">
                <a:solidFill>
                  <a:srgbClr val="121259"/>
                </a:solidFill>
              </a:rPr>
              <a:t>academic</a:t>
            </a:r>
            <a:r>
              <a:rPr lang="en-US" sz="2800" dirty="0">
                <a:solidFill>
                  <a:srgbClr val="121259"/>
                </a:solidFill>
              </a:rPr>
              <a:t> and </a:t>
            </a:r>
            <a:r>
              <a:rPr lang="en-US" sz="2800" b="1" dirty="0">
                <a:solidFill>
                  <a:srgbClr val="121259"/>
                </a:solidFill>
              </a:rPr>
              <a:t>professional</a:t>
            </a:r>
            <a:r>
              <a:rPr lang="en-US" sz="2800" dirty="0">
                <a:solidFill>
                  <a:srgbClr val="121259"/>
                </a:solidFill>
              </a:rPr>
              <a:t> interest, by </a:t>
            </a:r>
            <a:r>
              <a:rPr lang="en-US" sz="2800" b="1" dirty="0">
                <a:solidFill>
                  <a:srgbClr val="121259"/>
                </a:solidFill>
              </a:rPr>
              <a:t>complementing</a:t>
            </a:r>
            <a:r>
              <a:rPr lang="en-US" sz="2800" dirty="0">
                <a:solidFill>
                  <a:srgbClr val="121259"/>
                </a:solidFill>
              </a:rPr>
              <a:t> the work of </a:t>
            </a:r>
            <a:r>
              <a:rPr lang="en-US" sz="2800" b="1" dirty="0">
                <a:solidFill>
                  <a:srgbClr val="121259"/>
                </a:solidFill>
              </a:rPr>
              <a:t>academic advising </a:t>
            </a:r>
            <a:r>
              <a:rPr lang="en-US" sz="2800" dirty="0">
                <a:solidFill>
                  <a:srgbClr val="121259"/>
                </a:solidFill>
              </a:rPr>
              <a:t>and examination committee.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dirty="0">
              <a:solidFill>
                <a:srgbClr val="121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Stakeholders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AD6190-76EE-8241-98F6-867245B75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61141"/>
              </p:ext>
            </p:extLst>
          </p:nvPr>
        </p:nvGraphicFramePr>
        <p:xfrm>
          <a:off x="3051912" y="2615183"/>
          <a:ext cx="6087872" cy="392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8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Your Ideas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Where we’re at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9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215</Words>
  <Application>Microsoft Macintosh PowerPoint</Application>
  <PresentationFormat>Widescreen</PresentationFormat>
  <Paragraphs>55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DARS</vt:lpstr>
      <vt:lpstr>PowerPoint Presentation</vt:lpstr>
      <vt:lpstr>Content</vt:lpstr>
      <vt:lpstr>1. The Project &amp; What we’re doing</vt:lpstr>
      <vt:lpstr>The Project</vt:lpstr>
      <vt:lpstr>GOAL</vt:lpstr>
      <vt:lpstr>Stakeholders</vt:lpstr>
      <vt:lpstr>2. Your Ideas</vt:lpstr>
      <vt:lpstr>3. Where we’re at</vt:lpstr>
      <vt:lpstr>The Recommender System</vt:lpstr>
      <vt:lpstr>Recommender System for Students</vt:lpstr>
      <vt:lpstr>By Products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Sofía Vázquez</cp:lastModifiedBy>
  <cp:revision>52</cp:revision>
  <dcterms:created xsi:type="dcterms:W3CDTF">2018-10-16T14:00:42Z</dcterms:created>
  <dcterms:modified xsi:type="dcterms:W3CDTF">2019-03-15T08:04:30Z</dcterms:modified>
</cp:coreProperties>
</file>