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0" r:id="rId2"/>
    <p:sldId id="297" r:id="rId3"/>
    <p:sldId id="261" r:id="rId4"/>
    <p:sldId id="301" r:id="rId5"/>
    <p:sldId id="276" r:id="rId6"/>
    <p:sldId id="310" r:id="rId7"/>
    <p:sldId id="298" r:id="rId8"/>
    <p:sldId id="306" r:id="rId9"/>
    <p:sldId id="307" r:id="rId10"/>
    <p:sldId id="308" r:id="rId11"/>
    <p:sldId id="309" r:id="rId12"/>
    <p:sldId id="277" r:id="rId13"/>
    <p:sldId id="312" r:id="rId14"/>
    <p:sldId id="31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259"/>
    <a:srgbClr val="121253"/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87772"/>
  </p:normalViewPr>
  <p:slideViewPr>
    <p:cSldViewPr snapToGrid="0" snapToObjects="1">
      <p:cViewPr varScale="1">
        <p:scale>
          <a:sx n="76" d="100"/>
          <a:sy n="76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106121-B633-8B49-BCC0-FFDB78E8B098}" type="doc">
      <dgm:prSet loTypeId="urn:microsoft.com/office/officeart/2009/layout/CirclePictureHierarchy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22864D-A49F-214D-BA2E-24A6B2D5B253}">
      <dgm:prSet phldrT="[Text]"/>
      <dgm:spPr/>
      <dgm:t>
        <a:bodyPr/>
        <a:lstStyle/>
        <a:p>
          <a:r>
            <a:rPr lang="en-US" dirty="0"/>
            <a:t>Topic Modelling</a:t>
          </a:r>
        </a:p>
      </dgm:t>
    </dgm:pt>
    <dgm:pt modelId="{DB9B08D7-4AFB-F742-BDAD-DB3C800F7A45}" type="parTrans" cxnId="{D8BC4587-8AD7-DC40-9B0A-7194B03577E8}">
      <dgm:prSet/>
      <dgm:spPr/>
      <dgm:t>
        <a:bodyPr/>
        <a:lstStyle/>
        <a:p>
          <a:endParaRPr lang="en-US"/>
        </a:p>
      </dgm:t>
    </dgm:pt>
    <dgm:pt modelId="{CE71534D-56BD-7343-BC19-810D7E83E898}" type="sibTrans" cxnId="{D8BC4587-8AD7-DC40-9B0A-7194B03577E8}">
      <dgm:prSet/>
      <dgm:spPr/>
      <dgm:t>
        <a:bodyPr/>
        <a:lstStyle/>
        <a:p>
          <a:endParaRPr lang="en-US"/>
        </a:p>
      </dgm:t>
    </dgm:pt>
    <dgm:pt modelId="{FF95716C-2E76-B448-9AEC-0CE65C5F61A9}">
      <dgm:prSet phldrT="[Text]"/>
      <dgm:spPr/>
      <dgm:t>
        <a:bodyPr/>
        <a:lstStyle/>
        <a:p>
          <a:r>
            <a:rPr lang="en-US" dirty="0"/>
            <a:t>Sequential Pattern mining</a:t>
          </a:r>
        </a:p>
      </dgm:t>
    </dgm:pt>
    <dgm:pt modelId="{AF3E5E4F-1619-4346-ABFB-1AC9527739FB}" type="parTrans" cxnId="{4C3A57F8-3AE6-2F4C-9956-859857EA2BDD}">
      <dgm:prSet/>
      <dgm:spPr/>
      <dgm:t>
        <a:bodyPr/>
        <a:lstStyle/>
        <a:p>
          <a:endParaRPr lang="en-US"/>
        </a:p>
      </dgm:t>
    </dgm:pt>
    <dgm:pt modelId="{2B201AA7-B7B2-DD4E-A59D-6AA1B3421050}" type="sibTrans" cxnId="{4C3A57F8-3AE6-2F4C-9956-859857EA2BDD}">
      <dgm:prSet/>
      <dgm:spPr/>
      <dgm:t>
        <a:bodyPr/>
        <a:lstStyle/>
        <a:p>
          <a:endParaRPr lang="en-US"/>
        </a:p>
      </dgm:t>
    </dgm:pt>
    <dgm:pt modelId="{0D020AA6-2535-894D-A0B4-B6B4C024B9AD}">
      <dgm:prSet phldrT="[Text]"/>
      <dgm:spPr/>
      <dgm:t>
        <a:bodyPr/>
        <a:lstStyle/>
        <a:p>
          <a:r>
            <a:rPr lang="en-US" dirty="0"/>
            <a:t>LDA</a:t>
          </a:r>
        </a:p>
      </dgm:t>
    </dgm:pt>
    <dgm:pt modelId="{0DEA9509-4205-6048-AE19-434F50645AD4}" type="parTrans" cxnId="{DC68D40B-B8DD-C44E-9FE4-AD39E05A38B5}">
      <dgm:prSet/>
      <dgm:spPr/>
      <dgm:t>
        <a:bodyPr/>
        <a:lstStyle/>
        <a:p>
          <a:endParaRPr lang="en-US"/>
        </a:p>
      </dgm:t>
    </dgm:pt>
    <dgm:pt modelId="{D15362C5-3F97-9C45-81BA-0E460C3F6C7A}" type="sibTrans" cxnId="{DC68D40B-B8DD-C44E-9FE4-AD39E05A38B5}">
      <dgm:prSet/>
      <dgm:spPr/>
      <dgm:t>
        <a:bodyPr/>
        <a:lstStyle/>
        <a:p>
          <a:endParaRPr lang="en-US"/>
        </a:p>
      </dgm:t>
    </dgm:pt>
    <dgm:pt modelId="{E7EC5815-0641-8C49-BB3D-0734EDEACDE0}">
      <dgm:prSet phldrT="[Text]"/>
      <dgm:spPr/>
      <dgm:t>
        <a:bodyPr/>
        <a:lstStyle/>
        <a:p>
          <a:r>
            <a:rPr lang="en-US" dirty="0"/>
            <a:t>CSPADE</a:t>
          </a:r>
        </a:p>
      </dgm:t>
    </dgm:pt>
    <dgm:pt modelId="{8DB2768A-4134-F740-861B-DD0D40D9DE64}" type="parTrans" cxnId="{47BAF33A-0DF5-E940-B850-09B2F65C3352}">
      <dgm:prSet/>
      <dgm:spPr/>
      <dgm:t>
        <a:bodyPr/>
        <a:lstStyle/>
        <a:p>
          <a:endParaRPr lang="en-US"/>
        </a:p>
      </dgm:t>
    </dgm:pt>
    <dgm:pt modelId="{43BA868F-15D9-C14E-94FF-E0C1520B4A9F}" type="sibTrans" cxnId="{47BAF33A-0DF5-E940-B850-09B2F65C3352}">
      <dgm:prSet/>
      <dgm:spPr/>
      <dgm:t>
        <a:bodyPr/>
        <a:lstStyle/>
        <a:p>
          <a:endParaRPr lang="en-US"/>
        </a:p>
      </dgm:t>
    </dgm:pt>
    <dgm:pt modelId="{0D18B1F3-560F-1A4A-AD1F-6E4EE34BCCE5}">
      <dgm:prSet phldrT="[Text]"/>
      <dgm:spPr/>
      <dgm:t>
        <a:bodyPr/>
        <a:lstStyle/>
        <a:p>
          <a:r>
            <a:rPr lang="en-US" dirty="0"/>
            <a:t>Course Recommender System</a:t>
          </a:r>
        </a:p>
      </dgm:t>
    </dgm:pt>
    <dgm:pt modelId="{8C10D682-039B-8249-95CE-156F17462F7E}" type="parTrans" cxnId="{A0C88310-6364-D54B-902E-B9BCC8B130E9}">
      <dgm:prSet/>
      <dgm:spPr/>
      <dgm:t>
        <a:bodyPr/>
        <a:lstStyle/>
        <a:p>
          <a:endParaRPr lang="en-US"/>
        </a:p>
      </dgm:t>
    </dgm:pt>
    <dgm:pt modelId="{61379222-F04D-4B4B-8300-45C15E2CB7B6}" type="sibTrans" cxnId="{A0C88310-6364-D54B-902E-B9BCC8B130E9}">
      <dgm:prSet/>
      <dgm:spPr/>
      <dgm:t>
        <a:bodyPr/>
        <a:lstStyle/>
        <a:p>
          <a:endParaRPr lang="en-US"/>
        </a:p>
      </dgm:t>
    </dgm:pt>
    <dgm:pt modelId="{BFACA518-B679-324F-BEE3-4D9B308FF833}" type="pres">
      <dgm:prSet presAssocID="{F8106121-B633-8B49-BCC0-FFDB78E8B0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B9F925-FEE1-6A40-A0B7-BC304ADE4377}" type="pres">
      <dgm:prSet presAssocID="{0D18B1F3-560F-1A4A-AD1F-6E4EE34BCCE5}" presName="hierRoot1" presStyleCnt="0"/>
      <dgm:spPr/>
    </dgm:pt>
    <dgm:pt modelId="{36DF1AB2-6220-C347-A48F-B712450C3326}" type="pres">
      <dgm:prSet presAssocID="{0D18B1F3-560F-1A4A-AD1F-6E4EE34BCCE5}" presName="composite" presStyleCnt="0"/>
      <dgm:spPr/>
    </dgm:pt>
    <dgm:pt modelId="{4286AF6E-DC77-7944-951F-D84B00D22109}" type="pres">
      <dgm:prSet presAssocID="{0D18B1F3-560F-1A4A-AD1F-6E4EE34BCCE5}" presName="image" presStyleLbl="node0" presStyleIdx="0" presStyleCnt="1"/>
      <dgm:spPr/>
    </dgm:pt>
    <dgm:pt modelId="{71A1BEFD-FB77-1246-B5EC-C86C2AFAB676}" type="pres">
      <dgm:prSet presAssocID="{0D18B1F3-560F-1A4A-AD1F-6E4EE34BCCE5}" presName="text" presStyleLbl="revTx" presStyleIdx="0" presStyleCnt="5">
        <dgm:presLayoutVars>
          <dgm:chPref val="3"/>
        </dgm:presLayoutVars>
      </dgm:prSet>
      <dgm:spPr/>
    </dgm:pt>
    <dgm:pt modelId="{CA916C65-0C63-F94E-9886-B508B08EE2DB}" type="pres">
      <dgm:prSet presAssocID="{0D18B1F3-560F-1A4A-AD1F-6E4EE34BCCE5}" presName="hierChild2" presStyleCnt="0"/>
      <dgm:spPr/>
    </dgm:pt>
    <dgm:pt modelId="{5AC0287F-4A09-4644-9B60-1384F89E5341}" type="pres">
      <dgm:prSet presAssocID="{DB9B08D7-4AFB-F742-BDAD-DB3C800F7A45}" presName="Name10" presStyleLbl="parChTrans1D2" presStyleIdx="0" presStyleCnt="2"/>
      <dgm:spPr/>
    </dgm:pt>
    <dgm:pt modelId="{B07CAB6A-9A6B-EC44-BC7B-B1ACBE441B01}" type="pres">
      <dgm:prSet presAssocID="{AA22864D-A49F-214D-BA2E-24A6B2D5B253}" presName="hierRoot2" presStyleCnt="0"/>
      <dgm:spPr/>
    </dgm:pt>
    <dgm:pt modelId="{F0466055-2ED3-8148-8AA2-DA66EC554105}" type="pres">
      <dgm:prSet presAssocID="{AA22864D-A49F-214D-BA2E-24A6B2D5B253}" presName="composite2" presStyleCnt="0"/>
      <dgm:spPr/>
    </dgm:pt>
    <dgm:pt modelId="{AA128599-E8AC-0045-AA93-299039FD0C72}" type="pres">
      <dgm:prSet presAssocID="{AA22864D-A49F-214D-BA2E-24A6B2D5B253}" presName="image2" presStyleLbl="node2" presStyleIdx="0" presStyleCnt="2"/>
      <dgm:spPr/>
    </dgm:pt>
    <dgm:pt modelId="{3F272584-72A2-4D46-B55C-57743770FE43}" type="pres">
      <dgm:prSet presAssocID="{AA22864D-A49F-214D-BA2E-24A6B2D5B253}" presName="text2" presStyleLbl="revTx" presStyleIdx="1" presStyleCnt="5">
        <dgm:presLayoutVars>
          <dgm:chPref val="3"/>
        </dgm:presLayoutVars>
      </dgm:prSet>
      <dgm:spPr/>
    </dgm:pt>
    <dgm:pt modelId="{2FAC129B-FE48-2943-B8AF-8D7BFD491833}" type="pres">
      <dgm:prSet presAssocID="{AA22864D-A49F-214D-BA2E-24A6B2D5B253}" presName="hierChild3" presStyleCnt="0"/>
      <dgm:spPr/>
    </dgm:pt>
    <dgm:pt modelId="{75BC13C8-AF8C-5647-B5CB-4CF15E860B55}" type="pres">
      <dgm:prSet presAssocID="{0DEA9509-4205-6048-AE19-434F50645AD4}" presName="Name17" presStyleLbl="parChTrans1D3" presStyleIdx="0" presStyleCnt="2"/>
      <dgm:spPr/>
    </dgm:pt>
    <dgm:pt modelId="{BE4E18E3-AA50-F143-B7DC-45D3B974F95C}" type="pres">
      <dgm:prSet presAssocID="{0D020AA6-2535-894D-A0B4-B6B4C024B9AD}" presName="hierRoot3" presStyleCnt="0"/>
      <dgm:spPr/>
    </dgm:pt>
    <dgm:pt modelId="{349CF79C-15DA-874B-BCAB-62F2B26414FB}" type="pres">
      <dgm:prSet presAssocID="{0D020AA6-2535-894D-A0B4-B6B4C024B9AD}" presName="composite3" presStyleCnt="0"/>
      <dgm:spPr/>
    </dgm:pt>
    <dgm:pt modelId="{70FB070E-D599-8D4A-A552-BE016EF2A252}" type="pres">
      <dgm:prSet presAssocID="{0D020AA6-2535-894D-A0B4-B6B4C024B9AD}" presName="image3" presStyleLbl="node3" presStyleIdx="0" presStyleCnt="2"/>
      <dgm:spPr/>
    </dgm:pt>
    <dgm:pt modelId="{6774ED39-1A82-8348-875D-49E60374E5C1}" type="pres">
      <dgm:prSet presAssocID="{0D020AA6-2535-894D-A0B4-B6B4C024B9AD}" presName="text3" presStyleLbl="revTx" presStyleIdx="2" presStyleCnt="5">
        <dgm:presLayoutVars>
          <dgm:chPref val="3"/>
        </dgm:presLayoutVars>
      </dgm:prSet>
      <dgm:spPr/>
    </dgm:pt>
    <dgm:pt modelId="{702CDD9E-AE57-9249-9DB1-8310F5BDAF09}" type="pres">
      <dgm:prSet presAssocID="{0D020AA6-2535-894D-A0B4-B6B4C024B9AD}" presName="hierChild4" presStyleCnt="0"/>
      <dgm:spPr/>
    </dgm:pt>
    <dgm:pt modelId="{79AF5C01-8724-DF4E-8B78-F6ED5F02738D}" type="pres">
      <dgm:prSet presAssocID="{AF3E5E4F-1619-4346-ABFB-1AC9527739FB}" presName="Name10" presStyleLbl="parChTrans1D2" presStyleIdx="1" presStyleCnt="2"/>
      <dgm:spPr/>
    </dgm:pt>
    <dgm:pt modelId="{1732F2D7-A330-8344-8F0F-AD96C51C795E}" type="pres">
      <dgm:prSet presAssocID="{FF95716C-2E76-B448-9AEC-0CE65C5F61A9}" presName="hierRoot2" presStyleCnt="0"/>
      <dgm:spPr/>
    </dgm:pt>
    <dgm:pt modelId="{26B6105B-F254-AE48-A91E-55AE4ED771C8}" type="pres">
      <dgm:prSet presAssocID="{FF95716C-2E76-B448-9AEC-0CE65C5F61A9}" presName="composite2" presStyleCnt="0"/>
      <dgm:spPr/>
    </dgm:pt>
    <dgm:pt modelId="{C8DA7EC0-E39B-0A41-A3A6-E076A948640A}" type="pres">
      <dgm:prSet presAssocID="{FF95716C-2E76-B448-9AEC-0CE65C5F61A9}" presName="image2" presStyleLbl="node2" presStyleIdx="1" presStyleCnt="2"/>
      <dgm:spPr/>
    </dgm:pt>
    <dgm:pt modelId="{B3177CA6-3E69-4641-94C7-968D9AE05BA2}" type="pres">
      <dgm:prSet presAssocID="{FF95716C-2E76-B448-9AEC-0CE65C5F61A9}" presName="text2" presStyleLbl="revTx" presStyleIdx="3" presStyleCnt="5">
        <dgm:presLayoutVars>
          <dgm:chPref val="3"/>
        </dgm:presLayoutVars>
      </dgm:prSet>
      <dgm:spPr/>
    </dgm:pt>
    <dgm:pt modelId="{C9FCBE1C-E569-5249-BCCA-B9B15316F873}" type="pres">
      <dgm:prSet presAssocID="{FF95716C-2E76-B448-9AEC-0CE65C5F61A9}" presName="hierChild3" presStyleCnt="0"/>
      <dgm:spPr/>
    </dgm:pt>
    <dgm:pt modelId="{351862DD-EBB8-2F4F-8E19-58F5D3E7E1B0}" type="pres">
      <dgm:prSet presAssocID="{8DB2768A-4134-F740-861B-DD0D40D9DE64}" presName="Name17" presStyleLbl="parChTrans1D3" presStyleIdx="1" presStyleCnt="2"/>
      <dgm:spPr/>
    </dgm:pt>
    <dgm:pt modelId="{20DEC751-508E-024A-BF88-AA9992DF604C}" type="pres">
      <dgm:prSet presAssocID="{E7EC5815-0641-8C49-BB3D-0734EDEACDE0}" presName="hierRoot3" presStyleCnt="0"/>
      <dgm:spPr/>
    </dgm:pt>
    <dgm:pt modelId="{7EF75F48-3F16-D946-83F1-7385308B6E10}" type="pres">
      <dgm:prSet presAssocID="{E7EC5815-0641-8C49-BB3D-0734EDEACDE0}" presName="composite3" presStyleCnt="0"/>
      <dgm:spPr/>
    </dgm:pt>
    <dgm:pt modelId="{C6ED01C9-D0FA-3746-9863-51174BF4523D}" type="pres">
      <dgm:prSet presAssocID="{E7EC5815-0641-8C49-BB3D-0734EDEACDE0}" presName="image3" presStyleLbl="node3" presStyleIdx="1" presStyleCnt="2"/>
      <dgm:spPr/>
    </dgm:pt>
    <dgm:pt modelId="{F13BCCAE-E1C2-614B-81A6-4774211489D5}" type="pres">
      <dgm:prSet presAssocID="{E7EC5815-0641-8C49-BB3D-0734EDEACDE0}" presName="text3" presStyleLbl="revTx" presStyleIdx="4" presStyleCnt="5">
        <dgm:presLayoutVars>
          <dgm:chPref val="3"/>
        </dgm:presLayoutVars>
      </dgm:prSet>
      <dgm:spPr/>
    </dgm:pt>
    <dgm:pt modelId="{4ED59EF9-2FEA-6243-B737-0893CDC2D0A0}" type="pres">
      <dgm:prSet presAssocID="{E7EC5815-0641-8C49-BB3D-0734EDEACDE0}" presName="hierChild4" presStyleCnt="0"/>
      <dgm:spPr/>
    </dgm:pt>
  </dgm:ptLst>
  <dgm:cxnLst>
    <dgm:cxn modelId="{3ABE1401-F495-FF4D-88CE-EF14630BE7D1}" type="presOf" srcId="{0D18B1F3-560F-1A4A-AD1F-6E4EE34BCCE5}" destId="{71A1BEFD-FB77-1246-B5EC-C86C2AFAB676}" srcOrd="0" destOrd="0" presId="urn:microsoft.com/office/officeart/2009/layout/CirclePictureHierarchy"/>
    <dgm:cxn modelId="{DC68D40B-B8DD-C44E-9FE4-AD39E05A38B5}" srcId="{AA22864D-A49F-214D-BA2E-24A6B2D5B253}" destId="{0D020AA6-2535-894D-A0B4-B6B4C024B9AD}" srcOrd="0" destOrd="0" parTransId="{0DEA9509-4205-6048-AE19-434F50645AD4}" sibTransId="{D15362C5-3F97-9C45-81BA-0E460C3F6C7A}"/>
    <dgm:cxn modelId="{A0C88310-6364-D54B-902E-B9BCC8B130E9}" srcId="{F8106121-B633-8B49-BCC0-FFDB78E8B098}" destId="{0D18B1F3-560F-1A4A-AD1F-6E4EE34BCCE5}" srcOrd="0" destOrd="0" parTransId="{8C10D682-039B-8249-95CE-156F17462F7E}" sibTransId="{61379222-F04D-4B4B-8300-45C15E2CB7B6}"/>
    <dgm:cxn modelId="{B91B0B18-601A-5A4D-B4A8-71D3F69517AA}" type="presOf" srcId="{8DB2768A-4134-F740-861B-DD0D40D9DE64}" destId="{351862DD-EBB8-2F4F-8E19-58F5D3E7E1B0}" srcOrd="0" destOrd="0" presId="urn:microsoft.com/office/officeart/2009/layout/CirclePictureHierarchy"/>
    <dgm:cxn modelId="{DC72862B-5F4F-974F-95A1-BBFBFD1E084E}" type="presOf" srcId="{AA22864D-A49F-214D-BA2E-24A6B2D5B253}" destId="{3F272584-72A2-4D46-B55C-57743770FE43}" srcOrd="0" destOrd="0" presId="urn:microsoft.com/office/officeart/2009/layout/CirclePictureHierarchy"/>
    <dgm:cxn modelId="{9110902E-4B4E-6A4A-A16E-8A95CA1A3E42}" type="presOf" srcId="{E7EC5815-0641-8C49-BB3D-0734EDEACDE0}" destId="{F13BCCAE-E1C2-614B-81A6-4774211489D5}" srcOrd="0" destOrd="0" presId="urn:microsoft.com/office/officeart/2009/layout/CirclePictureHierarchy"/>
    <dgm:cxn modelId="{47BAF33A-0DF5-E940-B850-09B2F65C3352}" srcId="{FF95716C-2E76-B448-9AEC-0CE65C5F61A9}" destId="{E7EC5815-0641-8C49-BB3D-0734EDEACDE0}" srcOrd="0" destOrd="0" parTransId="{8DB2768A-4134-F740-861B-DD0D40D9DE64}" sibTransId="{43BA868F-15D9-C14E-94FF-E0C1520B4A9F}"/>
    <dgm:cxn modelId="{512A9841-CDD1-344A-B5F5-086D9CBAB538}" type="presOf" srcId="{F8106121-B633-8B49-BCC0-FFDB78E8B098}" destId="{BFACA518-B679-324F-BEE3-4D9B308FF833}" srcOrd="0" destOrd="0" presId="urn:microsoft.com/office/officeart/2009/layout/CirclePictureHierarchy"/>
    <dgm:cxn modelId="{E5CDEA5B-F6F4-2D46-801C-C817F55FF8AF}" type="presOf" srcId="{FF95716C-2E76-B448-9AEC-0CE65C5F61A9}" destId="{B3177CA6-3E69-4641-94C7-968D9AE05BA2}" srcOrd="0" destOrd="0" presId="urn:microsoft.com/office/officeart/2009/layout/CirclePictureHierarchy"/>
    <dgm:cxn modelId="{D8BC4587-8AD7-DC40-9B0A-7194B03577E8}" srcId="{0D18B1F3-560F-1A4A-AD1F-6E4EE34BCCE5}" destId="{AA22864D-A49F-214D-BA2E-24A6B2D5B253}" srcOrd="0" destOrd="0" parTransId="{DB9B08D7-4AFB-F742-BDAD-DB3C800F7A45}" sibTransId="{CE71534D-56BD-7343-BC19-810D7E83E898}"/>
    <dgm:cxn modelId="{46D6C0A4-0803-0342-AE5E-1D3C8B7F2AEC}" type="presOf" srcId="{DB9B08D7-4AFB-F742-BDAD-DB3C800F7A45}" destId="{5AC0287F-4A09-4644-9B60-1384F89E5341}" srcOrd="0" destOrd="0" presId="urn:microsoft.com/office/officeart/2009/layout/CirclePictureHierarchy"/>
    <dgm:cxn modelId="{FEA17CA7-9782-7D4D-AA5F-1D2841F6471A}" type="presOf" srcId="{0D020AA6-2535-894D-A0B4-B6B4C024B9AD}" destId="{6774ED39-1A82-8348-875D-49E60374E5C1}" srcOrd="0" destOrd="0" presId="urn:microsoft.com/office/officeart/2009/layout/CirclePictureHierarchy"/>
    <dgm:cxn modelId="{7442CAD3-D774-C04F-A197-4A6C49BDD3ED}" type="presOf" srcId="{AF3E5E4F-1619-4346-ABFB-1AC9527739FB}" destId="{79AF5C01-8724-DF4E-8B78-F6ED5F02738D}" srcOrd="0" destOrd="0" presId="urn:microsoft.com/office/officeart/2009/layout/CirclePictureHierarchy"/>
    <dgm:cxn modelId="{C12FF2D7-1E3B-C342-9B75-E47DDBCCFD36}" type="presOf" srcId="{0DEA9509-4205-6048-AE19-434F50645AD4}" destId="{75BC13C8-AF8C-5647-B5CB-4CF15E860B55}" srcOrd="0" destOrd="0" presId="urn:microsoft.com/office/officeart/2009/layout/CirclePictureHierarchy"/>
    <dgm:cxn modelId="{4C3A57F8-3AE6-2F4C-9956-859857EA2BDD}" srcId="{0D18B1F3-560F-1A4A-AD1F-6E4EE34BCCE5}" destId="{FF95716C-2E76-B448-9AEC-0CE65C5F61A9}" srcOrd="1" destOrd="0" parTransId="{AF3E5E4F-1619-4346-ABFB-1AC9527739FB}" sibTransId="{2B201AA7-B7B2-DD4E-A59D-6AA1B3421050}"/>
    <dgm:cxn modelId="{1723FDE2-DC58-CF40-A821-F834C825588A}" type="presParOf" srcId="{BFACA518-B679-324F-BEE3-4D9B308FF833}" destId="{4EB9F925-FEE1-6A40-A0B7-BC304ADE4377}" srcOrd="0" destOrd="0" presId="urn:microsoft.com/office/officeart/2009/layout/CirclePictureHierarchy"/>
    <dgm:cxn modelId="{50BD7ADD-101E-114B-BBD0-F62F37B0340F}" type="presParOf" srcId="{4EB9F925-FEE1-6A40-A0B7-BC304ADE4377}" destId="{36DF1AB2-6220-C347-A48F-B712450C3326}" srcOrd="0" destOrd="0" presId="urn:microsoft.com/office/officeart/2009/layout/CirclePictureHierarchy"/>
    <dgm:cxn modelId="{A0BAF571-6B67-3341-9DC5-8CD8B4E3678B}" type="presParOf" srcId="{36DF1AB2-6220-C347-A48F-B712450C3326}" destId="{4286AF6E-DC77-7944-951F-D84B00D22109}" srcOrd="0" destOrd="0" presId="urn:microsoft.com/office/officeart/2009/layout/CirclePictureHierarchy"/>
    <dgm:cxn modelId="{60CF26CD-AB99-AB42-99F8-273E4CA3CF1F}" type="presParOf" srcId="{36DF1AB2-6220-C347-A48F-B712450C3326}" destId="{71A1BEFD-FB77-1246-B5EC-C86C2AFAB676}" srcOrd="1" destOrd="0" presId="urn:microsoft.com/office/officeart/2009/layout/CirclePictureHierarchy"/>
    <dgm:cxn modelId="{C98E76A5-77C8-704E-9B46-1AF030650EB2}" type="presParOf" srcId="{4EB9F925-FEE1-6A40-A0B7-BC304ADE4377}" destId="{CA916C65-0C63-F94E-9886-B508B08EE2DB}" srcOrd="1" destOrd="0" presId="urn:microsoft.com/office/officeart/2009/layout/CirclePictureHierarchy"/>
    <dgm:cxn modelId="{49C24BE4-3436-D34A-BA1D-4B59E571A67C}" type="presParOf" srcId="{CA916C65-0C63-F94E-9886-B508B08EE2DB}" destId="{5AC0287F-4A09-4644-9B60-1384F89E5341}" srcOrd="0" destOrd="0" presId="urn:microsoft.com/office/officeart/2009/layout/CirclePictureHierarchy"/>
    <dgm:cxn modelId="{D5A8A73A-280E-E24A-9124-1ADDB8E05B14}" type="presParOf" srcId="{CA916C65-0C63-F94E-9886-B508B08EE2DB}" destId="{B07CAB6A-9A6B-EC44-BC7B-B1ACBE441B01}" srcOrd="1" destOrd="0" presId="urn:microsoft.com/office/officeart/2009/layout/CirclePictureHierarchy"/>
    <dgm:cxn modelId="{547E55A6-DBEC-4142-9795-AEC762FD60D6}" type="presParOf" srcId="{B07CAB6A-9A6B-EC44-BC7B-B1ACBE441B01}" destId="{F0466055-2ED3-8148-8AA2-DA66EC554105}" srcOrd="0" destOrd="0" presId="urn:microsoft.com/office/officeart/2009/layout/CirclePictureHierarchy"/>
    <dgm:cxn modelId="{845030C5-9E44-D34A-AC15-BE229660EA51}" type="presParOf" srcId="{F0466055-2ED3-8148-8AA2-DA66EC554105}" destId="{AA128599-E8AC-0045-AA93-299039FD0C72}" srcOrd="0" destOrd="0" presId="urn:microsoft.com/office/officeart/2009/layout/CirclePictureHierarchy"/>
    <dgm:cxn modelId="{51107643-FD22-F648-85A7-13D3F65A7610}" type="presParOf" srcId="{F0466055-2ED3-8148-8AA2-DA66EC554105}" destId="{3F272584-72A2-4D46-B55C-57743770FE43}" srcOrd="1" destOrd="0" presId="urn:microsoft.com/office/officeart/2009/layout/CirclePictureHierarchy"/>
    <dgm:cxn modelId="{6EB7E09A-4251-EF4A-A9EA-53E204845291}" type="presParOf" srcId="{B07CAB6A-9A6B-EC44-BC7B-B1ACBE441B01}" destId="{2FAC129B-FE48-2943-B8AF-8D7BFD491833}" srcOrd="1" destOrd="0" presId="urn:microsoft.com/office/officeart/2009/layout/CirclePictureHierarchy"/>
    <dgm:cxn modelId="{91F78456-9320-6D4B-B7EB-BE7007504810}" type="presParOf" srcId="{2FAC129B-FE48-2943-B8AF-8D7BFD491833}" destId="{75BC13C8-AF8C-5647-B5CB-4CF15E860B55}" srcOrd="0" destOrd="0" presId="urn:microsoft.com/office/officeart/2009/layout/CirclePictureHierarchy"/>
    <dgm:cxn modelId="{6463ADED-4770-C444-8834-583549F75942}" type="presParOf" srcId="{2FAC129B-FE48-2943-B8AF-8D7BFD491833}" destId="{BE4E18E3-AA50-F143-B7DC-45D3B974F95C}" srcOrd="1" destOrd="0" presId="urn:microsoft.com/office/officeart/2009/layout/CirclePictureHierarchy"/>
    <dgm:cxn modelId="{E2E2978B-FA03-0D4F-A632-86D3A8D08868}" type="presParOf" srcId="{BE4E18E3-AA50-F143-B7DC-45D3B974F95C}" destId="{349CF79C-15DA-874B-BCAB-62F2B26414FB}" srcOrd="0" destOrd="0" presId="urn:microsoft.com/office/officeart/2009/layout/CirclePictureHierarchy"/>
    <dgm:cxn modelId="{23369BC9-BCC0-E14F-A01F-8C532A436196}" type="presParOf" srcId="{349CF79C-15DA-874B-BCAB-62F2B26414FB}" destId="{70FB070E-D599-8D4A-A552-BE016EF2A252}" srcOrd="0" destOrd="0" presId="urn:microsoft.com/office/officeart/2009/layout/CirclePictureHierarchy"/>
    <dgm:cxn modelId="{97E135DB-3AA6-3343-9322-59EBB65CDC72}" type="presParOf" srcId="{349CF79C-15DA-874B-BCAB-62F2B26414FB}" destId="{6774ED39-1A82-8348-875D-49E60374E5C1}" srcOrd="1" destOrd="0" presId="urn:microsoft.com/office/officeart/2009/layout/CirclePictureHierarchy"/>
    <dgm:cxn modelId="{322E3F84-2162-7C4E-B2E2-40C11DAFD9FD}" type="presParOf" srcId="{BE4E18E3-AA50-F143-B7DC-45D3B974F95C}" destId="{702CDD9E-AE57-9249-9DB1-8310F5BDAF09}" srcOrd="1" destOrd="0" presId="urn:microsoft.com/office/officeart/2009/layout/CirclePictureHierarchy"/>
    <dgm:cxn modelId="{27BC7FA2-93AB-2B4D-B601-D911EEDB3CCB}" type="presParOf" srcId="{CA916C65-0C63-F94E-9886-B508B08EE2DB}" destId="{79AF5C01-8724-DF4E-8B78-F6ED5F02738D}" srcOrd="2" destOrd="0" presId="urn:microsoft.com/office/officeart/2009/layout/CirclePictureHierarchy"/>
    <dgm:cxn modelId="{F63582AF-E1C4-BE44-A624-45440AC20F76}" type="presParOf" srcId="{CA916C65-0C63-F94E-9886-B508B08EE2DB}" destId="{1732F2D7-A330-8344-8F0F-AD96C51C795E}" srcOrd="3" destOrd="0" presId="urn:microsoft.com/office/officeart/2009/layout/CirclePictureHierarchy"/>
    <dgm:cxn modelId="{0E8752ED-5AE3-CB45-B05A-E187DFFFCAF5}" type="presParOf" srcId="{1732F2D7-A330-8344-8F0F-AD96C51C795E}" destId="{26B6105B-F254-AE48-A91E-55AE4ED771C8}" srcOrd="0" destOrd="0" presId="urn:microsoft.com/office/officeart/2009/layout/CirclePictureHierarchy"/>
    <dgm:cxn modelId="{B194B91B-8D24-2140-BF75-F1F2BA32CA14}" type="presParOf" srcId="{26B6105B-F254-AE48-A91E-55AE4ED771C8}" destId="{C8DA7EC0-E39B-0A41-A3A6-E076A948640A}" srcOrd="0" destOrd="0" presId="urn:microsoft.com/office/officeart/2009/layout/CirclePictureHierarchy"/>
    <dgm:cxn modelId="{48E9CE4B-B228-3B46-A5A8-1258443EC3FF}" type="presParOf" srcId="{26B6105B-F254-AE48-A91E-55AE4ED771C8}" destId="{B3177CA6-3E69-4641-94C7-968D9AE05BA2}" srcOrd="1" destOrd="0" presId="urn:microsoft.com/office/officeart/2009/layout/CirclePictureHierarchy"/>
    <dgm:cxn modelId="{9324CA4C-767A-6846-8636-EF1516620C8D}" type="presParOf" srcId="{1732F2D7-A330-8344-8F0F-AD96C51C795E}" destId="{C9FCBE1C-E569-5249-BCCA-B9B15316F873}" srcOrd="1" destOrd="0" presId="urn:microsoft.com/office/officeart/2009/layout/CirclePictureHierarchy"/>
    <dgm:cxn modelId="{85CD19A6-57F0-8745-AA5C-3076F7CC7BD0}" type="presParOf" srcId="{C9FCBE1C-E569-5249-BCCA-B9B15316F873}" destId="{351862DD-EBB8-2F4F-8E19-58F5D3E7E1B0}" srcOrd="0" destOrd="0" presId="urn:microsoft.com/office/officeart/2009/layout/CirclePictureHierarchy"/>
    <dgm:cxn modelId="{0216F24E-09B3-BB44-A51C-368273B74B91}" type="presParOf" srcId="{C9FCBE1C-E569-5249-BCCA-B9B15316F873}" destId="{20DEC751-508E-024A-BF88-AA9992DF604C}" srcOrd="1" destOrd="0" presId="urn:microsoft.com/office/officeart/2009/layout/CirclePictureHierarchy"/>
    <dgm:cxn modelId="{29B82CD8-221D-104F-8714-8E6530A83A17}" type="presParOf" srcId="{20DEC751-508E-024A-BF88-AA9992DF604C}" destId="{7EF75F48-3F16-D946-83F1-7385308B6E10}" srcOrd="0" destOrd="0" presId="urn:microsoft.com/office/officeart/2009/layout/CirclePictureHierarchy"/>
    <dgm:cxn modelId="{463A28F6-7F95-6F44-894C-3D6BBCD001CC}" type="presParOf" srcId="{7EF75F48-3F16-D946-83F1-7385308B6E10}" destId="{C6ED01C9-D0FA-3746-9863-51174BF4523D}" srcOrd="0" destOrd="0" presId="urn:microsoft.com/office/officeart/2009/layout/CirclePictureHierarchy"/>
    <dgm:cxn modelId="{D67858BC-BBCB-7647-BA5A-046FB96EE4FB}" type="presParOf" srcId="{7EF75F48-3F16-D946-83F1-7385308B6E10}" destId="{F13BCCAE-E1C2-614B-81A6-4774211489D5}" srcOrd="1" destOrd="0" presId="urn:microsoft.com/office/officeart/2009/layout/CirclePictureHierarchy"/>
    <dgm:cxn modelId="{EA49FECD-F420-C249-8647-496BA52A1F76}" type="presParOf" srcId="{20DEC751-508E-024A-BF88-AA9992DF604C}" destId="{4ED59EF9-2FEA-6243-B737-0893CDC2D0A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F44408-F7EA-5D45-9F78-1E9259F17F1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4FD71C-37EB-7C4D-BA75-847F56CE95C2}">
      <dgm:prSet phldrT="[Text]"/>
      <dgm:spPr/>
      <dgm:t>
        <a:bodyPr/>
        <a:lstStyle/>
        <a:p>
          <a:r>
            <a:rPr lang="en-US"/>
            <a:t>Input Text</a:t>
          </a:r>
          <a:endParaRPr lang="en-US" dirty="0"/>
        </a:p>
      </dgm:t>
    </dgm:pt>
    <dgm:pt modelId="{F1BDFDD3-509D-304E-95A4-CCE2F1A47873}" type="parTrans" cxnId="{0732BFEA-7762-F946-A27F-E72CD310C383}">
      <dgm:prSet/>
      <dgm:spPr/>
      <dgm:t>
        <a:bodyPr/>
        <a:lstStyle/>
        <a:p>
          <a:endParaRPr lang="en-US"/>
        </a:p>
      </dgm:t>
    </dgm:pt>
    <dgm:pt modelId="{3C3A72B1-6F38-454F-ADA5-D1EBE4A37A7A}" type="sibTrans" cxnId="{0732BFEA-7762-F946-A27F-E72CD310C383}">
      <dgm:prSet/>
      <dgm:spPr/>
      <dgm:t>
        <a:bodyPr/>
        <a:lstStyle/>
        <a:p>
          <a:endParaRPr lang="en-US"/>
        </a:p>
      </dgm:t>
    </dgm:pt>
    <dgm:pt modelId="{3AC304E9-26FF-944E-90D5-3DC6C1AA69DE}">
      <dgm:prSet phldrT="[Text]"/>
      <dgm:spPr/>
      <dgm:t>
        <a:bodyPr/>
        <a:lstStyle/>
        <a:p>
          <a:r>
            <a:rPr lang="en-US" dirty="0"/>
            <a:t>Course Manuals</a:t>
          </a:r>
        </a:p>
      </dgm:t>
    </dgm:pt>
    <dgm:pt modelId="{0234A1D6-3B1B-9849-9EE8-C66F3B5967D5}" type="parTrans" cxnId="{6C8AAC0A-232D-9248-A993-1B79BE69D5E7}">
      <dgm:prSet/>
      <dgm:spPr/>
      <dgm:t>
        <a:bodyPr/>
        <a:lstStyle/>
        <a:p>
          <a:endParaRPr lang="en-US"/>
        </a:p>
      </dgm:t>
    </dgm:pt>
    <dgm:pt modelId="{FBCE840F-0CAD-8945-BADD-24F97645C1A6}" type="sibTrans" cxnId="{6C8AAC0A-232D-9248-A993-1B79BE69D5E7}">
      <dgm:prSet/>
      <dgm:spPr/>
      <dgm:t>
        <a:bodyPr/>
        <a:lstStyle/>
        <a:p>
          <a:endParaRPr lang="en-US"/>
        </a:p>
      </dgm:t>
    </dgm:pt>
    <dgm:pt modelId="{6CD63970-2CBC-954B-9501-8C5F0C4CDBCE}">
      <dgm:prSet phldrT="[Text]"/>
      <dgm:spPr/>
      <dgm:t>
        <a:bodyPr/>
        <a:lstStyle/>
        <a:p>
          <a:r>
            <a:rPr lang="en-US" dirty="0"/>
            <a:t>Course Catalogue</a:t>
          </a:r>
        </a:p>
      </dgm:t>
    </dgm:pt>
    <dgm:pt modelId="{C99847DF-21B0-A446-9659-F5B8CDEA48A4}" type="parTrans" cxnId="{74327FB3-36E2-6743-8F22-F756AA588167}">
      <dgm:prSet/>
      <dgm:spPr/>
      <dgm:t>
        <a:bodyPr/>
        <a:lstStyle/>
        <a:p>
          <a:endParaRPr lang="en-US"/>
        </a:p>
      </dgm:t>
    </dgm:pt>
    <dgm:pt modelId="{15F7C560-B22A-5541-989E-540FBD204766}" type="sibTrans" cxnId="{74327FB3-36E2-6743-8F22-F756AA588167}">
      <dgm:prSet/>
      <dgm:spPr/>
      <dgm:t>
        <a:bodyPr/>
        <a:lstStyle/>
        <a:p>
          <a:endParaRPr lang="en-US"/>
        </a:p>
      </dgm:t>
    </dgm:pt>
    <dgm:pt modelId="{55AF6ACC-D03D-AE4C-B062-8B2F16A0D8E1}">
      <dgm:prSet phldrT="[Text]"/>
      <dgm:spPr/>
      <dgm:t>
        <a:bodyPr/>
        <a:lstStyle/>
        <a:p>
          <a:r>
            <a:rPr lang="en-US" dirty="0"/>
            <a:t>Fit Topic Model</a:t>
          </a:r>
        </a:p>
      </dgm:t>
    </dgm:pt>
    <dgm:pt modelId="{2ADED678-A0FA-2A45-8EFC-7F6DAAA912BC}" type="parTrans" cxnId="{D477C136-E0FD-4B4A-95A0-B7E6DFCCDBB4}">
      <dgm:prSet/>
      <dgm:spPr/>
      <dgm:t>
        <a:bodyPr/>
        <a:lstStyle/>
        <a:p>
          <a:endParaRPr lang="en-US"/>
        </a:p>
      </dgm:t>
    </dgm:pt>
    <dgm:pt modelId="{A7B5DA2F-F7AF-9F49-B4CA-599244722077}" type="sibTrans" cxnId="{D477C136-E0FD-4B4A-95A0-B7E6DFCCDBB4}">
      <dgm:prSet/>
      <dgm:spPr/>
      <dgm:t>
        <a:bodyPr/>
        <a:lstStyle/>
        <a:p>
          <a:endParaRPr lang="en-US"/>
        </a:p>
      </dgm:t>
    </dgm:pt>
    <dgm:pt modelId="{7D6AA2CE-1DC2-9742-92CF-885CA52CA627}">
      <dgm:prSet phldrT="[Text]"/>
      <dgm:spPr/>
      <dgm:t>
        <a:bodyPr/>
        <a:lstStyle/>
        <a:p>
          <a:r>
            <a:rPr lang="en-US" dirty="0"/>
            <a:t>Number of topics (5 – 250)</a:t>
          </a:r>
        </a:p>
      </dgm:t>
    </dgm:pt>
    <dgm:pt modelId="{96750AF0-2505-6A46-B9CA-FE421C4BC92D}" type="parTrans" cxnId="{2C64AF3D-3E1B-5C48-8D6E-3210C30753AB}">
      <dgm:prSet/>
      <dgm:spPr/>
      <dgm:t>
        <a:bodyPr/>
        <a:lstStyle/>
        <a:p>
          <a:endParaRPr lang="en-US"/>
        </a:p>
      </dgm:t>
    </dgm:pt>
    <dgm:pt modelId="{B711D696-2CCC-2046-A5DF-A95001FFDD95}" type="sibTrans" cxnId="{2C64AF3D-3E1B-5C48-8D6E-3210C30753AB}">
      <dgm:prSet/>
      <dgm:spPr/>
      <dgm:t>
        <a:bodyPr/>
        <a:lstStyle/>
        <a:p>
          <a:endParaRPr lang="en-US"/>
        </a:p>
      </dgm:t>
    </dgm:pt>
    <dgm:pt modelId="{9B0DC355-4EE7-CF4D-8FA3-65138D55947F}">
      <dgm:prSet phldrT="[Text]"/>
      <dgm:spPr/>
      <dgm:t>
        <a:bodyPr/>
        <a:lstStyle/>
        <a:p>
          <a:r>
            <a:rPr lang="en-US" dirty="0"/>
            <a:t>Model Selection</a:t>
          </a:r>
        </a:p>
      </dgm:t>
    </dgm:pt>
    <dgm:pt modelId="{FAD9449B-3875-FA45-B535-5A58BD5335BA}" type="parTrans" cxnId="{FE1BE588-DFEA-2447-9DA5-BF78CB366A2D}">
      <dgm:prSet/>
      <dgm:spPr/>
      <dgm:t>
        <a:bodyPr/>
        <a:lstStyle/>
        <a:p>
          <a:endParaRPr lang="en-US"/>
        </a:p>
      </dgm:t>
    </dgm:pt>
    <dgm:pt modelId="{7117672F-4AE5-FD41-A307-D1F4ACE04C98}" type="sibTrans" cxnId="{FE1BE588-DFEA-2447-9DA5-BF78CB366A2D}">
      <dgm:prSet/>
      <dgm:spPr/>
      <dgm:t>
        <a:bodyPr/>
        <a:lstStyle/>
        <a:p>
          <a:endParaRPr lang="en-US"/>
        </a:p>
      </dgm:t>
    </dgm:pt>
    <dgm:pt modelId="{F6D58DD0-BC92-354B-B63E-89311C05467C}">
      <dgm:prSet phldrT="[Text]"/>
      <dgm:spPr/>
      <dgm:t>
        <a:bodyPr/>
        <a:lstStyle/>
        <a:p>
          <a:r>
            <a:rPr lang="en-US" dirty="0"/>
            <a:t>Perplexity</a:t>
          </a:r>
        </a:p>
      </dgm:t>
    </dgm:pt>
    <dgm:pt modelId="{CB2333CF-7392-B64F-B54A-63F25D6D9C5C}" type="parTrans" cxnId="{C6516B07-CC80-334B-BB48-E0F4A187926C}">
      <dgm:prSet/>
      <dgm:spPr/>
      <dgm:t>
        <a:bodyPr/>
        <a:lstStyle/>
        <a:p>
          <a:endParaRPr lang="en-US"/>
        </a:p>
      </dgm:t>
    </dgm:pt>
    <dgm:pt modelId="{F38A59B3-429D-9847-820A-F7DED544AA92}" type="sibTrans" cxnId="{C6516B07-CC80-334B-BB48-E0F4A187926C}">
      <dgm:prSet/>
      <dgm:spPr/>
      <dgm:t>
        <a:bodyPr/>
        <a:lstStyle/>
        <a:p>
          <a:endParaRPr lang="en-US"/>
        </a:p>
      </dgm:t>
    </dgm:pt>
    <dgm:pt modelId="{33B6F756-187C-084D-A5E5-14E3CE45FED5}">
      <dgm:prSet phldrT="[Text]"/>
      <dgm:spPr/>
      <dgm:t>
        <a:bodyPr/>
        <a:lstStyle/>
        <a:p>
          <a:r>
            <a:rPr lang="en-US" dirty="0"/>
            <a:t>Topic Profile of Student &amp; Course Recommendation</a:t>
          </a:r>
        </a:p>
      </dgm:t>
    </dgm:pt>
    <dgm:pt modelId="{69AE5D8A-F2AB-EB4D-96F1-27E117C0FA3C}" type="parTrans" cxnId="{943B2148-6680-5047-BD31-87C06188DCF7}">
      <dgm:prSet/>
      <dgm:spPr/>
      <dgm:t>
        <a:bodyPr/>
        <a:lstStyle/>
        <a:p>
          <a:endParaRPr lang="en-US"/>
        </a:p>
      </dgm:t>
    </dgm:pt>
    <dgm:pt modelId="{AA2D9868-44A9-EA40-8AEE-2E386522331A}" type="sibTrans" cxnId="{943B2148-6680-5047-BD31-87C06188DCF7}">
      <dgm:prSet/>
      <dgm:spPr/>
      <dgm:t>
        <a:bodyPr/>
        <a:lstStyle/>
        <a:p>
          <a:endParaRPr lang="en-US"/>
        </a:p>
      </dgm:t>
    </dgm:pt>
    <dgm:pt modelId="{49ED70FB-4313-8C44-B11C-342D87274162}">
      <dgm:prSet phldrT="[Text]"/>
      <dgm:spPr/>
      <dgm:t>
        <a:bodyPr/>
        <a:lstStyle/>
        <a:p>
          <a:r>
            <a:rPr lang="en-US" dirty="0"/>
            <a:t> key words</a:t>
          </a:r>
        </a:p>
      </dgm:t>
    </dgm:pt>
    <dgm:pt modelId="{48D45555-4DDE-884A-B4D8-E13913EF94E6}" type="parTrans" cxnId="{A1A14C2F-E7D6-964D-8977-51F9BF04B7AE}">
      <dgm:prSet/>
      <dgm:spPr/>
      <dgm:t>
        <a:bodyPr/>
        <a:lstStyle/>
        <a:p>
          <a:endParaRPr lang="en-US"/>
        </a:p>
      </dgm:t>
    </dgm:pt>
    <dgm:pt modelId="{701D2E83-9CEE-604F-A11C-33BFB65773F0}" type="sibTrans" cxnId="{A1A14C2F-E7D6-964D-8977-51F9BF04B7AE}">
      <dgm:prSet/>
      <dgm:spPr/>
      <dgm:t>
        <a:bodyPr/>
        <a:lstStyle/>
        <a:p>
          <a:endParaRPr lang="en-US"/>
        </a:p>
      </dgm:t>
    </dgm:pt>
    <dgm:pt modelId="{88EAD537-7A7D-4F41-96B9-A5783DC87535}">
      <dgm:prSet phldrT="[Text]"/>
      <dgm:spPr/>
      <dgm:t>
        <a:bodyPr/>
        <a:lstStyle/>
        <a:p>
          <a:r>
            <a:rPr lang="en-US" dirty="0"/>
            <a:t>LDA</a:t>
          </a:r>
        </a:p>
      </dgm:t>
    </dgm:pt>
    <dgm:pt modelId="{58B1C047-A8DB-554A-B40F-1AEC5B3B65B7}" type="parTrans" cxnId="{36CAEB17-ACE4-0F4A-84CE-371C7BD826CD}">
      <dgm:prSet/>
      <dgm:spPr/>
      <dgm:t>
        <a:bodyPr/>
        <a:lstStyle/>
        <a:p>
          <a:endParaRPr lang="en-US"/>
        </a:p>
      </dgm:t>
    </dgm:pt>
    <dgm:pt modelId="{88AD6943-4577-6141-BE07-172A9AD1B4D9}" type="sibTrans" cxnId="{36CAEB17-ACE4-0F4A-84CE-371C7BD826CD}">
      <dgm:prSet/>
      <dgm:spPr/>
      <dgm:t>
        <a:bodyPr/>
        <a:lstStyle/>
        <a:p>
          <a:endParaRPr lang="en-US"/>
        </a:p>
      </dgm:t>
    </dgm:pt>
    <dgm:pt modelId="{944B8F3A-8C7F-CD4E-A720-9E77A9604ABB}">
      <dgm:prSet phldrT="[Text]"/>
      <dgm:spPr/>
      <dgm:t>
        <a:bodyPr/>
        <a:lstStyle/>
        <a:p>
          <a:r>
            <a:rPr lang="en-US" dirty="0"/>
            <a:t>Log Likelihood</a:t>
          </a:r>
        </a:p>
      </dgm:t>
    </dgm:pt>
    <dgm:pt modelId="{BB74FC84-7EE4-C44A-A91B-7AFCD808455C}" type="parTrans" cxnId="{2E821110-CAF8-D44C-B6CC-C3B236E5953C}">
      <dgm:prSet/>
      <dgm:spPr/>
      <dgm:t>
        <a:bodyPr/>
        <a:lstStyle/>
        <a:p>
          <a:endParaRPr lang="en-US"/>
        </a:p>
      </dgm:t>
    </dgm:pt>
    <dgm:pt modelId="{58221030-5E5E-C042-9F8C-3528E21E3405}" type="sibTrans" cxnId="{2E821110-CAF8-D44C-B6CC-C3B236E5953C}">
      <dgm:prSet/>
      <dgm:spPr/>
      <dgm:t>
        <a:bodyPr/>
        <a:lstStyle/>
        <a:p>
          <a:endParaRPr lang="en-US"/>
        </a:p>
      </dgm:t>
    </dgm:pt>
    <dgm:pt modelId="{222E5CCF-BC87-9743-86D7-570607CE4B39}">
      <dgm:prSet phldrT="[Text]"/>
      <dgm:spPr/>
      <dgm:t>
        <a:bodyPr/>
        <a:lstStyle/>
        <a:p>
          <a:r>
            <a:rPr lang="en-US" dirty="0"/>
            <a:t>Previous course</a:t>
          </a:r>
        </a:p>
      </dgm:t>
    </dgm:pt>
    <dgm:pt modelId="{CC75407B-9B26-4C47-9D3E-70EA89D9B4E8}" type="parTrans" cxnId="{56423BAC-FC52-2E48-91E0-92F033E9F5E5}">
      <dgm:prSet/>
      <dgm:spPr/>
      <dgm:t>
        <a:bodyPr/>
        <a:lstStyle/>
        <a:p>
          <a:endParaRPr lang="en-US"/>
        </a:p>
      </dgm:t>
    </dgm:pt>
    <dgm:pt modelId="{14AD2A93-BF50-1E4D-8B04-D0C4E84E77C4}" type="sibTrans" cxnId="{56423BAC-FC52-2E48-91E0-92F033E9F5E5}">
      <dgm:prSet/>
      <dgm:spPr/>
      <dgm:t>
        <a:bodyPr/>
        <a:lstStyle/>
        <a:p>
          <a:endParaRPr lang="en-US"/>
        </a:p>
      </dgm:t>
    </dgm:pt>
    <dgm:pt modelId="{3EEF20E3-E8FF-C948-B6A2-E332D891F03C}" type="pres">
      <dgm:prSet presAssocID="{38F44408-F7EA-5D45-9F78-1E9259F17F1C}" presName="Name0" presStyleCnt="0">
        <dgm:presLayoutVars>
          <dgm:dir/>
          <dgm:resizeHandles val="exact"/>
        </dgm:presLayoutVars>
      </dgm:prSet>
      <dgm:spPr/>
    </dgm:pt>
    <dgm:pt modelId="{C52653A9-88E4-5B4C-A313-E4CE4518E38B}" type="pres">
      <dgm:prSet presAssocID="{CB4FD71C-37EB-7C4D-BA75-847F56CE95C2}" presName="node" presStyleLbl="node1" presStyleIdx="0" presStyleCnt="4">
        <dgm:presLayoutVars>
          <dgm:bulletEnabled val="1"/>
        </dgm:presLayoutVars>
      </dgm:prSet>
      <dgm:spPr/>
    </dgm:pt>
    <dgm:pt modelId="{524E36A4-812D-A94F-B713-8FF1DFB30DF5}" type="pres">
      <dgm:prSet presAssocID="{3C3A72B1-6F38-454F-ADA5-D1EBE4A37A7A}" presName="sibTrans" presStyleLbl="sibTrans2D1" presStyleIdx="0" presStyleCnt="3"/>
      <dgm:spPr/>
    </dgm:pt>
    <dgm:pt modelId="{45B56F92-CA62-7547-B01D-E6ADA8964BD8}" type="pres">
      <dgm:prSet presAssocID="{3C3A72B1-6F38-454F-ADA5-D1EBE4A37A7A}" presName="connectorText" presStyleLbl="sibTrans2D1" presStyleIdx="0" presStyleCnt="3"/>
      <dgm:spPr/>
    </dgm:pt>
    <dgm:pt modelId="{062D1ADA-9625-5C42-8A29-3EBF6176F03B}" type="pres">
      <dgm:prSet presAssocID="{55AF6ACC-D03D-AE4C-B062-8B2F16A0D8E1}" presName="node" presStyleLbl="node1" presStyleIdx="1" presStyleCnt="4">
        <dgm:presLayoutVars>
          <dgm:bulletEnabled val="1"/>
        </dgm:presLayoutVars>
      </dgm:prSet>
      <dgm:spPr/>
    </dgm:pt>
    <dgm:pt modelId="{FF924318-EFF4-114C-A607-D5E593D342F4}" type="pres">
      <dgm:prSet presAssocID="{A7B5DA2F-F7AF-9F49-B4CA-599244722077}" presName="sibTrans" presStyleLbl="sibTrans2D1" presStyleIdx="1" presStyleCnt="3"/>
      <dgm:spPr/>
    </dgm:pt>
    <dgm:pt modelId="{A4EC4731-5BF8-BF47-ADB2-BBF1EF6E6274}" type="pres">
      <dgm:prSet presAssocID="{A7B5DA2F-F7AF-9F49-B4CA-599244722077}" presName="connectorText" presStyleLbl="sibTrans2D1" presStyleIdx="1" presStyleCnt="3"/>
      <dgm:spPr/>
    </dgm:pt>
    <dgm:pt modelId="{CA926706-B92E-CE41-81A0-54D1A7872542}" type="pres">
      <dgm:prSet presAssocID="{9B0DC355-4EE7-CF4D-8FA3-65138D55947F}" presName="node" presStyleLbl="node1" presStyleIdx="2" presStyleCnt="4">
        <dgm:presLayoutVars>
          <dgm:bulletEnabled val="1"/>
        </dgm:presLayoutVars>
      </dgm:prSet>
      <dgm:spPr/>
    </dgm:pt>
    <dgm:pt modelId="{C59F1FE9-B675-F74A-81B2-DF1C859D9125}" type="pres">
      <dgm:prSet presAssocID="{7117672F-4AE5-FD41-A307-D1F4ACE04C98}" presName="sibTrans" presStyleLbl="sibTrans2D1" presStyleIdx="2" presStyleCnt="3"/>
      <dgm:spPr/>
    </dgm:pt>
    <dgm:pt modelId="{694E6BB3-6CB3-2541-A17A-F925628A8872}" type="pres">
      <dgm:prSet presAssocID="{7117672F-4AE5-FD41-A307-D1F4ACE04C98}" presName="connectorText" presStyleLbl="sibTrans2D1" presStyleIdx="2" presStyleCnt="3"/>
      <dgm:spPr/>
    </dgm:pt>
    <dgm:pt modelId="{A9073634-AA3C-9A44-B584-1CB99DA50058}" type="pres">
      <dgm:prSet presAssocID="{33B6F756-187C-084D-A5E5-14E3CE45FED5}" presName="node" presStyleLbl="node1" presStyleIdx="3" presStyleCnt="4">
        <dgm:presLayoutVars>
          <dgm:bulletEnabled val="1"/>
        </dgm:presLayoutVars>
      </dgm:prSet>
      <dgm:spPr/>
    </dgm:pt>
  </dgm:ptLst>
  <dgm:cxnLst>
    <dgm:cxn modelId="{56614105-8CA3-4F42-9E8B-B78A9891730D}" type="presOf" srcId="{A7B5DA2F-F7AF-9F49-B4CA-599244722077}" destId="{A4EC4731-5BF8-BF47-ADB2-BBF1EF6E6274}" srcOrd="1" destOrd="0" presId="urn:microsoft.com/office/officeart/2005/8/layout/process1"/>
    <dgm:cxn modelId="{C6516B07-CC80-334B-BB48-E0F4A187926C}" srcId="{9B0DC355-4EE7-CF4D-8FA3-65138D55947F}" destId="{F6D58DD0-BC92-354B-B63E-89311C05467C}" srcOrd="0" destOrd="0" parTransId="{CB2333CF-7392-B64F-B54A-63F25D6D9C5C}" sibTransId="{F38A59B3-429D-9847-820A-F7DED544AA92}"/>
    <dgm:cxn modelId="{6C8AAC0A-232D-9248-A993-1B79BE69D5E7}" srcId="{CB4FD71C-37EB-7C4D-BA75-847F56CE95C2}" destId="{3AC304E9-26FF-944E-90D5-3DC6C1AA69DE}" srcOrd="0" destOrd="0" parTransId="{0234A1D6-3B1B-9849-9EE8-C66F3B5967D5}" sibTransId="{FBCE840F-0CAD-8945-BADD-24F97645C1A6}"/>
    <dgm:cxn modelId="{2E821110-CAF8-D44C-B6CC-C3B236E5953C}" srcId="{9B0DC355-4EE7-CF4D-8FA3-65138D55947F}" destId="{944B8F3A-8C7F-CD4E-A720-9E77A9604ABB}" srcOrd="1" destOrd="0" parTransId="{BB74FC84-7EE4-C44A-A91B-7AFCD808455C}" sibTransId="{58221030-5E5E-C042-9F8C-3528E21E3405}"/>
    <dgm:cxn modelId="{7D3B1213-4220-4547-8946-EF2FADEC697D}" type="presOf" srcId="{F6D58DD0-BC92-354B-B63E-89311C05467C}" destId="{CA926706-B92E-CE41-81A0-54D1A7872542}" srcOrd="0" destOrd="1" presId="urn:microsoft.com/office/officeart/2005/8/layout/process1"/>
    <dgm:cxn modelId="{36CAEB17-ACE4-0F4A-84CE-371C7BD826CD}" srcId="{55AF6ACC-D03D-AE4C-B062-8B2F16A0D8E1}" destId="{88EAD537-7A7D-4F41-96B9-A5783DC87535}" srcOrd="0" destOrd="0" parTransId="{58B1C047-A8DB-554A-B40F-1AEC5B3B65B7}" sibTransId="{88AD6943-4577-6141-BE07-172A9AD1B4D9}"/>
    <dgm:cxn modelId="{4680601C-603D-6543-8764-87DE9B972109}" type="presOf" srcId="{3C3A72B1-6F38-454F-ADA5-D1EBE4A37A7A}" destId="{45B56F92-CA62-7547-B01D-E6ADA8964BD8}" srcOrd="1" destOrd="0" presId="urn:microsoft.com/office/officeart/2005/8/layout/process1"/>
    <dgm:cxn modelId="{78A07C23-6A88-0A40-B0D9-8AB41C101F3F}" type="presOf" srcId="{222E5CCF-BC87-9743-86D7-570607CE4B39}" destId="{A9073634-AA3C-9A44-B584-1CB99DA50058}" srcOrd="0" destOrd="2" presId="urn:microsoft.com/office/officeart/2005/8/layout/process1"/>
    <dgm:cxn modelId="{A1A14C2F-E7D6-964D-8977-51F9BF04B7AE}" srcId="{33B6F756-187C-084D-A5E5-14E3CE45FED5}" destId="{49ED70FB-4313-8C44-B11C-342D87274162}" srcOrd="0" destOrd="0" parTransId="{48D45555-4DDE-884A-B4D8-E13913EF94E6}" sibTransId="{701D2E83-9CEE-604F-A11C-33BFB65773F0}"/>
    <dgm:cxn modelId="{1C13AF36-8778-2F4D-96C9-B2B4597564DB}" type="presOf" srcId="{33B6F756-187C-084D-A5E5-14E3CE45FED5}" destId="{A9073634-AA3C-9A44-B584-1CB99DA50058}" srcOrd="0" destOrd="0" presId="urn:microsoft.com/office/officeart/2005/8/layout/process1"/>
    <dgm:cxn modelId="{D477C136-E0FD-4B4A-95A0-B7E6DFCCDBB4}" srcId="{38F44408-F7EA-5D45-9F78-1E9259F17F1C}" destId="{55AF6ACC-D03D-AE4C-B062-8B2F16A0D8E1}" srcOrd="1" destOrd="0" parTransId="{2ADED678-A0FA-2A45-8EFC-7F6DAAA912BC}" sibTransId="{A7B5DA2F-F7AF-9F49-B4CA-599244722077}"/>
    <dgm:cxn modelId="{2C64AF3D-3E1B-5C48-8D6E-3210C30753AB}" srcId="{55AF6ACC-D03D-AE4C-B062-8B2F16A0D8E1}" destId="{7D6AA2CE-1DC2-9742-92CF-885CA52CA627}" srcOrd="1" destOrd="0" parTransId="{96750AF0-2505-6A46-B9CA-FE421C4BC92D}" sibTransId="{B711D696-2CCC-2046-A5DF-A95001FFDD95}"/>
    <dgm:cxn modelId="{943B2148-6680-5047-BD31-87C06188DCF7}" srcId="{38F44408-F7EA-5D45-9F78-1E9259F17F1C}" destId="{33B6F756-187C-084D-A5E5-14E3CE45FED5}" srcOrd="3" destOrd="0" parTransId="{69AE5D8A-F2AB-EB4D-96F1-27E117C0FA3C}" sibTransId="{AA2D9868-44A9-EA40-8AEE-2E386522331A}"/>
    <dgm:cxn modelId="{83241050-9C4B-2048-B761-A08B9581B43C}" type="presOf" srcId="{CB4FD71C-37EB-7C4D-BA75-847F56CE95C2}" destId="{C52653A9-88E4-5B4C-A313-E4CE4518E38B}" srcOrd="0" destOrd="0" presId="urn:microsoft.com/office/officeart/2005/8/layout/process1"/>
    <dgm:cxn modelId="{2AC4D45B-6543-CE41-982D-46E85F45E14F}" type="presOf" srcId="{7117672F-4AE5-FD41-A307-D1F4ACE04C98}" destId="{694E6BB3-6CB3-2541-A17A-F925628A8872}" srcOrd="1" destOrd="0" presId="urn:microsoft.com/office/officeart/2005/8/layout/process1"/>
    <dgm:cxn modelId="{442A1D69-6AA5-CF41-96F6-97F6109DE77D}" type="presOf" srcId="{6CD63970-2CBC-954B-9501-8C5F0C4CDBCE}" destId="{C52653A9-88E4-5B4C-A313-E4CE4518E38B}" srcOrd="0" destOrd="2" presId="urn:microsoft.com/office/officeart/2005/8/layout/process1"/>
    <dgm:cxn modelId="{CCF3526B-89DC-2D4F-9C96-1E59C0C4FDCC}" type="presOf" srcId="{A7B5DA2F-F7AF-9F49-B4CA-599244722077}" destId="{FF924318-EFF4-114C-A607-D5E593D342F4}" srcOrd="0" destOrd="0" presId="urn:microsoft.com/office/officeart/2005/8/layout/process1"/>
    <dgm:cxn modelId="{F148A16F-57E3-8E42-9D1D-29A90FA1D1C9}" type="presOf" srcId="{944B8F3A-8C7F-CD4E-A720-9E77A9604ABB}" destId="{CA926706-B92E-CE41-81A0-54D1A7872542}" srcOrd="0" destOrd="2" presId="urn:microsoft.com/office/officeart/2005/8/layout/process1"/>
    <dgm:cxn modelId="{FE1BE588-DFEA-2447-9DA5-BF78CB366A2D}" srcId="{38F44408-F7EA-5D45-9F78-1E9259F17F1C}" destId="{9B0DC355-4EE7-CF4D-8FA3-65138D55947F}" srcOrd="2" destOrd="0" parTransId="{FAD9449B-3875-FA45-B535-5A58BD5335BA}" sibTransId="{7117672F-4AE5-FD41-A307-D1F4ACE04C98}"/>
    <dgm:cxn modelId="{7EE6569A-E10B-E94D-BF25-DD513728CFE9}" type="presOf" srcId="{38F44408-F7EA-5D45-9F78-1E9259F17F1C}" destId="{3EEF20E3-E8FF-C948-B6A2-E332D891F03C}" srcOrd="0" destOrd="0" presId="urn:microsoft.com/office/officeart/2005/8/layout/process1"/>
    <dgm:cxn modelId="{C88E06A0-4AA6-E049-9C4F-DFD0AEB503E4}" type="presOf" srcId="{3C3A72B1-6F38-454F-ADA5-D1EBE4A37A7A}" destId="{524E36A4-812D-A94F-B713-8FF1DFB30DF5}" srcOrd="0" destOrd="0" presId="urn:microsoft.com/office/officeart/2005/8/layout/process1"/>
    <dgm:cxn modelId="{EF72B4A6-FECE-924F-95B4-DA9CFFF4402C}" type="presOf" srcId="{49ED70FB-4313-8C44-B11C-342D87274162}" destId="{A9073634-AA3C-9A44-B584-1CB99DA50058}" srcOrd="0" destOrd="1" presId="urn:microsoft.com/office/officeart/2005/8/layout/process1"/>
    <dgm:cxn modelId="{56423BAC-FC52-2E48-91E0-92F033E9F5E5}" srcId="{33B6F756-187C-084D-A5E5-14E3CE45FED5}" destId="{222E5CCF-BC87-9743-86D7-570607CE4B39}" srcOrd="1" destOrd="0" parTransId="{CC75407B-9B26-4C47-9D3E-70EA89D9B4E8}" sibTransId="{14AD2A93-BF50-1E4D-8B04-D0C4E84E77C4}"/>
    <dgm:cxn modelId="{74327FB3-36E2-6743-8F22-F756AA588167}" srcId="{CB4FD71C-37EB-7C4D-BA75-847F56CE95C2}" destId="{6CD63970-2CBC-954B-9501-8C5F0C4CDBCE}" srcOrd="1" destOrd="0" parTransId="{C99847DF-21B0-A446-9659-F5B8CDEA48A4}" sibTransId="{15F7C560-B22A-5541-989E-540FBD204766}"/>
    <dgm:cxn modelId="{C1DEE2B5-6328-9241-9C9B-D5557C435491}" type="presOf" srcId="{7D6AA2CE-1DC2-9742-92CF-885CA52CA627}" destId="{062D1ADA-9625-5C42-8A29-3EBF6176F03B}" srcOrd="0" destOrd="2" presId="urn:microsoft.com/office/officeart/2005/8/layout/process1"/>
    <dgm:cxn modelId="{66144CCE-43C8-2C4D-80AC-F6EB31BFA21C}" type="presOf" srcId="{7117672F-4AE5-FD41-A307-D1F4ACE04C98}" destId="{C59F1FE9-B675-F74A-81B2-DF1C859D9125}" srcOrd="0" destOrd="0" presId="urn:microsoft.com/office/officeart/2005/8/layout/process1"/>
    <dgm:cxn modelId="{6A5901E3-2791-FF40-B914-9AA3A09A361F}" type="presOf" srcId="{3AC304E9-26FF-944E-90D5-3DC6C1AA69DE}" destId="{C52653A9-88E4-5B4C-A313-E4CE4518E38B}" srcOrd="0" destOrd="1" presId="urn:microsoft.com/office/officeart/2005/8/layout/process1"/>
    <dgm:cxn modelId="{6A7818E5-7AAC-0040-A041-A806D4C642AC}" type="presOf" srcId="{55AF6ACC-D03D-AE4C-B062-8B2F16A0D8E1}" destId="{062D1ADA-9625-5C42-8A29-3EBF6176F03B}" srcOrd="0" destOrd="0" presId="urn:microsoft.com/office/officeart/2005/8/layout/process1"/>
    <dgm:cxn modelId="{0732BFEA-7762-F946-A27F-E72CD310C383}" srcId="{38F44408-F7EA-5D45-9F78-1E9259F17F1C}" destId="{CB4FD71C-37EB-7C4D-BA75-847F56CE95C2}" srcOrd="0" destOrd="0" parTransId="{F1BDFDD3-509D-304E-95A4-CCE2F1A47873}" sibTransId="{3C3A72B1-6F38-454F-ADA5-D1EBE4A37A7A}"/>
    <dgm:cxn modelId="{1EB00CF4-3DE3-C846-A859-18C8BC098265}" type="presOf" srcId="{9B0DC355-4EE7-CF4D-8FA3-65138D55947F}" destId="{CA926706-B92E-CE41-81A0-54D1A7872542}" srcOrd="0" destOrd="0" presId="urn:microsoft.com/office/officeart/2005/8/layout/process1"/>
    <dgm:cxn modelId="{B436C5F6-09C7-3744-AFBC-CEB44E2793D1}" type="presOf" srcId="{88EAD537-7A7D-4F41-96B9-A5783DC87535}" destId="{062D1ADA-9625-5C42-8A29-3EBF6176F03B}" srcOrd="0" destOrd="1" presId="urn:microsoft.com/office/officeart/2005/8/layout/process1"/>
    <dgm:cxn modelId="{FB9E4479-BC78-6E48-BA44-AB73AA00D46F}" type="presParOf" srcId="{3EEF20E3-E8FF-C948-B6A2-E332D891F03C}" destId="{C52653A9-88E4-5B4C-A313-E4CE4518E38B}" srcOrd="0" destOrd="0" presId="urn:microsoft.com/office/officeart/2005/8/layout/process1"/>
    <dgm:cxn modelId="{4BE925E6-D869-B345-97FD-92CF357989B7}" type="presParOf" srcId="{3EEF20E3-E8FF-C948-B6A2-E332D891F03C}" destId="{524E36A4-812D-A94F-B713-8FF1DFB30DF5}" srcOrd="1" destOrd="0" presId="urn:microsoft.com/office/officeart/2005/8/layout/process1"/>
    <dgm:cxn modelId="{4CA0B719-596E-A640-B57D-167A4896C823}" type="presParOf" srcId="{524E36A4-812D-A94F-B713-8FF1DFB30DF5}" destId="{45B56F92-CA62-7547-B01D-E6ADA8964BD8}" srcOrd="0" destOrd="0" presId="urn:microsoft.com/office/officeart/2005/8/layout/process1"/>
    <dgm:cxn modelId="{65EBE230-B371-B446-BCDA-4786D315F58E}" type="presParOf" srcId="{3EEF20E3-E8FF-C948-B6A2-E332D891F03C}" destId="{062D1ADA-9625-5C42-8A29-3EBF6176F03B}" srcOrd="2" destOrd="0" presId="urn:microsoft.com/office/officeart/2005/8/layout/process1"/>
    <dgm:cxn modelId="{5AACAD84-3128-F94D-BB90-E4E312E30AFD}" type="presParOf" srcId="{3EEF20E3-E8FF-C948-B6A2-E332D891F03C}" destId="{FF924318-EFF4-114C-A607-D5E593D342F4}" srcOrd="3" destOrd="0" presId="urn:microsoft.com/office/officeart/2005/8/layout/process1"/>
    <dgm:cxn modelId="{827A0953-3C80-AA4B-AB5D-CDCF559408B6}" type="presParOf" srcId="{FF924318-EFF4-114C-A607-D5E593D342F4}" destId="{A4EC4731-5BF8-BF47-ADB2-BBF1EF6E6274}" srcOrd="0" destOrd="0" presId="urn:microsoft.com/office/officeart/2005/8/layout/process1"/>
    <dgm:cxn modelId="{414D17A8-18FC-124A-8219-95393F47F1B0}" type="presParOf" srcId="{3EEF20E3-E8FF-C948-B6A2-E332D891F03C}" destId="{CA926706-B92E-CE41-81A0-54D1A7872542}" srcOrd="4" destOrd="0" presId="urn:microsoft.com/office/officeart/2005/8/layout/process1"/>
    <dgm:cxn modelId="{CBB7E376-44BA-0E43-9A38-129407A55130}" type="presParOf" srcId="{3EEF20E3-E8FF-C948-B6A2-E332D891F03C}" destId="{C59F1FE9-B675-F74A-81B2-DF1C859D9125}" srcOrd="5" destOrd="0" presId="urn:microsoft.com/office/officeart/2005/8/layout/process1"/>
    <dgm:cxn modelId="{D1C51068-A370-A047-8523-C4B85A79FC87}" type="presParOf" srcId="{C59F1FE9-B675-F74A-81B2-DF1C859D9125}" destId="{694E6BB3-6CB3-2541-A17A-F925628A8872}" srcOrd="0" destOrd="0" presId="urn:microsoft.com/office/officeart/2005/8/layout/process1"/>
    <dgm:cxn modelId="{6EB1EECA-B67C-3446-B3B1-5904A61C3B59}" type="presParOf" srcId="{3EEF20E3-E8FF-C948-B6A2-E332D891F03C}" destId="{A9073634-AA3C-9A44-B584-1CB99DA5005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F44408-F7EA-5D45-9F78-1E9259F17F1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4FD71C-37EB-7C4D-BA75-847F56CE95C2}">
      <dgm:prSet phldrT="[Text]"/>
      <dgm:spPr>
        <a:solidFill>
          <a:schemeClr val="accent2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Input Text</a:t>
          </a:r>
        </a:p>
      </dgm:t>
    </dgm:pt>
    <dgm:pt modelId="{F1BDFDD3-509D-304E-95A4-CCE2F1A47873}" type="parTrans" cxnId="{0732BFEA-7762-F946-A27F-E72CD310C383}">
      <dgm:prSet/>
      <dgm:spPr/>
      <dgm:t>
        <a:bodyPr/>
        <a:lstStyle/>
        <a:p>
          <a:endParaRPr lang="en-US"/>
        </a:p>
      </dgm:t>
    </dgm:pt>
    <dgm:pt modelId="{3C3A72B1-6F38-454F-ADA5-D1EBE4A37A7A}" type="sibTrans" cxnId="{0732BFEA-7762-F946-A27F-E72CD310C383}">
      <dgm:prSet/>
      <dgm:spPr>
        <a:solidFill>
          <a:schemeClr val="accent2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55AF6ACC-D03D-AE4C-B062-8B2F16A0D8E1}">
      <dgm:prSet phldrT="[Text]"/>
      <dgm:spPr>
        <a:solidFill>
          <a:schemeClr val="accent3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Fit Topic Model</a:t>
          </a:r>
        </a:p>
      </dgm:t>
    </dgm:pt>
    <dgm:pt modelId="{2ADED678-A0FA-2A45-8EFC-7F6DAAA912BC}" type="parTrans" cxnId="{D477C136-E0FD-4B4A-95A0-B7E6DFCCDBB4}">
      <dgm:prSet/>
      <dgm:spPr/>
      <dgm:t>
        <a:bodyPr/>
        <a:lstStyle/>
        <a:p>
          <a:endParaRPr lang="en-US"/>
        </a:p>
      </dgm:t>
    </dgm:pt>
    <dgm:pt modelId="{A7B5DA2F-F7AF-9F49-B4CA-599244722077}" type="sibTrans" cxnId="{D477C136-E0FD-4B4A-95A0-B7E6DFCCDBB4}">
      <dgm:prSet/>
      <dgm:spPr>
        <a:solidFill>
          <a:schemeClr val="accent3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9B0DC355-4EE7-CF4D-8FA3-65138D55947F}">
      <dgm:prSet phldrT="[Text]"/>
      <dgm:spPr>
        <a:solidFill>
          <a:schemeClr val="accent4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FAD9449B-3875-FA45-B535-5A58BD5335BA}" type="parTrans" cxnId="{FE1BE588-DFEA-2447-9DA5-BF78CB366A2D}">
      <dgm:prSet/>
      <dgm:spPr/>
      <dgm:t>
        <a:bodyPr/>
        <a:lstStyle/>
        <a:p>
          <a:endParaRPr lang="en-US"/>
        </a:p>
      </dgm:t>
    </dgm:pt>
    <dgm:pt modelId="{7117672F-4AE5-FD41-A307-D1F4ACE04C98}" type="sibTrans" cxnId="{FE1BE588-DFEA-2447-9DA5-BF78CB366A2D}">
      <dgm:prSet/>
      <dgm:spPr>
        <a:solidFill>
          <a:schemeClr val="accent4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F6D58DD0-BC92-354B-B63E-89311C05467C}">
      <dgm:prSet phldrT="[Text]"/>
      <dgm:spPr>
        <a:solidFill>
          <a:schemeClr val="accent4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Perplexity</a:t>
          </a:r>
        </a:p>
      </dgm:t>
    </dgm:pt>
    <dgm:pt modelId="{CB2333CF-7392-B64F-B54A-63F25D6D9C5C}" type="parTrans" cxnId="{C6516B07-CC80-334B-BB48-E0F4A187926C}">
      <dgm:prSet/>
      <dgm:spPr/>
      <dgm:t>
        <a:bodyPr/>
        <a:lstStyle/>
        <a:p>
          <a:endParaRPr lang="en-US"/>
        </a:p>
      </dgm:t>
    </dgm:pt>
    <dgm:pt modelId="{F38A59B3-429D-9847-820A-F7DED544AA92}" type="sibTrans" cxnId="{C6516B07-CC80-334B-BB48-E0F4A187926C}">
      <dgm:prSet/>
      <dgm:spPr/>
      <dgm:t>
        <a:bodyPr/>
        <a:lstStyle/>
        <a:p>
          <a:endParaRPr lang="en-US"/>
        </a:p>
      </dgm:t>
    </dgm:pt>
    <dgm:pt modelId="{33B6F756-187C-084D-A5E5-14E3CE45FED5}">
      <dgm:prSet phldrT="[Text]"/>
      <dgm:spPr/>
      <dgm:t>
        <a:bodyPr/>
        <a:lstStyle/>
        <a:p>
          <a:r>
            <a:rPr lang="en-US" dirty="0">
              <a:solidFill>
                <a:schemeClr val="lt1">
                  <a:alpha val="40000"/>
                </a:schemeClr>
              </a:solidFill>
            </a:rPr>
            <a:t>Topic Profile of Student &amp; Course Recommendation</a:t>
          </a:r>
        </a:p>
      </dgm:t>
    </dgm:pt>
    <dgm:pt modelId="{69AE5D8A-F2AB-EB4D-96F1-27E117C0FA3C}" type="parTrans" cxnId="{943B2148-6680-5047-BD31-87C06188DCF7}">
      <dgm:prSet/>
      <dgm:spPr/>
      <dgm:t>
        <a:bodyPr/>
        <a:lstStyle/>
        <a:p>
          <a:endParaRPr lang="en-US"/>
        </a:p>
      </dgm:t>
    </dgm:pt>
    <dgm:pt modelId="{AA2D9868-44A9-EA40-8AEE-2E386522331A}" type="sibTrans" cxnId="{943B2148-6680-5047-BD31-87C06188DCF7}">
      <dgm:prSet/>
      <dgm:spPr/>
      <dgm:t>
        <a:bodyPr/>
        <a:lstStyle/>
        <a:p>
          <a:endParaRPr lang="en-US"/>
        </a:p>
      </dgm:t>
    </dgm:pt>
    <dgm:pt modelId="{49ED70FB-4313-8C44-B11C-342D87274162}">
      <dgm:prSet phldrT="[Text]"/>
      <dgm:spPr/>
      <dgm:t>
        <a:bodyPr/>
        <a:lstStyle/>
        <a:p>
          <a:r>
            <a:rPr lang="en-US" dirty="0">
              <a:solidFill>
                <a:schemeClr val="lt1">
                  <a:alpha val="40000"/>
                </a:schemeClr>
              </a:solidFill>
            </a:rPr>
            <a:t> key words</a:t>
          </a:r>
        </a:p>
      </dgm:t>
    </dgm:pt>
    <dgm:pt modelId="{48D45555-4DDE-884A-B4D8-E13913EF94E6}" type="parTrans" cxnId="{A1A14C2F-E7D6-964D-8977-51F9BF04B7AE}">
      <dgm:prSet/>
      <dgm:spPr/>
      <dgm:t>
        <a:bodyPr/>
        <a:lstStyle/>
        <a:p>
          <a:endParaRPr lang="en-US"/>
        </a:p>
      </dgm:t>
    </dgm:pt>
    <dgm:pt modelId="{701D2E83-9CEE-604F-A11C-33BFB65773F0}" type="sibTrans" cxnId="{A1A14C2F-E7D6-964D-8977-51F9BF04B7AE}">
      <dgm:prSet/>
      <dgm:spPr/>
      <dgm:t>
        <a:bodyPr/>
        <a:lstStyle/>
        <a:p>
          <a:endParaRPr lang="en-US"/>
        </a:p>
      </dgm:t>
    </dgm:pt>
    <dgm:pt modelId="{944B8F3A-8C7F-CD4E-A720-9E77A9604ABB}">
      <dgm:prSet phldrT="[Text]"/>
      <dgm:spPr>
        <a:solidFill>
          <a:schemeClr val="accent4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Log Likelihood</a:t>
          </a:r>
        </a:p>
      </dgm:t>
    </dgm:pt>
    <dgm:pt modelId="{BB74FC84-7EE4-C44A-A91B-7AFCD808455C}" type="parTrans" cxnId="{2E821110-CAF8-D44C-B6CC-C3B236E5953C}">
      <dgm:prSet/>
      <dgm:spPr/>
      <dgm:t>
        <a:bodyPr/>
        <a:lstStyle/>
        <a:p>
          <a:endParaRPr lang="en-US"/>
        </a:p>
      </dgm:t>
    </dgm:pt>
    <dgm:pt modelId="{58221030-5E5E-C042-9F8C-3528E21E3405}" type="sibTrans" cxnId="{2E821110-CAF8-D44C-B6CC-C3B236E5953C}">
      <dgm:prSet/>
      <dgm:spPr/>
      <dgm:t>
        <a:bodyPr/>
        <a:lstStyle/>
        <a:p>
          <a:endParaRPr lang="en-US"/>
        </a:p>
      </dgm:t>
    </dgm:pt>
    <dgm:pt modelId="{222E5CCF-BC87-9743-86D7-570607CE4B39}">
      <dgm:prSet phldrT="[Text]"/>
      <dgm:spPr/>
      <dgm:t>
        <a:bodyPr/>
        <a:lstStyle/>
        <a:p>
          <a:r>
            <a:rPr lang="en-US" dirty="0">
              <a:solidFill>
                <a:schemeClr val="lt1">
                  <a:alpha val="40000"/>
                </a:schemeClr>
              </a:solidFill>
            </a:rPr>
            <a:t>Previous course</a:t>
          </a:r>
        </a:p>
      </dgm:t>
    </dgm:pt>
    <dgm:pt modelId="{CC75407B-9B26-4C47-9D3E-70EA89D9B4E8}" type="parTrans" cxnId="{56423BAC-FC52-2E48-91E0-92F033E9F5E5}">
      <dgm:prSet/>
      <dgm:spPr/>
      <dgm:t>
        <a:bodyPr/>
        <a:lstStyle/>
        <a:p>
          <a:endParaRPr lang="en-US"/>
        </a:p>
      </dgm:t>
    </dgm:pt>
    <dgm:pt modelId="{14AD2A93-BF50-1E4D-8B04-D0C4E84E77C4}" type="sibTrans" cxnId="{56423BAC-FC52-2E48-91E0-92F033E9F5E5}">
      <dgm:prSet/>
      <dgm:spPr/>
      <dgm:t>
        <a:bodyPr/>
        <a:lstStyle/>
        <a:p>
          <a:endParaRPr lang="en-US"/>
        </a:p>
      </dgm:t>
    </dgm:pt>
    <dgm:pt modelId="{3EEF20E3-E8FF-C948-B6A2-E332D891F03C}" type="pres">
      <dgm:prSet presAssocID="{38F44408-F7EA-5D45-9F78-1E9259F17F1C}" presName="Name0" presStyleCnt="0">
        <dgm:presLayoutVars>
          <dgm:dir/>
          <dgm:resizeHandles val="exact"/>
        </dgm:presLayoutVars>
      </dgm:prSet>
      <dgm:spPr/>
    </dgm:pt>
    <dgm:pt modelId="{C52653A9-88E4-5B4C-A313-E4CE4518E38B}" type="pres">
      <dgm:prSet presAssocID="{CB4FD71C-37EB-7C4D-BA75-847F56CE95C2}" presName="node" presStyleLbl="node1" presStyleIdx="0" presStyleCnt="4">
        <dgm:presLayoutVars>
          <dgm:bulletEnabled val="1"/>
        </dgm:presLayoutVars>
      </dgm:prSet>
      <dgm:spPr/>
    </dgm:pt>
    <dgm:pt modelId="{524E36A4-812D-A94F-B713-8FF1DFB30DF5}" type="pres">
      <dgm:prSet presAssocID="{3C3A72B1-6F38-454F-ADA5-D1EBE4A37A7A}" presName="sibTrans" presStyleLbl="sibTrans2D1" presStyleIdx="0" presStyleCnt="3"/>
      <dgm:spPr/>
    </dgm:pt>
    <dgm:pt modelId="{45B56F92-CA62-7547-B01D-E6ADA8964BD8}" type="pres">
      <dgm:prSet presAssocID="{3C3A72B1-6F38-454F-ADA5-D1EBE4A37A7A}" presName="connectorText" presStyleLbl="sibTrans2D1" presStyleIdx="0" presStyleCnt="3"/>
      <dgm:spPr/>
    </dgm:pt>
    <dgm:pt modelId="{062D1ADA-9625-5C42-8A29-3EBF6176F03B}" type="pres">
      <dgm:prSet presAssocID="{55AF6ACC-D03D-AE4C-B062-8B2F16A0D8E1}" presName="node" presStyleLbl="node1" presStyleIdx="1" presStyleCnt="4">
        <dgm:presLayoutVars>
          <dgm:bulletEnabled val="1"/>
        </dgm:presLayoutVars>
      </dgm:prSet>
      <dgm:spPr/>
    </dgm:pt>
    <dgm:pt modelId="{FF924318-EFF4-114C-A607-D5E593D342F4}" type="pres">
      <dgm:prSet presAssocID="{A7B5DA2F-F7AF-9F49-B4CA-599244722077}" presName="sibTrans" presStyleLbl="sibTrans2D1" presStyleIdx="1" presStyleCnt="3"/>
      <dgm:spPr/>
    </dgm:pt>
    <dgm:pt modelId="{A4EC4731-5BF8-BF47-ADB2-BBF1EF6E6274}" type="pres">
      <dgm:prSet presAssocID="{A7B5DA2F-F7AF-9F49-B4CA-599244722077}" presName="connectorText" presStyleLbl="sibTrans2D1" presStyleIdx="1" presStyleCnt="3"/>
      <dgm:spPr/>
    </dgm:pt>
    <dgm:pt modelId="{CA926706-B92E-CE41-81A0-54D1A7872542}" type="pres">
      <dgm:prSet presAssocID="{9B0DC355-4EE7-CF4D-8FA3-65138D55947F}" presName="node" presStyleLbl="node1" presStyleIdx="2" presStyleCnt="4" custLinFactNeighborY="15088">
        <dgm:presLayoutVars>
          <dgm:bulletEnabled val="1"/>
        </dgm:presLayoutVars>
      </dgm:prSet>
      <dgm:spPr/>
    </dgm:pt>
    <dgm:pt modelId="{C59F1FE9-B675-F74A-81B2-DF1C859D9125}" type="pres">
      <dgm:prSet presAssocID="{7117672F-4AE5-FD41-A307-D1F4ACE04C98}" presName="sibTrans" presStyleLbl="sibTrans2D1" presStyleIdx="2" presStyleCnt="3"/>
      <dgm:spPr/>
    </dgm:pt>
    <dgm:pt modelId="{694E6BB3-6CB3-2541-A17A-F925628A8872}" type="pres">
      <dgm:prSet presAssocID="{7117672F-4AE5-FD41-A307-D1F4ACE04C98}" presName="connectorText" presStyleLbl="sibTrans2D1" presStyleIdx="2" presStyleCnt="3"/>
      <dgm:spPr/>
    </dgm:pt>
    <dgm:pt modelId="{A9073634-AA3C-9A44-B584-1CB99DA50058}" type="pres">
      <dgm:prSet presAssocID="{33B6F756-187C-084D-A5E5-14E3CE45FED5}" presName="node" presStyleLbl="node1" presStyleIdx="3" presStyleCnt="4">
        <dgm:presLayoutVars>
          <dgm:bulletEnabled val="1"/>
        </dgm:presLayoutVars>
      </dgm:prSet>
      <dgm:spPr/>
    </dgm:pt>
  </dgm:ptLst>
  <dgm:cxnLst>
    <dgm:cxn modelId="{56614105-8CA3-4F42-9E8B-B78A9891730D}" type="presOf" srcId="{A7B5DA2F-F7AF-9F49-B4CA-599244722077}" destId="{A4EC4731-5BF8-BF47-ADB2-BBF1EF6E6274}" srcOrd="1" destOrd="0" presId="urn:microsoft.com/office/officeart/2005/8/layout/process1"/>
    <dgm:cxn modelId="{C6516B07-CC80-334B-BB48-E0F4A187926C}" srcId="{9B0DC355-4EE7-CF4D-8FA3-65138D55947F}" destId="{F6D58DD0-BC92-354B-B63E-89311C05467C}" srcOrd="0" destOrd="0" parTransId="{CB2333CF-7392-B64F-B54A-63F25D6D9C5C}" sibTransId="{F38A59B3-429D-9847-820A-F7DED544AA92}"/>
    <dgm:cxn modelId="{2E821110-CAF8-D44C-B6CC-C3B236E5953C}" srcId="{9B0DC355-4EE7-CF4D-8FA3-65138D55947F}" destId="{944B8F3A-8C7F-CD4E-A720-9E77A9604ABB}" srcOrd="1" destOrd="0" parTransId="{BB74FC84-7EE4-C44A-A91B-7AFCD808455C}" sibTransId="{58221030-5E5E-C042-9F8C-3528E21E3405}"/>
    <dgm:cxn modelId="{7D3B1213-4220-4547-8946-EF2FADEC697D}" type="presOf" srcId="{F6D58DD0-BC92-354B-B63E-89311C05467C}" destId="{CA926706-B92E-CE41-81A0-54D1A7872542}" srcOrd="0" destOrd="1" presId="urn:microsoft.com/office/officeart/2005/8/layout/process1"/>
    <dgm:cxn modelId="{4680601C-603D-6543-8764-87DE9B972109}" type="presOf" srcId="{3C3A72B1-6F38-454F-ADA5-D1EBE4A37A7A}" destId="{45B56F92-CA62-7547-B01D-E6ADA8964BD8}" srcOrd="1" destOrd="0" presId="urn:microsoft.com/office/officeart/2005/8/layout/process1"/>
    <dgm:cxn modelId="{78A07C23-6A88-0A40-B0D9-8AB41C101F3F}" type="presOf" srcId="{222E5CCF-BC87-9743-86D7-570607CE4B39}" destId="{A9073634-AA3C-9A44-B584-1CB99DA50058}" srcOrd="0" destOrd="2" presId="urn:microsoft.com/office/officeart/2005/8/layout/process1"/>
    <dgm:cxn modelId="{A1A14C2F-E7D6-964D-8977-51F9BF04B7AE}" srcId="{33B6F756-187C-084D-A5E5-14E3CE45FED5}" destId="{49ED70FB-4313-8C44-B11C-342D87274162}" srcOrd="0" destOrd="0" parTransId="{48D45555-4DDE-884A-B4D8-E13913EF94E6}" sibTransId="{701D2E83-9CEE-604F-A11C-33BFB65773F0}"/>
    <dgm:cxn modelId="{1C13AF36-8778-2F4D-96C9-B2B4597564DB}" type="presOf" srcId="{33B6F756-187C-084D-A5E5-14E3CE45FED5}" destId="{A9073634-AA3C-9A44-B584-1CB99DA50058}" srcOrd="0" destOrd="0" presId="urn:microsoft.com/office/officeart/2005/8/layout/process1"/>
    <dgm:cxn modelId="{D477C136-E0FD-4B4A-95A0-B7E6DFCCDBB4}" srcId="{38F44408-F7EA-5D45-9F78-1E9259F17F1C}" destId="{55AF6ACC-D03D-AE4C-B062-8B2F16A0D8E1}" srcOrd="1" destOrd="0" parTransId="{2ADED678-A0FA-2A45-8EFC-7F6DAAA912BC}" sibTransId="{A7B5DA2F-F7AF-9F49-B4CA-599244722077}"/>
    <dgm:cxn modelId="{943B2148-6680-5047-BD31-87C06188DCF7}" srcId="{38F44408-F7EA-5D45-9F78-1E9259F17F1C}" destId="{33B6F756-187C-084D-A5E5-14E3CE45FED5}" srcOrd="3" destOrd="0" parTransId="{69AE5D8A-F2AB-EB4D-96F1-27E117C0FA3C}" sibTransId="{AA2D9868-44A9-EA40-8AEE-2E386522331A}"/>
    <dgm:cxn modelId="{83241050-9C4B-2048-B761-A08B9581B43C}" type="presOf" srcId="{CB4FD71C-37EB-7C4D-BA75-847F56CE95C2}" destId="{C52653A9-88E4-5B4C-A313-E4CE4518E38B}" srcOrd="0" destOrd="0" presId="urn:microsoft.com/office/officeart/2005/8/layout/process1"/>
    <dgm:cxn modelId="{2AC4D45B-6543-CE41-982D-46E85F45E14F}" type="presOf" srcId="{7117672F-4AE5-FD41-A307-D1F4ACE04C98}" destId="{694E6BB3-6CB3-2541-A17A-F925628A8872}" srcOrd="1" destOrd="0" presId="urn:microsoft.com/office/officeart/2005/8/layout/process1"/>
    <dgm:cxn modelId="{CCF3526B-89DC-2D4F-9C96-1E59C0C4FDCC}" type="presOf" srcId="{A7B5DA2F-F7AF-9F49-B4CA-599244722077}" destId="{FF924318-EFF4-114C-A607-D5E593D342F4}" srcOrd="0" destOrd="0" presId="urn:microsoft.com/office/officeart/2005/8/layout/process1"/>
    <dgm:cxn modelId="{F148A16F-57E3-8E42-9D1D-29A90FA1D1C9}" type="presOf" srcId="{944B8F3A-8C7F-CD4E-A720-9E77A9604ABB}" destId="{CA926706-B92E-CE41-81A0-54D1A7872542}" srcOrd="0" destOrd="2" presId="urn:microsoft.com/office/officeart/2005/8/layout/process1"/>
    <dgm:cxn modelId="{FE1BE588-DFEA-2447-9DA5-BF78CB366A2D}" srcId="{38F44408-F7EA-5D45-9F78-1E9259F17F1C}" destId="{9B0DC355-4EE7-CF4D-8FA3-65138D55947F}" srcOrd="2" destOrd="0" parTransId="{FAD9449B-3875-FA45-B535-5A58BD5335BA}" sibTransId="{7117672F-4AE5-FD41-A307-D1F4ACE04C98}"/>
    <dgm:cxn modelId="{7EE6569A-E10B-E94D-BF25-DD513728CFE9}" type="presOf" srcId="{38F44408-F7EA-5D45-9F78-1E9259F17F1C}" destId="{3EEF20E3-E8FF-C948-B6A2-E332D891F03C}" srcOrd="0" destOrd="0" presId="urn:microsoft.com/office/officeart/2005/8/layout/process1"/>
    <dgm:cxn modelId="{C88E06A0-4AA6-E049-9C4F-DFD0AEB503E4}" type="presOf" srcId="{3C3A72B1-6F38-454F-ADA5-D1EBE4A37A7A}" destId="{524E36A4-812D-A94F-B713-8FF1DFB30DF5}" srcOrd="0" destOrd="0" presId="urn:microsoft.com/office/officeart/2005/8/layout/process1"/>
    <dgm:cxn modelId="{EF72B4A6-FECE-924F-95B4-DA9CFFF4402C}" type="presOf" srcId="{49ED70FB-4313-8C44-B11C-342D87274162}" destId="{A9073634-AA3C-9A44-B584-1CB99DA50058}" srcOrd="0" destOrd="1" presId="urn:microsoft.com/office/officeart/2005/8/layout/process1"/>
    <dgm:cxn modelId="{56423BAC-FC52-2E48-91E0-92F033E9F5E5}" srcId="{33B6F756-187C-084D-A5E5-14E3CE45FED5}" destId="{222E5CCF-BC87-9743-86D7-570607CE4B39}" srcOrd="1" destOrd="0" parTransId="{CC75407B-9B26-4C47-9D3E-70EA89D9B4E8}" sibTransId="{14AD2A93-BF50-1E4D-8B04-D0C4E84E77C4}"/>
    <dgm:cxn modelId="{66144CCE-43C8-2C4D-80AC-F6EB31BFA21C}" type="presOf" srcId="{7117672F-4AE5-FD41-A307-D1F4ACE04C98}" destId="{C59F1FE9-B675-F74A-81B2-DF1C859D9125}" srcOrd="0" destOrd="0" presId="urn:microsoft.com/office/officeart/2005/8/layout/process1"/>
    <dgm:cxn modelId="{6A7818E5-7AAC-0040-A041-A806D4C642AC}" type="presOf" srcId="{55AF6ACC-D03D-AE4C-B062-8B2F16A0D8E1}" destId="{062D1ADA-9625-5C42-8A29-3EBF6176F03B}" srcOrd="0" destOrd="0" presId="urn:microsoft.com/office/officeart/2005/8/layout/process1"/>
    <dgm:cxn modelId="{0732BFEA-7762-F946-A27F-E72CD310C383}" srcId="{38F44408-F7EA-5D45-9F78-1E9259F17F1C}" destId="{CB4FD71C-37EB-7C4D-BA75-847F56CE95C2}" srcOrd="0" destOrd="0" parTransId="{F1BDFDD3-509D-304E-95A4-CCE2F1A47873}" sibTransId="{3C3A72B1-6F38-454F-ADA5-D1EBE4A37A7A}"/>
    <dgm:cxn modelId="{1EB00CF4-3DE3-C846-A859-18C8BC098265}" type="presOf" srcId="{9B0DC355-4EE7-CF4D-8FA3-65138D55947F}" destId="{CA926706-B92E-CE41-81A0-54D1A7872542}" srcOrd="0" destOrd="0" presId="urn:microsoft.com/office/officeart/2005/8/layout/process1"/>
    <dgm:cxn modelId="{FB9E4479-BC78-6E48-BA44-AB73AA00D46F}" type="presParOf" srcId="{3EEF20E3-E8FF-C948-B6A2-E332D891F03C}" destId="{C52653A9-88E4-5B4C-A313-E4CE4518E38B}" srcOrd="0" destOrd="0" presId="urn:microsoft.com/office/officeart/2005/8/layout/process1"/>
    <dgm:cxn modelId="{4BE925E6-D869-B345-97FD-92CF357989B7}" type="presParOf" srcId="{3EEF20E3-E8FF-C948-B6A2-E332D891F03C}" destId="{524E36A4-812D-A94F-B713-8FF1DFB30DF5}" srcOrd="1" destOrd="0" presId="urn:microsoft.com/office/officeart/2005/8/layout/process1"/>
    <dgm:cxn modelId="{4CA0B719-596E-A640-B57D-167A4896C823}" type="presParOf" srcId="{524E36A4-812D-A94F-B713-8FF1DFB30DF5}" destId="{45B56F92-CA62-7547-B01D-E6ADA8964BD8}" srcOrd="0" destOrd="0" presId="urn:microsoft.com/office/officeart/2005/8/layout/process1"/>
    <dgm:cxn modelId="{65EBE230-B371-B446-BCDA-4786D315F58E}" type="presParOf" srcId="{3EEF20E3-E8FF-C948-B6A2-E332D891F03C}" destId="{062D1ADA-9625-5C42-8A29-3EBF6176F03B}" srcOrd="2" destOrd="0" presId="urn:microsoft.com/office/officeart/2005/8/layout/process1"/>
    <dgm:cxn modelId="{5AACAD84-3128-F94D-BB90-E4E312E30AFD}" type="presParOf" srcId="{3EEF20E3-E8FF-C948-B6A2-E332D891F03C}" destId="{FF924318-EFF4-114C-A607-D5E593D342F4}" srcOrd="3" destOrd="0" presId="urn:microsoft.com/office/officeart/2005/8/layout/process1"/>
    <dgm:cxn modelId="{827A0953-3C80-AA4B-AB5D-CDCF559408B6}" type="presParOf" srcId="{FF924318-EFF4-114C-A607-D5E593D342F4}" destId="{A4EC4731-5BF8-BF47-ADB2-BBF1EF6E6274}" srcOrd="0" destOrd="0" presId="urn:microsoft.com/office/officeart/2005/8/layout/process1"/>
    <dgm:cxn modelId="{414D17A8-18FC-124A-8219-95393F47F1B0}" type="presParOf" srcId="{3EEF20E3-E8FF-C948-B6A2-E332D891F03C}" destId="{CA926706-B92E-CE41-81A0-54D1A7872542}" srcOrd="4" destOrd="0" presId="urn:microsoft.com/office/officeart/2005/8/layout/process1"/>
    <dgm:cxn modelId="{CBB7E376-44BA-0E43-9A38-129407A55130}" type="presParOf" srcId="{3EEF20E3-E8FF-C948-B6A2-E332D891F03C}" destId="{C59F1FE9-B675-F74A-81B2-DF1C859D9125}" srcOrd="5" destOrd="0" presId="urn:microsoft.com/office/officeart/2005/8/layout/process1"/>
    <dgm:cxn modelId="{D1C51068-A370-A047-8523-C4B85A79FC87}" type="presParOf" srcId="{C59F1FE9-B675-F74A-81B2-DF1C859D9125}" destId="{694E6BB3-6CB3-2541-A17A-F925628A8872}" srcOrd="0" destOrd="0" presId="urn:microsoft.com/office/officeart/2005/8/layout/process1"/>
    <dgm:cxn modelId="{6EB1EECA-B67C-3446-B3B1-5904A61C3B59}" type="presParOf" srcId="{3EEF20E3-E8FF-C948-B6A2-E332D891F03C}" destId="{A9073634-AA3C-9A44-B584-1CB99DA5005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F44408-F7EA-5D45-9F78-1E9259F17F1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4FD71C-37EB-7C4D-BA75-847F56CE95C2}">
      <dgm:prSet phldrT="[Text]"/>
      <dgm:spPr>
        <a:solidFill>
          <a:schemeClr val="accent2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Input Text</a:t>
          </a:r>
        </a:p>
      </dgm:t>
    </dgm:pt>
    <dgm:pt modelId="{F1BDFDD3-509D-304E-95A4-CCE2F1A47873}" type="parTrans" cxnId="{0732BFEA-7762-F946-A27F-E72CD310C383}">
      <dgm:prSet/>
      <dgm:spPr/>
      <dgm:t>
        <a:bodyPr/>
        <a:lstStyle/>
        <a:p>
          <a:endParaRPr lang="en-US"/>
        </a:p>
      </dgm:t>
    </dgm:pt>
    <dgm:pt modelId="{3C3A72B1-6F38-454F-ADA5-D1EBE4A37A7A}" type="sibTrans" cxnId="{0732BFEA-7762-F946-A27F-E72CD310C383}">
      <dgm:prSet/>
      <dgm:spPr>
        <a:solidFill>
          <a:schemeClr val="accent2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55AF6ACC-D03D-AE4C-B062-8B2F16A0D8E1}">
      <dgm:prSet phldrT="[Text]"/>
      <dgm:spPr>
        <a:solidFill>
          <a:schemeClr val="accent3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Fit Topic Model</a:t>
          </a:r>
        </a:p>
      </dgm:t>
    </dgm:pt>
    <dgm:pt modelId="{2ADED678-A0FA-2A45-8EFC-7F6DAAA912BC}" type="parTrans" cxnId="{D477C136-E0FD-4B4A-95A0-B7E6DFCCDBB4}">
      <dgm:prSet/>
      <dgm:spPr/>
      <dgm:t>
        <a:bodyPr/>
        <a:lstStyle/>
        <a:p>
          <a:endParaRPr lang="en-US"/>
        </a:p>
      </dgm:t>
    </dgm:pt>
    <dgm:pt modelId="{A7B5DA2F-F7AF-9F49-B4CA-599244722077}" type="sibTrans" cxnId="{D477C136-E0FD-4B4A-95A0-B7E6DFCCDBB4}">
      <dgm:prSet/>
      <dgm:spPr>
        <a:solidFill>
          <a:schemeClr val="accent3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9B0DC355-4EE7-CF4D-8FA3-65138D55947F}">
      <dgm:prSet phldrT="[Text]"/>
      <dgm:spPr>
        <a:solidFill>
          <a:schemeClr val="accent4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FAD9449B-3875-FA45-B535-5A58BD5335BA}" type="parTrans" cxnId="{FE1BE588-DFEA-2447-9DA5-BF78CB366A2D}">
      <dgm:prSet/>
      <dgm:spPr/>
      <dgm:t>
        <a:bodyPr/>
        <a:lstStyle/>
        <a:p>
          <a:endParaRPr lang="en-US"/>
        </a:p>
      </dgm:t>
    </dgm:pt>
    <dgm:pt modelId="{7117672F-4AE5-FD41-A307-D1F4ACE04C98}" type="sibTrans" cxnId="{FE1BE588-DFEA-2447-9DA5-BF78CB366A2D}">
      <dgm:prSet/>
      <dgm:spPr>
        <a:solidFill>
          <a:schemeClr val="accent4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F6D58DD0-BC92-354B-B63E-89311C05467C}">
      <dgm:prSet phldrT="[Text]"/>
      <dgm:spPr>
        <a:solidFill>
          <a:schemeClr val="accent4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Perplexity</a:t>
          </a:r>
        </a:p>
      </dgm:t>
    </dgm:pt>
    <dgm:pt modelId="{CB2333CF-7392-B64F-B54A-63F25D6D9C5C}" type="parTrans" cxnId="{C6516B07-CC80-334B-BB48-E0F4A187926C}">
      <dgm:prSet/>
      <dgm:spPr/>
      <dgm:t>
        <a:bodyPr/>
        <a:lstStyle/>
        <a:p>
          <a:endParaRPr lang="en-US"/>
        </a:p>
      </dgm:t>
    </dgm:pt>
    <dgm:pt modelId="{F38A59B3-429D-9847-820A-F7DED544AA92}" type="sibTrans" cxnId="{C6516B07-CC80-334B-BB48-E0F4A187926C}">
      <dgm:prSet/>
      <dgm:spPr/>
      <dgm:t>
        <a:bodyPr/>
        <a:lstStyle/>
        <a:p>
          <a:endParaRPr lang="en-US"/>
        </a:p>
      </dgm:t>
    </dgm:pt>
    <dgm:pt modelId="{33B6F756-187C-084D-A5E5-14E3CE45FED5}">
      <dgm:prSet phldrT="[Text]"/>
      <dgm:spPr/>
      <dgm:t>
        <a:bodyPr/>
        <a:lstStyle/>
        <a:p>
          <a:r>
            <a:rPr lang="en-US" dirty="0">
              <a:solidFill>
                <a:schemeClr val="lt1">
                  <a:alpha val="40000"/>
                </a:schemeClr>
              </a:solidFill>
            </a:rPr>
            <a:t>Topic Profile of Student &amp; Course Recommendation</a:t>
          </a:r>
        </a:p>
      </dgm:t>
    </dgm:pt>
    <dgm:pt modelId="{69AE5D8A-F2AB-EB4D-96F1-27E117C0FA3C}" type="parTrans" cxnId="{943B2148-6680-5047-BD31-87C06188DCF7}">
      <dgm:prSet/>
      <dgm:spPr/>
      <dgm:t>
        <a:bodyPr/>
        <a:lstStyle/>
        <a:p>
          <a:endParaRPr lang="en-US"/>
        </a:p>
      </dgm:t>
    </dgm:pt>
    <dgm:pt modelId="{AA2D9868-44A9-EA40-8AEE-2E386522331A}" type="sibTrans" cxnId="{943B2148-6680-5047-BD31-87C06188DCF7}">
      <dgm:prSet/>
      <dgm:spPr/>
      <dgm:t>
        <a:bodyPr/>
        <a:lstStyle/>
        <a:p>
          <a:endParaRPr lang="en-US"/>
        </a:p>
      </dgm:t>
    </dgm:pt>
    <dgm:pt modelId="{49ED70FB-4313-8C44-B11C-342D87274162}">
      <dgm:prSet phldrT="[Text]"/>
      <dgm:spPr/>
      <dgm:t>
        <a:bodyPr/>
        <a:lstStyle/>
        <a:p>
          <a:r>
            <a:rPr lang="en-US" dirty="0">
              <a:solidFill>
                <a:schemeClr val="lt1">
                  <a:alpha val="40000"/>
                </a:schemeClr>
              </a:solidFill>
            </a:rPr>
            <a:t> key words</a:t>
          </a:r>
        </a:p>
      </dgm:t>
    </dgm:pt>
    <dgm:pt modelId="{48D45555-4DDE-884A-B4D8-E13913EF94E6}" type="parTrans" cxnId="{A1A14C2F-E7D6-964D-8977-51F9BF04B7AE}">
      <dgm:prSet/>
      <dgm:spPr/>
      <dgm:t>
        <a:bodyPr/>
        <a:lstStyle/>
        <a:p>
          <a:endParaRPr lang="en-US"/>
        </a:p>
      </dgm:t>
    </dgm:pt>
    <dgm:pt modelId="{701D2E83-9CEE-604F-A11C-33BFB65773F0}" type="sibTrans" cxnId="{A1A14C2F-E7D6-964D-8977-51F9BF04B7AE}">
      <dgm:prSet/>
      <dgm:spPr/>
      <dgm:t>
        <a:bodyPr/>
        <a:lstStyle/>
        <a:p>
          <a:endParaRPr lang="en-US"/>
        </a:p>
      </dgm:t>
    </dgm:pt>
    <dgm:pt modelId="{944B8F3A-8C7F-CD4E-A720-9E77A9604ABB}">
      <dgm:prSet phldrT="[Text]"/>
      <dgm:spPr>
        <a:solidFill>
          <a:schemeClr val="accent4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Log Likelihood</a:t>
          </a:r>
        </a:p>
      </dgm:t>
    </dgm:pt>
    <dgm:pt modelId="{BB74FC84-7EE4-C44A-A91B-7AFCD808455C}" type="parTrans" cxnId="{2E821110-CAF8-D44C-B6CC-C3B236E5953C}">
      <dgm:prSet/>
      <dgm:spPr/>
      <dgm:t>
        <a:bodyPr/>
        <a:lstStyle/>
        <a:p>
          <a:endParaRPr lang="en-US"/>
        </a:p>
      </dgm:t>
    </dgm:pt>
    <dgm:pt modelId="{58221030-5E5E-C042-9F8C-3528E21E3405}" type="sibTrans" cxnId="{2E821110-CAF8-D44C-B6CC-C3B236E5953C}">
      <dgm:prSet/>
      <dgm:spPr/>
      <dgm:t>
        <a:bodyPr/>
        <a:lstStyle/>
        <a:p>
          <a:endParaRPr lang="en-US"/>
        </a:p>
      </dgm:t>
    </dgm:pt>
    <dgm:pt modelId="{222E5CCF-BC87-9743-86D7-570607CE4B39}">
      <dgm:prSet phldrT="[Text]"/>
      <dgm:spPr/>
      <dgm:t>
        <a:bodyPr/>
        <a:lstStyle/>
        <a:p>
          <a:r>
            <a:rPr lang="en-US" dirty="0">
              <a:solidFill>
                <a:schemeClr val="lt1">
                  <a:alpha val="40000"/>
                </a:schemeClr>
              </a:solidFill>
            </a:rPr>
            <a:t>Previous course</a:t>
          </a:r>
        </a:p>
      </dgm:t>
    </dgm:pt>
    <dgm:pt modelId="{CC75407B-9B26-4C47-9D3E-70EA89D9B4E8}" type="parTrans" cxnId="{56423BAC-FC52-2E48-91E0-92F033E9F5E5}">
      <dgm:prSet/>
      <dgm:spPr/>
      <dgm:t>
        <a:bodyPr/>
        <a:lstStyle/>
        <a:p>
          <a:endParaRPr lang="en-US"/>
        </a:p>
      </dgm:t>
    </dgm:pt>
    <dgm:pt modelId="{14AD2A93-BF50-1E4D-8B04-D0C4E84E77C4}" type="sibTrans" cxnId="{56423BAC-FC52-2E48-91E0-92F033E9F5E5}">
      <dgm:prSet/>
      <dgm:spPr/>
      <dgm:t>
        <a:bodyPr/>
        <a:lstStyle/>
        <a:p>
          <a:endParaRPr lang="en-US"/>
        </a:p>
      </dgm:t>
    </dgm:pt>
    <dgm:pt modelId="{3EEF20E3-E8FF-C948-B6A2-E332D891F03C}" type="pres">
      <dgm:prSet presAssocID="{38F44408-F7EA-5D45-9F78-1E9259F17F1C}" presName="Name0" presStyleCnt="0">
        <dgm:presLayoutVars>
          <dgm:dir/>
          <dgm:resizeHandles val="exact"/>
        </dgm:presLayoutVars>
      </dgm:prSet>
      <dgm:spPr/>
    </dgm:pt>
    <dgm:pt modelId="{C52653A9-88E4-5B4C-A313-E4CE4518E38B}" type="pres">
      <dgm:prSet presAssocID="{CB4FD71C-37EB-7C4D-BA75-847F56CE95C2}" presName="node" presStyleLbl="node1" presStyleIdx="0" presStyleCnt="4">
        <dgm:presLayoutVars>
          <dgm:bulletEnabled val="1"/>
        </dgm:presLayoutVars>
      </dgm:prSet>
      <dgm:spPr/>
    </dgm:pt>
    <dgm:pt modelId="{524E36A4-812D-A94F-B713-8FF1DFB30DF5}" type="pres">
      <dgm:prSet presAssocID="{3C3A72B1-6F38-454F-ADA5-D1EBE4A37A7A}" presName="sibTrans" presStyleLbl="sibTrans2D1" presStyleIdx="0" presStyleCnt="3"/>
      <dgm:spPr/>
    </dgm:pt>
    <dgm:pt modelId="{45B56F92-CA62-7547-B01D-E6ADA8964BD8}" type="pres">
      <dgm:prSet presAssocID="{3C3A72B1-6F38-454F-ADA5-D1EBE4A37A7A}" presName="connectorText" presStyleLbl="sibTrans2D1" presStyleIdx="0" presStyleCnt="3"/>
      <dgm:spPr/>
    </dgm:pt>
    <dgm:pt modelId="{062D1ADA-9625-5C42-8A29-3EBF6176F03B}" type="pres">
      <dgm:prSet presAssocID="{55AF6ACC-D03D-AE4C-B062-8B2F16A0D8E1}" presName="node" presStyleLbl="node1" presStyleIdx="1" presStyleCnt="4">
        <dgm:presLayoutVars>
          <dgm:bulletEnabled val="1"/>
        </dgm:presLayoutVars>
      </dgm:prSet>
      <dgm:spPr/>
    </dgm:pt>
    <dgm:pt modelId="{FF924318-EFF4-114C-A607-D5E593D342F4}" type="pres">
      <dgm:prSet presAssocID="{A7B5DA2F-F7AF-9F49-B4CA-599244722077}" presName="sibTrans" presStyleLbl="sibTrans2D1" presStyleIdx="1" presStyleCnt="3"/>
      <dgm:spPr/>
    </dgm:pt>
    <dgm:pt modelId="{A4EC4731-5BF8-BF47-ADB2-BBF1EF6E6274}" type="pres">
      <dgm:prSet presAssocID="{A7B5DA2F-F7AF-9F49-B4CA-599244722077}" presName="connectorText" presStyleLbl="sibTrans2D1" presStyleIdx="1" presStyleCnt="3"/>
      <dgm:spPr/>
    </dgm:pt>
    <dgm:pt modelId="{CA926706-B92E-CE41-81A0-54D1A7872542}" type="pres">
      <dgm:prSet presAssocID="{9B0DC355-4EE7-CF4D-8FA3-65138D55947F}" presName="node" presStyleLbl="node1" presStyleIdx="2" presStyleCnt="4" custLinFactNeighborY="15088">
        <dgm:presLayoutVars>
          <dgm:bulletEnabled val="1"/>
        </dgm:presLayoutVars>
      </dgm:prSet>
      <dgm:spPr/>
    </dgm:pt>
    <dgm:pt modelId="{C59F1FE9-B675-F74A-81B2-DF1C859D9125}" type="pres">
      <dgm:prSet presAssocID="{7117672F-4AE5-FD41-A307-D1F4ACE04C98}" presName="sibTrans" presStyleLbl="sibTrans2D1" presStyleIdx="2" presStyleCnt="3"/>
      <dgm:spPr/>
    </dgm:pt>
    <dgm:pt modelId="{694E6BB3-6CB3-2541-A17A-F925628A8872}" type="pres">
      <dgm:prSet presAssocID="{7117672F-4AE5-FD41-A307-D1F4ACE04C98}" presName="connectorText" presStyleLbl="sibTrans2D1" presStyleIdx="2" presStyleCnt="3"/>
      <dgm:spPr/>
    </dgm:pt>
    <dgm:pt modelId="{A9073634-AA3C-9A44-B584-1CB99DA50058}" type="pres">
      <dgm:prSet presAssocID="{33B6F756-187C-084D-A5E5-14E3CE45FED5}" presName="node" presStyleLbl="node1" presStyleIdx="3" presStyleCnt="4">
        <dgm:presLayoutVars>
          <dgm:bulletEnabled val="1"/>
        </dgm:presLayoutVars>
      </dgm:prSet>
      <dgm:spPr/>
    </dgm:pt>
  </dgm:ptLst>
  <dgm:cxnLst>
    <dgm:cxn modelId="{56614105-8CA3-4F42-9E8B-B78A9891730D}" type="presOf" srcId="{A7B5DA2F-F7AF-9F49-B4CA-599244722077}" destId="{A4EC4731-5BF8-BF47-ADB2-BBF1EF6E6274}" srcOrd="1" destOrd="0" presId="urn:microsoft.com/office/officeart/2005/8/layout/process1"/>
    <dgm:cxn modelId="{C6516B07-CC80-334B-BB48-E0F4A187926C}" srcId="{9B0DC355-4EE7-CF4D-8FA3-65138D55947F}" destId="{F6D58DD0-BC92-354B-B63E-89311C05467C}" srcOrd="0" destOrd="0" parTransId="{CB2333CF-7392-B64F-B54A-63F25D6D9C5C}" sibTransId="{F38A59B3-429D-9847-820A-F7DED544AA92}"/>
    <dgm:cxn modelId="{2E821110-CAF8-D44C-B6CC-C3B236E5953C}" srcId="{9B0DC355-4EE7-CF4D-8FA3-65138D55947F}" destId="{944B8F3A-8C7F-CD4E-A720-9E77A9604ABB}" srcOrd="1" destOrd="0" parTransId="{BB74FC84-7EE4-C44A-A91B-7AFCD808455C}" sibTransId="{58221030-5E5E-C042-9F8C-3528E21E3405}"/>
    <dgm:cxn modelId="{7D3B1213-4220-4547-8946-EF2FADEC697D}" type="presOf" srcId="{F6D58DD0-BC92-354B-B63E-89311C05467C}" destId="{CA926706-B92E-CE41-81A0-54D1A7872542}" srcOrd="0" destOrd="1" presId="urn:microsoft.com/office/officeart/2005/8/layout/process1"/>
    <dgm:cxn modelId="{4680601C-603D-6543-8764-87DE9B972109}" type="presOf" srcId="{3C3A72B1-6F38-454F-ADA5-D1EBE4A37A7A}" destId="{45B56F92-CA62-7547-B01D-E6ADA8964BD8}" srcOrd="1" destOrd="0" presId="urn:microsoft.com/office/officeart/2005/8/layout/process1"/>
    <dgm:cxn modelId="{78A07C23-6A88-0A40-B0D9-8AB41C101F3F}" type="presOf" srcId="{222E5CCF-BC87-9743-86D7-570607CE4B39}" destId="{A9073634-AA3C-9A44-B584-1CB99DA50058}" srcOrd="0" destOrd="2" presId="urn:microsoft.com/office/officeart/2005/8/layout/process1"/>
    <dgm:cxn modelId="{A1A14C2F-E7D6-964D-8977-51F9BF04B7AE}" srcId="{33B6F756-187C-084D-A5E5-14E3CE45FED5}" destId="{49ED70FB-4313-8C44-B11C-342D87274162}" srcOrd="0" destOrd="0" parTransId="{48D45555-4DDE-884A-B4D8-E13913EF94E6}" sibTransId="{701D2E83-9CEE-604F-A11C-33BFB65773F0}"/>
    <dgm:cxn modelId="{1C13AF36-8778-2F4D-96C9-B2B4597564DB}" type="presOf" srcId="{33B6F756-187C-084D-A5E5-14E3CE45FED5}" destId="{A9073634-AA3C-9A44-B584-1CB99DA50058}" srcOrd="0" destOrd="0" presId="urn:microsoft.com/office/officeart/2005/8/layout/process1"/>
    <dgm:cxn modelId="{D477C136-E0FD-4B4A-95A0-B7E6DFCCDBB4}" srcId="{38F44408-F7EA-5D45-9F78-1E9259F17F1C}" destId="{55AF6ACC-D03D-AE4C-B062-8B2F16A0D8E1}" srcOrd="1" destOrd="0" parTransId="{2ADED678-A0FA-2A45-8EFC-7F6DAAA912BC}" sibTransId="{A7B5DA2F-F7AF-9F49-B4CA-599244722077}"/>
    <dgm:cxn modelId="{943B2148-6680-5047-BD31-87C06188DCF7}" srcId="{38F44408-F7EA-5D45-9F78-1E9259F17F1C}" destId="{33B6F756-187C-084D-A5E5-14E3CE45FED5}" srcOrd="3" destOrd="0" parTransId="{69AE5D8A-F2AB-EB4D-96F1-27E117C0FA3C}" sibTransId="{AA2D9868-44A9-EA40-8AEE-2E386522331A}"/>
    <dgm:cxn modelId="{83241050-9C4B-2048-B761-A08B9581B43C}" type="presOf" srcId="{CB4FD71C-37EB-7C4D-BA75-847F56CE95C2}" destId="{C52653A9-88E4-5B4C-A313-E4CE4518E38B}" srcOrd="0" destOrd="0" presId="urn:microsoft.com/office/officeart/2005/8/layout/process1"/>
    <dgm:cxn modelId="{2AC4D45B-6543-CE41-982D-46E85F45E14F}" type="presOf" srcId="{7117672F-4AE5-FD41-A307-D1F4ACE04C98}" destId="{694E6BB3-6CB3-2541-A17A-F925628A8872}" srcOrd="1" destOrd="0" presId="urn:microsoft.com/office/officeart/2005/8/layout/process1"/>
    <dgm:cxn modelId="{CCF3526B-89DC-2D4F-9C96-1E59C0C4FDCC}" type="presOf" srcId="{A7B5DA2F-F7AF-9F49-B4CA-599244722077}" destId="{FF924318-EFF4-114C-A607-D5E593D342F4}" srcOrd="0" destOrd="0" presId="urn:microsoft.com/office/officeart/2005/8/layout/process1"/>
    <dgm:cxn modelId="{F148A16F-57E3-8E42-9D1D-29A90FA1D1C9}" type="presOf" srcId="{944B8F3A-8C7F-CD4E-A720-9E77A9604ABB}" destId="{CA926706-B92E-CE41-81A0-54D1A7872542}" srcOrd="0" destOrd="2" presId="urn:microsoft.com/office/officeart/2005/8/layout/process1"/>
    <dgm:cxn modelId="{FE1BE588-DFEA-2447-9DA5-BF78CB366A2D}" srcId="{38F44408-F7EA-5D45-9F78-1E9259F17F1C}" destId="{9B0DC355-4EE7-CF4D-8FA3-65138D55947F}" srcOrd="2" destOrd="0" parTransId="{FAD9449B-3875-FA45-B535-5A58BD5335BA}" sibTransId="{7117672F-4AE5-FD41-A307-D1F4ACE04C98}"/>
    <dgm:cxn modelId="{7EE6569A-E10B-E94D-BF25-DD513728CFE9}" type="presOf" srcId="{38F44408-F7EA-5D45-9F78-1E9259F17F1C}" destId="{3EEF20E3-E8FF-C948-B6A2-E332D891F03C}" srcOrd="0" destOrd="0" presId="urn:microsoft.com/office/officeart/2005/8/layout/process1"/>
    <dgm:cxn modelId="{C88E06A0-4AA6-E049-9C4F-DFD0AEB503E4}" type="presOf" srcId="{3C3A72B1-6F38-454F-ADA5-D1EBE4A37A7A}" destId="{524E36A4-812D-A94F-B713-8FF1DFB30DF5}" srcOrd="0" destOrd="0" presId="urn:microsoft.com/office/officeart/2005/8/layout/process1"/>
    <dgm:cxn modelId="{EF72B4A6-FECE-924F-95B4-DA9CFFF4402C}" type="presOf" srcId="{49ED70FB-4313-8C44-B11C-342D87274162}" destId="{A9073634-AA3C-9A44-B584-1CB99DA50058}" srcOrd="0" destOrd="1" presId="urn:microsoft.com/office/officeart/2005/8/layout/process1"/>
    <dgm:cxn modelId="{56423BAC-FC52-2E48-91E0-92F033E9F5E5}" srcId="{33B6F756-187C-084D-A5E5-14E3CE45FED5}" destId="{222E5CCF-BC87-9743-86D7-570607CE4B39}" srcOrd="1" destOrd="0" parTransId="{CC75407B-9B26-4C47-9D3E-70EA89D9B4E8}" sibTransId="{14AD2A93-BF50-1E4D-8B04-D0C4E84E77C4}"/>
    <dgm:cxn modelId="{66144CCE-43C8-2C4D-80AC-F6EB31BFA21C}" type="presOf" srcId="{7117672F-4AE5-FD41-A307-D1F4ACE04C98}" destId="{C59F1FE9-B675-F74A-81B2-DF1C859D9125}" srcOrd="0" destOrd="0" presId="urn:microsoft.com/office/officeart/2005/8/layout/process1"/>
    <dgm:cxn modelId="{6A7818E5-7AAC-0040-A041-A806D4C642AC}" type="presOf" srcId="{55AF6ACC-D03D-AE4C-B062-8B2F16A0D8E1}" destId="{062D1ADA-9625-5C42-8A29-3EBF6176F03B}" srcOrd="0" destOrd="0" presId="urn:microsoft.com/office/officeart/2005/8/layout/process1"/>
    <dgm:cxn modelId="{0732BFEA-7762-F946-A27F-E72CD310C383}" srcId="{38F44408-F7EA-5D45-9F78-1E9259F17F1C}" destId="{CB4FD71C-37EB-7C4D-BA75-847F56CE95C2}" srcOrd="0" destOrd="0" parTransId="{F1BDFDD3-509D-304E-95A4-CCE2F1A47873}" sibTransId="{3C3A72B1-6F38-454F-ADA5-D1EBE4A37A7A}"/>
    <dgm:cxn modelId="{1EB00CF4-3DE3-C846-A859-18C8BC098265}" type="presOf" srcId="{9B0DC355-4EE7-CF4D-8FA3-65138D55947F}" destId="{CA926706-B92E-CE41-81A0-54D1A7872542}" srcOrd="0" destOrd="0" presId="urn:microsoft.com/office/officeart/2005/8/layout/process1"/>
    <dgm:cxn modelId="{FB9E4479-BC78-6E48-BA44-AB73AA00D46F}" type="presParOf" srcId="{3EEF20E3-E8FF-C948-B6A2-E332D891F03C}" destId="{C52653A9-88E4-5B4C-A313-E4CE4518E38B}" srcOrd="0" destOrd="0" presId="urn:microsoft.com/office/officeart/2005/8/layout/process1"/>
    <dgm:cxn modelId="{4BE925E6-D869-B345-97FD-92CF357989B7}" type="presParOf" srcId="{3EEF20E3-E8FF-C948-B6A2-E332D891F03C}" destId="{524E36A4-812D-A94F-B713-8FF1DFB30DF5}" srcOrd="1" destOrd="0" presId="urn:microsoft.com/office/officeart/2005/8/layout/process1"/>
    <dgm:cxn modelId="{4CA0B719-596E-A640-B57D-167A4896C823}" type="presParOf" srcId="{524E36A4-812D-A94F-B713-8FF1DFB30DF5}" destId="{45B56F92-CA62-7547-B01D-E6ADA8964BD8}" srcOrd="0" destOrd="0" presId="urn:microsoft.com/office/officeart/2005/8/layout/process1"/>
    <dgm:cxn modelId="{65EBE230-B371-B446-BCDA-4786D315F58E}" type="presParOf" srcId="{3EEF20E3-E8FF-C948-B6A2-E332D891F03C}" destId="{062D1ADA-9625-5C42-8A29-3EBF6176F03B}" srcOrd="2" destOrd="0" presId="urn:microsoft.com/office/officeart/2005/8/layout/process1"/>
    <dgm:cxn modelId="{5AACAD84-3128-F94D-BB90-E4E312E30AFD}" type="presParOf" srcId="{3EEF20E3-E8FF-C948-B6A2-E332D891F03C}" destId="{FF924318-EFF4-114C-A607-D5E593D342F4}" srcOrd="3" destOrd="0" presId="urn:microsoft.com/office/officeart/2005/8/layout/process1"/>
    <dgm:cxn modelId="{827A0953-3C80-AA4B-AB5D-CDCF559408B6}" type="presParOf" srcId="{FF924318-EFF4-114C-A607-D5E593D342F4}" destId="{A4EC4731-5BF8-BF47-ADB2-BBF1EF6E6274}" srcOrd="0" destOrd="0" presId="urn:microsoft.com/office/officeart/2005/8/layout/process1"/>
    <dgm:cxn modelId="{414D17A8-18FC-124A-8219-95393F47F1B0}" type="presParOf" srcId="{3EEF20E3-E8FF-C948-B6A2-E332D891F03C}" destId="{CA926706-B92E-CE41-81A0-54D1A7872542}" srcOrd="4" destOrd="0" presId="urn:microsoft.com/office/officeart/2005/8/layout/process1"/>
    <dgm:cxn modelId="{CBB7E376-44BA-0E43-9A38-129407A55130}" type="presParOf" srcId="{3EEF20E3-E8FF-C948-B6A2-E332D891F03C}" destId="{C59F1FE9-B675-F74A-81B2-DF1C859D9125}" srcOrd="5" destOrd="0" presId="urn:microsoft.com/office/officeart/2005/8/layout/process1"/>
    <dgm:cxn modelId="{D1C51068-A370-A047-8523-C4B85A79FC87}" type="presParOf" srcId="{C59F1FE9-B675-F74A-81B2-DF1C859D9125}" destId="{694E6BB3-6CB3-2541-A17A-F925628A8872}" srcOrd="0" destOrd="0" presId="urn:microsoft.com/office/officeart/2005/8/layout/process1"/>
    <dgm:cxn modelId="{6EB1EECA-B67C-3446-B3B1-5904A61C3B59}" type="presParOf" srcId="{3EEF20E3-E8FF-C948-B6A2-E332D891F03C}" destId="{A9073634-AA3C-9A44-B584-1CB99DA5005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F44408-F7EA-5D45-9F78-1E9259F17F1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4FD71C-37EB-7C4D-BA75-847F56CE95C2}">
      <dgm:prSet phldrT="[Text]"/>
      <dgm:spPr/>
      <dgm:t>
        <a:bodyPr/>
        <a:lstStyle/>
        <a:p>
          <a:r>
            <a:rPr lang="en-US" dirty="0"/>
            <a:t>Input Transcripts</a:t>
          </a:r>
        </a:p>
      </dgm:t>
    </dgm:pt>
    <dgm:pt modelId="{F1BDFDD3-509D-304E-95A4-CCE2F1A47873}" type="parTrans" cxnId="{0732BFEA-7762-F946-A27F-E72CD310C383}">
      <dgm:prSet/>
      <dgm:spPr/>
      <dgm:t>
        <a:bodyPr/>
        <a:lstStyle/>
        <a:p>
          <a:endParaRPr lang="en-US"/>
        </a:p>
      </dgm:t>
    </dgm:pt>
    <dgm:pt modelId="{3C3A72B1-6F38-454F-ADA5-D1EBE4A37A7A}" type="sibTrans" cxnId="{0732BFEA-7762-F946-A27F-E72CD310C383}">
      <dgm:prSet/>
      <dgm:spPr/>
      <dgm:t>
        <a:bodyPr/>
        <a:lstStyle/>
        <a:p>
          <a:endParaRPr lang="en-US"/>
        </a:p>
      </dgm:t>
    </dgm:pt>
    <dgm:pt modelId="{3AC304E9-26FF-944E-90D5-3DC6C1AA69DE}">
      <dgm:prSet phldrT="[Text]"/>
      <dgm:spPr/>
      <dgm:t>
        <a:bodyPr/>
        <a:lstStyle/>
        <a:p>
          <a:r>
            <a:rPr lang="en-US" dirty="0"/>
            <a:t>2014-2018</a:t>
          </a:r>
        </a:p>
      </dgm:t>
    </dgm:pt>
    <dgm:pt modelId="{0234A1D6-3B1B-9849-9EE8-C66F3B5967D5}" type="parTrans" cxnId="{6C8AAC0A-232D-9248-A993-1B79BE69D5E7}">
      <dgm:prSet/>
      <dgm:spPr/>
      <dgm:t>
        <a:bodyPr/>
        <a:lstStyle/>
        <a:p>
          <a:endParaRPr lang="en-US"/>
        </a:p>
      </dgm:t>
    </dgm:pt>
    <dgm:pt modelId="{FBCE840F-0CAD-8945-BADD-24F97645C1A6}" type="sibTrans" cxnId="{6C8AAC0A-232D-9248-A993-1B79BE69D5E7}">
      <dgm:prSet/>
      <dgm:spPr/>
      <dgm:t>
        <a:bodyPr/>
        <a:lstStyle/>
        <a:p>
          <a:endParaRPr lang="en-US"/>
        </a:p>
      </dgm:t>
    </dgm:pt>
    <dgm:pt modelId="{55AF6ACC-D03D-AE4C-B062-8B2F16A0D8E1}">
      <dgm:prSet phldrT="[Text]"/>
      <dgm:spPr/>
      <dgm:t>
        <a:bodyPr/>
        <a:lstStyle/>
        <a:p>
          <a:r>
            <a:rPr lang="en-US" dirty="0"/>
            <a:t>Apply CSPADE</a:t>
          </a:r>
        </a:p>
      </dgm:t>
    </dgm:pt>
    <dgm:pt modelId="{2ADED678-A0FA-2A45-8EFC-7F6DAAA912BC}" type="parTrans" cxnId="{D477C136-E0FD-4B4A-95A0-B7E6DFCCDBB4}">
      <dgm:prSet/>
      <dgm:spPr/>
      <dgm:t>
        <a:bodyPr/>
        <a:lstStyle/>
        <a:p>
          <a:endParaRPr lang="en-US"/>
        </a:p>
      </dgm:t>
    </dgm:pt>
    <dgm:pt modelId="{A7B5DA2F-F7AF-9F49-B4CA-599244722077}" type="sibTrans" cxnId="{D477C136-E0FD-4B4A-95A0-B7E6DFCCDBB4}">
      <dgm:prSet/>
      <dgm:spPr/>
      <dgm:t>
        <a:bodyPr/>
        <a:lstStyle/>
        <a:p>
          <a:endParaRPr lang="en-US"/>
        </a:p>
      </dgm:t>
    </dgm:pt>
    <dgm:pt modelId="{9B0DC355-4EE7-CF4D-8FA3-65138D55947F}">
      <dgm:prSet phldrT="[Text]"/>
      <dgm:spPr/>
      <dgm:t>
        <a:bodyPr/>
        <a:lstStyle/>
        <a:p>
          <a:r>
            <a:rPr lang="en-US" dirty="0"/>
            <a:t>Select Rules</a:t>
          </a:r>
        </a:p>
      </dgm:t>
    </dgm:pt>
    <dgm:pt modelId="{FAD9449B-3875-FA45-B535-5A58BD5335BA}" type="parTrans" cxnId="{FE1BE588-DFEA-2447-9DA5-BF78CB366A2D}">
      <dgm:prSet/>
      <dgm:spPr/>
      <dgm:t>
        <a:bodyPr/>
        <a:lstStyle/>
        <a:p>
          <a:endParaRPr lang="en-US"/>
        </a:p>
      </dgm:t>
    </dgm:pt>
    <dgm:pt modelId="{7117672F-4AE5-FD41-A307-D1F4ACE04C98}" type="sibTrans" cxnId="{FE1BE588-DFEA-2447-9DA5-BF78CB366A2D}">
      <dgm:prSet/>
      <dgm:spPr/>
      <dgm:t>
        <a:bodyPr/>
        <a:lstStyle/>
        <a:p>
          <a:endParaRPr lang="en-US"/>
        </a:p>
      </dgm:t>
    </dgm:pt>
    <dgm:pt modelId="{0437C19F-75BA-044F-B9A1-2BAC666811DD}">
      <dgm:prSet phldrT="[Text]"/>
      <dgm:spPr/>
      <dgm:t>
        <a:bodyPr/>
        <a:lstStyle/>
        <a:p>
          <a:r>
            <a:rPr lang="en-US" dirty="0"/>
            <a:t>Count &gt; 20</a:t>
          </a:r>
        </a:p>
      </dgm:t>
    </dgm:pt>
    <dgm:pt modelId="{5F53B404-BB6D-AD47-BBF1-552CCE5162E9}" type="parTrans" cxnId="{E80C4065-287D-8440-8119-9A5BB0096848}">
      <dgm:prSet/>
      <dgm:spPr/>
      <dgm:t>
        <a:bodyPr/>
        <a:lstStyle/>
        <a:p>
          <a:endParaRPr lang="en-US"/>
        </a:p>
      </dgm:t>
    </dgm:pt>
    <dgm:pt modelId="{0FA880D8-DE73-744F-8B85-DDA76B2B7048}" type="sibTrans" cxnId="{E80C4065-287D-8440-8119-9A5BB0096848}">
      <dgm:prSet/>
      <dgm:spPr/>
      <dgm:t>
        <a:bodyPr/>
        <a:lstStyle/>
        <a:p>
          <a:endParaRPr lang="en-US"/>
        </a:p>
      </dgm:t>
    </dgm:pt>
    <dgm:pt modelId="{33B6F756-187C-084D-A5E5-14E3CE45FED5}">
      <dgm:prSet phldrT="[Text]"/>
      <dgm:spPr/>
      <dgm:t>
        <a:bodyPr/>
        <a:lstStyle/>
        <a:p>
          <a:r>
            <a:rPr lang="en-US" dirty="0"/>
            <a:t>Red flags</a:t>
          </a:r>
        </a:p>
      </dgm:t>
    </dgm:pt>
    <dgm:pt modelId="{69AE5D8A-F2AB-EB4D-96F1-27E117C0FA3C}" type="parTrans" cxnId="{943B2148-6680-5047-BD31-87C06188DCF7}">
      <dgm:prSet/>
      <dgm:spPr/>
      <dgm:t>
        <a:bodyPr/>
        <a:lstStyle/>
        <a:p>
          <a:endParaRPr lang="en-US"/>
        </a:p>
      </dgm:t>
    </dgm:pt>
    <dgm:pt modelId="{AA2D9868-44A9-EA40-8AEE-2E386522331A}" type="sibTrans" cxnId="{943B2148-6680-5047-BD31-87C06188DCF7}">
      <dgm:prSet/>
      <dgm:spPr/>
      <dgm:t>
        <a:bodyPr/>
        <a:lstStyle/>
        <a:p>
          <a:endParaRPr lang="en-US"/>
        </a:p>
      </dgm:t>
    </dgm:pt>
    <dgm:pt modelId="{661EFD0B-A617-A746-B29A-1314635257D1}">
      <dgm:prSet phldrT="[Text]"/>
      <dgm:spPr/>
      <dgm:t>
        <a:bodyPr/>
        <a:lstStyle/>
        <a:p>
          <a:r>
            <a:rPr lang="en-US" dirty="0"/>
            <a:t>Confidence &gt; 0.4</a:t>
          </a:r>
        </a:p>
      </dgm:t>
    </dgm:pt>
    <dgm:pt modelId="{BD3118E8-B39F-4441-A402-289D231E3072}" type="parTrans" cxnId="{7680E79F-DD97-F247-A792-2B758B45354A}">
      <dgm:prSet/>
      <dgm:spPr/>
      <dgm:t>
        <a:bodyPr/>
        <a:lstStyle/>
        <a:p>
          <a:endParaRPr lang="en-US"/>
        </a:p>
      </dgm:t>
    </dgm:pt>
    <dgm:pt modelId="{4B425296-D1A0-EE43-9CE3-E50BA0E04DE3}" type="sibTrans" cxnId="{7680E79F-DD97-F247-A792-2B758B45354A}">
      <dgm:prSet/>
      <dgm:spPr/>
      <dgm:t>
        <a:bodyPr/>
        <a:lstStyle/>
        <a:p>
          <a:endParaRPr lang="en-US"/>
        </a:p>
      </dgm:t>
    </dgm:pt>
    <dgm:pt modelId="{36475A9C-A304-2945-A32F-8D930CAA2CD5}">
      <dgm:prSet phldrT="[Text]"/>
      <dgm:spPr/>
      <dgm:t>
        <a:bodyPr/>
        <a:lstStyle/>
        <a:p>
          <a:r>
            <a:rPr lang="en-US" dirty="0"/>
            <a:t>Lift &gt; 1</a:t>
          </a:r>
        </a:p>
      </dgm:t>
    </dgm:pt>
    <dgm:pt modelId="{93D285C1-B49C-074F-9161-123C2780DD01}" type="parTrans" cxnId="{64D0534C-E5A7-D142-84B4-E56688C20D39}">
      <dgm:prSet/>
      <dgm:spPr/>
      <dgm:t>
        <a:bodyPr/>
        <a:lstStyle/>
        <a:p>
          <a:endParaRPr lang="en-US"/>
        </a:p>
      </dgm:t>
    </dgm:pt>
    <dgm:pt modelId="{6D14F85E-876A-1144-A4C7-3EBFBA2D9190}" type="sibTrans" cxnId="{64D0534C-E5A7-D142-84B4-E56688C20D39}">
      <dgm:prSet/>
      <dgm:spPr/>
      <dgm:t>
        <a:bodyPr/>
        <a:lstStyle/>
        <a:p>
          <a:endParaRPr lang="en-US"/>
        </a:p>
      </dgm:t>
    </dgm:pt>
    <dgm:pt modelId="{9BD52CC3-98A2-AD40-81AE-0D763FEEFAEE}">
      <dgm:prSet phldrT="[Text]"/>
      <dgm:spPr/>
      <dgm:t>
        <a:bodyPr/>
        <a:lstStyle/>
        <a:p>
          <a:r>
            <a:rPr lang="en-US" dirty="0"/>
            <a:t>if FAIL =&gt; FAIL</a:t>
          </a:r>
        </a:p>
      </dgm:t>
    </dgm:pt>
    <dgm:pt modelId="{C1F68240-4E3F-0246-B21A-5938545BD89C}" type="parTrans" cxnId="{A19ED68E-4A67-F04F-B544-84770542197E}">
      <dgm:prSet/>
      <dgm:spPr/>
      <dgm:t>
        <a:bodyPr/>
        <a:lstStyle/>
        <a:p>
          <a:endParaRPr lang="en-US"/>
        </a:p>
      </dgm:t>
    </dgm:pt>
    <dgm:pt modelId="{5946D3EF-C934-D145-A3AE-EDBD01598997}" type="sibTrans" cxnId="{A19ED68E-4A67-F04F-B544-84770542197E}">
      <dgm:prSet/>
      <dgm:spPr/>
      <dgm:t>
        <a:bodyPr/>
        <a:lstStyle/>
        <a:p>
          <a:endParaRPr lang="en-US"/>
        </a:p>
      </dgm:t>
    </dgm:pt>
    <dgm:pt modelId="{A4E0BD80-F0F7-EC41-B46E-FA261CA8C828}">
      <dgm:prSet phldrT="[Text]"/>
      <dgm:spPr/>
      <dgm:t>
        <a:bodyPr/>
        <a:lstStyle/>
        <a:p>
          <a:r>
            <a:rPr lang="en-US" dirty="0"/>
            <a:t>if NOT TAKEN =&gt; FAIL</a:t>
          </a:r>
        </a:p>
      </dgm:t>
    </dgm:pt>
    <dgm:pt modelId="{2CD87E59-782A-9C47-81F5-AFE5877721AA}" type="parTrans" cxnId="{6AE3C6F3-1135-A647-BFA4-5990D706D3DA}">
      <dgm:prSet/>
      <dgm:spPr/>
      <dgm:t>
        <a:bodyPr/>
        <a:lstStyle/>
        <a:p>
          <a:endParaRPr lang="en-US"/>
        </a:p>
      </dgm:t>
    </dgm:pt>
    <dgm:pt modelId="{2F8D72AA-D9A1-324F-8FCA-BD16D4CD0A86}" type="sibTrans" cxnId="{6AE3C6F3-1135-A647-BFA4-5990D706D3DA}">
      <dgm:prSet/>
      <dgm:spPr/>
      <dgm:t>
        <a:bodyPr/>
        <a:lstStyle/>
        <a:p>
          <a:endParaRPr lang="en-US"/>
        </a:p>
      </dgm:t>
    </dgm:pt>
    <dgm:pt modelId="{3EEF20E3-E8FF-C948-B6A2-E332D891F03C}" type="pres">
      <dgm:prSet presAssocID="{38F44408-F7EA-5D45-9F78-1E9259F17F1C}" presName="Name0" presStyleCnt="0">
        <dgm:presLayoutVars>
          <dgm:dir/>
          <dgm:resizeHandles val="exact"/>
        </dgm:presLayoutVars>
      </dgm:prSet>
      <dgm:spPr/>
    </dgm:pt>
    <dgm:pt modelId="{C52653A9-88E4-5B4C-A313-E4CE4518E38B}" type="pres">
      <dgm:prSet presAssocID="{CB4FD71C-37EB-7C4D-BA75-847F56CE95C2}" presName="node" presStyleLbl="node1" presStyleIdx="0" presStyleCnt="4">
        <dgm:presLayoutVars>
          <dgm:bulletEnabled val="1"/>
        </dgm:presLayoutVars>
      </dgm:prSet>
      <dgm:spPr/>
    </dgm:pt>
    <dgm:pt modelId="{524E36A4-812D-A94F-B713-8FF1DFB30DF5}" type="pres">
      <dgm:prSet presAssocID="{3C3A72B1-6F38-454F-ADA5-D1EBE4A37A7A}" presName="sibTrans" presStyleLbl="sibTrans2D1" presStyleIdx="0" presStyleCnt="3"/>
      <dgm:spPr/>
    </dgm:pt>
    <dgm:pt modelId="{45B56F92-CA62-7547-B01D-E6ADA8964BD8}" type="pres">
      <dgm:prSet presAssocID="{3C3A72B1-6F38-454F-ADA5-D1EBE4A37A7A}" presName="connectorText" presStyleLbl="sibTrans2D1" presStyleIdx="0" presStyleCnt="3"/>
      <dgm:spPr/>
    </dgm:pt>
    <dgm:pt modelId="{062D1ADA-9625-5C42-8A29-3EBF6176F03B}" type="pres">
      <dgm:prSet presAssocID="{55AF6ACC-D03D-AE4C-B062-8B2F16A0D8E1}" presName="node" presStyleLbl="node1" presStyleIdx="1" presStyleCnt="4">
        <dgm:presLayoutVars>
          <dgm:bulletEnabled val="1"/>
        </dgm:presLayoutVars>
      </dgm:prSet>
      <dgm:spPr/>
    </dgm:pt>
    <dgm:pt modelId="{FF924318-EFF4-114C-A607-D5E593D342F4}" type="pres">
      <dgm:prSet presAssocID="{A7B5DA2F-F7AF-9F49-B4CA-599244722077}" presName="sibTrans" presStyleLbl="sibTrans2D1" presStyleIdx="1" presStyleCnt="3"/>
      <dgm:spPr/>
    </dgm:pt>
    <dgm:pt modelId="{A4EC4731-5BF8-BF47-ADB2-BBF1EF6E6274}" type="pres">
      <dgm:prSet presAssocID="{A7B5DA2F-F7AF-9F49-B4CA-599244722077}" presName="connectorText" presStyleLbl="sibTrans2D1" presStyleIdx="1" presStyleCnt="3"/>
      <dgm:spPr/>
    </dgm:pt>
    <dgm:pt modelId="{CA926706-B92E-CE41-81A0-54D1A7872542}" type="pres">
      <dgm:prSet presAssocID="{9B0DC355-4EE7-CF4D-8FA3-65138D55947F}" presName="node" presStyleLbl="node1" presStyleIdx="2" presStyleCnt="4">
        <dgm:presLayoutVars>
          <dgm:bulletEnabled val="1"/>
        </dgm:presLayoutVars>
      </dgm:prSet>
      <dgm:spPr/>
    </dgm:pt>
    <dgm:pt modelId="{C59F1FE9-B675-F74A-81B2-DF1C859D9125}" type="pres">
      <dgm:prSet presAssocID="{7117672F-4AE5-FD41-A307-D1F4ACE04C98}" presName="sibTrans" presStyleLbl="sibTrans2D1" presStyleIdx="2" presStyleCnt="3"/>
      <dgm:spPr/>
    </dgm:pt>
    <dgm:pt modelId="{694E6BB3-6CB3-2541-A17A-F925628A8872}" type="pres">
      <dgm:prSet presAssocID="{7117672F-4AE5-FD41-A307-D1F4ACE04C98}" presName="connectorText" presStyleLbl="sibTrans2D1" presStyleIdx="2" presStyleCnt="3"/>
      <dgm:spPr/>
    </dgm:pt>
    <dgm:pt modelId="{A9073634-AA3C-9A44-B584-1CB99DA50058}" type="pres">
      <dgm:prSet presAssocID="{33B6F756-187C-084D-A5E5-14E3CE45FED5}" presName="node" presStyleLbl="node1" presStyleIdx="3" presStyleCnt="4">
        <dgm:presLayoutVars>
          <dgm:bulletEnabled val="1"/>
        </dgm:presLayoutVars>
      </dgm:prSet>
      <dgm:spPr/>
    </dgm:pt>
  </dgm:ptLst>
  <dgm:cxnLst>
    <dgm:cxn modelId="{56614105-8CA3-4F42-9E8B-B78A9891730D}" type="presOf" srcId="{A7B5DA2F-F7AF-9F49-B4CA-599244722077}" destId="{A4EC4731-5BF8-BF47-ADB2-BBF1EF6E6274}" srcOrd="1" destOrd="0" presId="urn:microsoft.com/office/officeart/2005/8/layout/process1"/>
    <dgm:cxn modelId="{6C8AAC0A-232D-9248-A993-1B79BE69D5E7}" srcId="{CB4FD71C-37EB-7C4D-BA75-847F56CE95C2}" destId="{3AC304E9-26FF-944E-90D5-3DC6C1AA69DE}" srcOrd="0" destOrd="0" parTransId="{0234A1D6-3B1B-9849-9EE8-C66F3B5967D5}" sibTransId="{FBCE840F-0CAD-8945-BADD-24F97645C1A6}"/>
    <dgm:cxn modelId="{4680601C-603D-6543-8764-87DE9B972109}" type="presOf" srcId="{3C3A72B1-6F38-454F-ADA5-D1EBE4A37A7A}" destId="{45B56F92-CA62-7547-B01D-E6ADA8964BD8}" srcOrd="1" destOrd="0" presId="urn:microsoft.com/office/officeart/2005/8/layout/process1"/>
    <dgm:cxn modelId="{B56A3229-0ABE-5A43-B8AC-CD6C8E0A0EB0}" type="presOf" srcId="{36475A9C-A304-2945-A32F-8D930CAA2CD5}" destId="{CA926706-B92E-CE41-81A0-54D1A7872542}" srcOrd="0" destOrd="2" presId="urn:microsoft.com/office/officeart/2005/8/layout/process1"/>
    <dgm:cxn modelId="{1C13AF36-8778-2F4D-96C9-B2B4597564DB}" type="presOf" srcId="{33B6F756-187C-084D-A5E5-14E3CE45FED5}" destId="{A9073634-AA3C-9A44-B584-1CB99DA50058}" srcOrd="0" destOrd="0" presId="urn:microsoft.com/office/officeart/2005/8/layout/process1"/>
    <dgm:cxn modelId="{D477C136-E0FD-4B4A-95A0-B7E6DFCCDBB4}" srcId="{38F44408-F7EA-5D45-9F78-1E9259F17F1C}" destId="{55AF6ACC-D03D-AE4C-B062-8B2F16A0D8E1}" srcOrd="1" destOrd="0" parTransId="{2ADED678-A0FA-2A45-8EFC-7F6DAAA912BC}" sibTransId="{A7B5DA2F-F7AF-9F49-B4CA-599244722077}"/>
    <dgm:cxn modelId="{943B2148-6680-5047-BD31-87C06188DCF7}" srcId="{38F44408-F7EA-5D45-9F78-1E9259F17F1C}" destId="{33B6F756-187C-084D-A5E5-14E3CE45FED5}" srcOrd="3" destOrd="0" parTransId="{69AE5D8A-F2AB-EB4D-96F1-27E117C0FA3C}" sibTransId="{AA2D9868-44A9-EA40-8AEE-2E386522331A}"/>
    <dgm:cxn modelId="{64D0534C-E5A7-D142-84B4-E56688C20D39}" srcId="{9B0DC355-4EE7-CF4D-8FA3-65138D55947F}" destId="{36475A9C-A304-2945-A32F-8D930CAA2CD5}" srcOrd="1" destOrd="0" parTransId="{93D285C1-B49C-074F-9161-123C2780DD01}" sibTransId="{6D14F85E-876A-1144-A4C7-3EBFBA2D9190}"/>
    <dgm:cxn modelId="{83241050-9C4B-2048-B761-A08B9581B43C}" type="presOf" srcId="{CB4FD71C-37EB-7C4D-BA75-847F56CE95C2}" destId="{C52653A9-88E4-5B4C-A313-E4CE4518E38B}" srcOrd="0" destOrd="0" presId="urn:microsoft.com/office/officeart/2005/8/layout/process1"/>
    <dgm:cxn modelId="{8DADB455-E782-234C-A94A-DC835522F7DB}" type="presOf" srcId="{661EFD0B-A617-A746-B29A-1314635257D1}" destId="{CA926706-B92E-CE41-81A0-54D1A7872542}" srcOrd="0" destOrd="3" presId="urn:microsoft.com/office/officeart/2005/8/layout/process1"/>
    <dgm:cxn modelId="{756B1257-16CD-094B-8F00-790A4A520321}" type="presOf" srcId="{9BD52CC3-98A2-AD40-81AE-0D763FEEFAEE}" destId="{062D1ADA-9625-5C42-8A29-3EBF6176F03B}" srcOrd="0" destOrd="1" presId="urn:microsoft.com/office/officeart/2005/8/layout/process1"/>
    <dgm:cxn modelId="{2AC4D45B-6543-CE41-982D-46E85F45E14F}" type="presOf" srcId="{7117672F-4AE5-FD41-A307-D1F4ACE04C98}" destId="{694E6BB3-6CB3-2541-A17A-F925628A8872}" srcOrd="1" destOrd="0" presId="urn:microsoft.com/office/officeart/2005/8/layout/process1"/>
    <dgm:cxn modelId="{E80C4065-287D-8440-8119-9A5BB0096848}" srcId="{9B0DC355-4EE7-CF4D-8FA3-65138D55947F}" destId="{0437C19F-75BA-044F-B9A1-2BAC666811DD}" srcOrd="0" destOrd="0" parTransId="{5F53B404-BB6D-AD47-BBF1-552CCE5162E9}" sibTransId="{0FA880D8-DE73-744F-8B85-DDA76B2B7048}"/>
    <dgm:cxn modelId="{CCF3526B-89DC-2D4F-9C96-1E59C0C4FDCC}" type="presOf" srcId="{A7B5DA2F-F7AF-9F49-B4CA-599244722077}" destId="{FF924318-EFF4-114C-A607-D5E593D342F4}" srcOrd="0" destOrd="0" presId="urn:microsoft.com/office/officeart/2005/8/layout/process1"/>
    <dgm:cxn modelId="{FE1BE588-DFEA-2447-9DA5-BF78CB366A2D}" srcId="{38F44408-F7EA-5D45-9F78-1E9259F17F1C}" destId="{9B0DC355-4EE7-CF4D-8FA3-65138D55947F}" srcOrd="2" destOrd="0" parTransId="{FAD9449B-3875-FA45-B535-5A58BD5335BA}" sibTransId="{7117672F-4AE5-FD41-A307-D1F4ACE04C98}"/>
    <dgm:cxn modelId="{A19ED68E-4A67-F04F-B544-84770542197E}" srcId="{55AF6ACC-D03D-AE4C-B062-8B2F16A0D8E1}" destId="{9BD52CC3-98A2-AD40-81AE-0D763FEEFAEE}" srcOrd="0" destOrd="0" parTransId="{C1F68240-4E3F-0246-B21A-5938545BD89C}" sibTransId="{5946D3EF-C934-D145-A3AE-EDBD01598997}"/>
    <dgm:cxn modelId="{7EE6569A-E10B-E94D-BF25-DD513728CFE9}" type="presOf" srcId="{38F44408-F7EA-5D45-9F78-1E9259F17F1C}" destId="{3EEF20E3-E8FF-C948-B6A2-E332D891F03C}" srcOrd="0" destOrd="0" presId="urn:microsoft.com/office/officeart/2005/8/layout/process1"/>
    <dgm:cxn modelId="{7680E79F-DD97-F247-A792-2B758B45354A}" srcId="{9B0DC355-4EE7-CF4D-8FA3-65138D55947F}" destId="{661EFD0B-A617-A746-B29A-1314635257D1}" srcOrd="2" destOrd="0" parTransId="{BD3118E8-B39F-4441-A402-289D231E3072}" sibTransId="{4B425296-D1A0-EE43-9CE3-E50BA0E04DE3}"/>
    <dgm:cxn modelId="{C88E06A0-4AA6-E049-9C4F-DFD0AEB503E4}" type="presOf" srcId="{3C3A72B1-6F38-454F-ADA5-D1EBE4A37A7A}" destId="{524E36A4-812D-A94F-B713-8FF1DFB30DF5}" srcOrd="0" destOrd="0" presId="urn:microsoft.com/office/officeart/2005/8/layout/process1"/>
    <dgm:cxn modelId="{0B7203C6-744B-DD41-8F0C-110910B4C835}" type="presOf" srcId="{A4E0BD80-F0F7-EC41-B46E-FA261CA8C828}" destId="{062D1ADA-9625-5C42-8A29-3EBF6176F03B}" srcOrd="0" destOrd="2" presId="urn:microsoft.com/office/officeart/2005/8/layout/process1"/>
    <dgm:cxn modelId="{66144CCE-43C8-2C4D-80AC-F6EB31BFA21C}" type="presOf" srcId="{7117672F-4AE5-FD41-A307-D1F4ACE04C98}" destId="{C59F1FE9-B675-F74A-81B2-DF1C859D9125}" srcOrd="0" destOrd="0" presId="urn:microsoft.com/office/officeart/2005/8/layout/process1"/>
    <dgm:cxn modelId="{F18318DC-40C9-154C-89D7-6E03802886FB}" type="presOf" srcId="{0437C19F-75BA-044F-B9A1-2BAC666811DD}" destId="{CA926706-B92E-CE41-81A0-54D1A7872542}" srcOrd="0" destOrd="1" presId="urn:microsoft.com/office/officeart/2005/8/layout/process1"/>
    <dgm:cxn modelId="{6A5901E3-2791-FF40-B914-9AA3A09A361F}" type="presOf" srcId="{3AC304E9-26FF-944E-90D5-3DC6C1AA69DE}" destId="{C52653A9-88E4-5B4C-A313-E4CE4518E38B}" srcOrd="0" destOrd="1" presId="urn:microsoft.com/office/officeart/2005/8/layout/process1"/>
    <dgm:cxn modelId="{6A7818E5-7AAC-0040-A041-A806D4C642AC}" type="presOf" srcId="{55AF6ACC-D03D-AE4C-B062-8B2F16A0D8E1}" destId="{062D1ADA-9625-5C42-8A29-3EBF6176F03B}" srcOrd="0" destOrd="0" presId="urn:microsoft.com/office/officeart/2005/8/layout/process1"/>
    <dgm:cxn modelId="{0732BFEA-7762-F946-A27F-E72CD310C383}" srcId="{38F44408-F7EA-5D45-9F78-1E9259F17F1C}" destId="{CB4FD71C-37EB-7C4D-BA75-847F56CE95C2}" srcOrd="0" destOrd="0" parTransId="{F1BDFDD3-509D-304E-95A4-CCE2F1A47873}" sibTransId="{3C3A72B1-6F38-454F-ADA5-D1EBE4A37A7A}"/>
    <dgm:cxn modelId="{6AE3C6F3-1135-A647-BFA4-5990D706D3DA}" srcId="{55AF6ACC-D03D-AE4C-B062-8B2F16A0D8E1}" destId="{A4E0BD80-F0F7-EC41-B46E-FA261CA8C828}" srcOrd="1" destOrd="0" parTransId="{2CD87E59-782A-9C47-81F5-AFE5877721AA}" sibTransId="{2F8D72AA-D9A1-324F-8FCA-BD16D4CD0A86}"/>
    <dgm:cxn modelId="{1EB00CF4-3DE3-C846-A859-18C8BC098265}" type="presOf" srcId="{9B0DC355-4EE7-CF4D-8FA3-65138D55947F}" destId="{CA926706-B92E-CE41-81A0-54D1A7872542}" srcOrd="0" destOrd="0" presId="urn:microsoft.com/office/officeart/2005/8/layout/process1"/>
    <dgm:cxn modelId="{FB9E4479-BC78-6E48-BA44-AB73AA00D46F}" type="presParOf" srcId="{3EEF20E3-E8FF-C948-B6A2-E332D891F03C}" destId="{C52653A9-88E4-5B4C-A313-E4CE4518E38B}" srcOrd="0" destOrd="0" presId="urn:microsoft.com/office/officeart/2005/8/layout/process1"/>
    <dgm:cxn modelId="{4BE925E6-D869-B345-97FD-92CF357989B7}" type="presParOf" srcId="{3EEF20E3-E8FF-C948-B6A2-E332D891F03C}" destId="{524E36A4-812D-A94F-B713-8FF1DFB30DF5}" srcOrd="1" destOrd="0" presId="urn:microsoft.com/office/officeart/2005/8/layout/process1"/>
    <dgm:cxn modelId="{4CA0B719-596E-A640-B57D-167A4896C823}" type="presParOf" srcId="{524E36A4-812D-A94F-B713-8FF1DFB30DF5}" destId="{45B56F92-CA62-7547-B01D-E6ADA8964BD8}" srcOrd="0" destOrd="0" presId="urn:microsoft.com/office/officeart/2005/8/layout/process1"/>
    <dgm:cxn modelId="{65EBE230-B371-B446-BCDA-4786D315F58E}" type="presParOf" srcId="{3EEF20E3-E8FF-C948-B6A2-E332D891F03C}" destId="{062D1ADA-9625-5C42-8A29-3EBF6176F03B}" srcOrd="2" destOrd="0" presId="urn:microsoft.com/office/officeart/2005/8/layout/process1"/>
    <dgm:cxn modelId="{5AACAD84-3128-F94D-BB90-E4E312E30AFD}" type="presParOf" srcId="{3EEF20E3-E8FF-C948-B6A2-E332D891F03C}" destId="{FF924318-EFF4-114C-A607-D5E593D342F4}" srcOrd="3" destOrd="0" presId="urn:microsoft.com/office/officeart/2005/8/layout/process1"/>
    <dgm:cxn modelId="{827A0953-3C80-AA4B-AB5D-CDCF559408B6}" type="presParOf" srcId="{FF924318-EFF4-114C-A607-D5E593D342F4}" destId="{A4EC4731-5BF8-BF47-ADB2-BBF1EF6E6274}" srcOrd="0" destOrd="0" presId="urn:microsoft.com/office/officeart/2005/8/layout/process1"/>
    <dgm:cxn modelId="{414D17A8-18FC-124A-8219-95393F47F1B0}" type="presParOf" srcId="{3EEF20E3-E8FF-C948-B6A2-E332D891F03C}" destId="{CA926706-B92E-CE41-81A0-54D1A7872542}" srcOrd="4" destOrd="0" presId="urn:microsoft.com/office/officeart/2005/8/layout/process1"/>
    <dgm:cxn modelId="{CBB7E376-44BA-0E43-9A38-129407A55130}" type="presParOf" srcId="{3EEF20E3-E8FF-C948-B6A2-E332D891F03C}" destId="{C59F1FE9-B675-F74A-81B2-DF1C859D9125}" srcOrd="5" destOrd="0" presId="urn:microsoft.com/office/officeart/2005/8/layout/process1"/>
    <dgm:cxn modelId="{D1C51068-A370-A047-8523-C4B85A79FC87}" type="presParOf" srcId="{C59F1FE9-B675-F74A-81B2-DF1C859D9125}" destId="{694E6BB3-6CB3-2541-A17A-F925628A8872}" srcOrd="0" destOrd="0" presId="urn:microsoft.com/office/officeart/2005/8/layout/process1"/>
    <dgm:cxn modelId="{6EB1EECA-B67C-3446-B3B1-5904A61C3B59}" type="presParOf" srcId="{3EEF20E3-E8FF-C948-B6A2-E332D891F03C}" destId="{A9073634-AA3C-9A44-B584-1CB99DA5005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F44408-F7EA-5D45-9F78-1E9259F17F1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4FD71C-37EB-7C4D-BA75-847F56CE95C2}">
      <dgm:prSet phldrT="[Text]"/>
      <dgm:spPr>
        <a:solidFill>
          <a:schemeClr val="accent2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Input Transcripts</a:t>
          </a:r>
        </a:p>
      </dgm:t>
    </dgm:pt>
    <dgm:pt modelId="{F1BDFDD3-509D-304E-95A4-CCE2F1A47873}" type="parTrans" cxnId="{0732BFEA-7762-F946-A27F-E72CD310C383}">
      <dgm:prSet/>
      <dgm:spPr/>
      <dgm:t>
        <a:bodyPr/>
        <a:lstStyle/>
        <a:p>
          <a:endParaRPr lang="en-US"/>
        </a:p>
      </dgm:t>
    </dgm:pt>
    <dgm:pt modelId="{3C3A72B1-6F38-454F-ADA5-D1EBE4A37A7A}" type="sibTrans" cxnId="{0732BFEA-7762-F946-A27F-E72CD310C383}">
      <dgm:prSet/>
      <dgm:spPr>
        <a:solidFill>
          <a:schemeClr val="accent2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3AC304E9-26FF-944E-90D5-3DC6C1AA69DE}">
      <dgm:prSet phldrT="[Text]"/>
      <dgm:spPr>
        <a:solidFill>
          <a:schemeClr val="accent2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2014-2018</a:t>
          </a:r>
        </a:p>
      </dgm:t>
    </dgm:pt>
    <dgm:pt modelId="{0234A1D6-3B1B-9849-9EE8-C66F3B5967D5}" type="parTrans" cxnId="{6C8AAC0A-232D-9248-A993-1B79BE69D5E7}">
      <dgm:prSet/>
      <dgm:spPr/>
      <dgm:t>
        <a:bodyPr/>
        <a:lstStyle/>
        <a:p>
          <a:endParaRPr lang="en-US"/>
        </a:p>
      </dgm:t>
    </dgm:pt>
    <dgm:pt modelId="{FBCE840F-0CAD-8945-BADD-24F97645C1A6}" type="sibTrans" cxnId="{6C8AAC0A-232D-9248-A993-1B79BE69D5E7}">
      <dgm:prSet/>
      <dgm:spPr/>
      <dgm:t>
        <a:bodyPr/>
        <a:lstStyle/>
        <a:p>
          <a:endParaRPr lang="en-US"/>
        </a:p>
      </dgm:t>
    </dgm:pt>
    <dgm:pt modelId="{55AF6ACC-D03D-AE4C-B062-8B2F16A0D8E1}">
      <dgm:prSet phldrT="[Text]"/>
      <dgm:spPr>
        <a:solidFill>
          <a:schemeClr val="accent3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Apply CSPADE</a:t>
          </a:r>
        </a:p>
      </dgm:t>
    </dgm:pt>
    <dgm:pt modelId="{2ADED678-A0FA-2A45-8EFC-7F6DAAA912BC}" type="parTrans" cxnId="{D477C136-E0FD-4B4A-95A0-B7E6DFCCDBB4}">
      <dgm:prSet/>
      <dgm:spPr/>
      <dgm:t>
        <a:bodyPr/>
        <a:lstStyle/>
        <a:p>
          <a:endParaRPr lang="en-US"/>
        </a:p>
      </dgm:t>
    </dgm:pt>
    <dgm:pt modelId="{A7B5DA2F-F7AF-9F49-B4CA-599244722077}" type="sibTrans" cxnId="{D477C136-E0FD-4B4A-95A0-B7E6DFCCDBB4}">
      <dgm:prSet/>
      <dgm:spPr>
        <a:solidFill>
          <a:schemeClr val="accent3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9B0DC355-4EE7-CF4D-8FA3-65138D55947F}">
      <dgm:prSet phldrT="[Text]"/>
      <dgm:spPr/>
      <dgm:t>
        <a:bodyPr/>
        <a:lstStyle/>
        <a:p>
          <a:r>
            <a:rPr lang="en-US" dirty="0"/>
            <a:t>Select Rules</a:t>
          </a:r>
        </a:p>
      </dgm:t>
    </dgm:pt>
    <dgm:pt modelId="{FAD9449B-3875-FA45-B535-5A58BD5335BA}" type="parTrans" cxnId="{FE1BE588-DFEA-2447-9DA5-BF78CB366A2D}">
      <dgm:prSet/>
      <dgm:spPr/>
      <dgm:t>
        <a:bodyPr/>
        <a:lstStyle/>
        <a:p>
          <a:endParaRPr lang="en-US"/>
        </a:p>
      </dgm:t>
    </dgm:pt>
    <dgm:pt modelId="{7117672F-4AE5-FD41-A307-D1F4ACE04C98}" type="sibTrans" cxnId="{FE1BE588-DFEA-2447-9DA5-BF78CB366A2D}">
      <dgm:prSet/>
      <dgm:spPr>
        <a:solidFill>
          <a:schemeClr val="accent4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0437C19F-75BA-044F-B9A1-2BAC666811DD}">
      <dgm:prSet phldrT="[Text]"/>
      <dgm:spPr/>
      <dgm:t>
        <a:bodyPr/>
        <a:lstStyle/>
        <a:p>
          <a:r>
            <a:rPr lang="en-US" dirty="0"/>
            <a:t>Count &gt; 20</a:t>
          </a:r>
        </a:p>
      </dgm:t>
    </dgm:pt>
    <dgm:pt modelId="{5F53B404-BB6D-AD47-BBF1-552CCE5162E9}" type="parTrans" cxnId="{E80C4065-287D-8440-8119-9A5BB0096848}">
      <dgm:prSet/>
      <dgm:spPr/>
      <dgm:t>
        <a:bodyPr/>
        <a:lstStyle/>
        <a:p>
          <a:endParaRPr lang="en-US"/>
        </a:p>
      </dgm:t>
    </dgm:pt>
    <dgm:pt modelId="{0FA880D8-DE73-744F-8B85-DDA76B2B7048}" type="sibTrans" cxnId="{E80C4065-287D-8440-8119-9A5BB0096848}">
      <dgm:prSet/>
      <dgm:spPr/>
      <dgm:t>
        <a:bodyPr/>
        <a:lstStyle/>
        <a:p>
          <a:endParaRPr lang="en-US"/>
        </a:p>
      </dgm:t>
    </dgm:pt>
    <dgm:pt modelId="{33B6F756-187C-084D-A5E5-14E3CE45FED5}">
      <dgm:prSet phldrT="[Text]"/>
      <dgm:spPr>
        <a:solidFill>
          <a:schemeClr val="accent5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Red flags</a:t>
          </a:r>
        </a:p>
      </dgm:t>
    </dgm:pt>
    <dgm:pt modelId="{69AE5D8A-F2AB-EB4D-96F1-27E117C0FA3C}" type="parTrans" cxnId="{943B2148-6680-5047-BD31-87C06188DCF7}">
      <dgm:prSet/>
      <dgm:spPr/>
      <dgm:t>
        <a:bodyPr/>
        <a:lstStyle/>
        <a:p>
          <a:endParaRPr lang="en-US"/>
        </a:p>
      </dgm:t>
    </dgm:pt>
    <dgm:pt modelId="{AA2D9868-44A9-EA40-8AEE-2E386522331A}" type="sibTrans" cxnId="{943B2148-6680-5047-BD31-87C06188DCF7}">
      <dgm:prSet/>
      <dgm:spPr/>
      <dgm:t>
        <a:bodyPr/>
        <a:lstStyle/>
        <a:p>
          <a:endParaRPr lang="en-US"/>
        </a:p>
      </dgm:t>
    </dgm:pt>
    <dgm:pt modelId="{661EFD0B-A617-A746-B29A-1314635257D1}">
      <dgm:prSet phldrT="[Text]"/>
      <dgm:spPr/>
      <dgm:t>
        <a:bodyPr/>
        <a:lstStyle/>
        <a:p>
          <a:r>
            <a:rPr lang="en-US" dirty="0"/>
            <a:t>Confidence &gt; 0.4</a:t>
          </a:r>
        </a:p>
      </dgm:t>
    </dgm:pt>
    <dgm:pt modelId="{BD3118E8-B39F-4441-A402-289D231E3072}" type="parTrans" cxnId="{7680E79F-DD97-F247-A792-2B758B45354A}">
      <dgm:prSet/>
      <dgm:spPr/>
      <dgm:t>
        <a:bodyPr/>
        <a:lstStyle/>
        <a:p>
          <a:endParaRPr lang="en-US"/>
        </a:p>
      </dgm:t>
    </dgm:pt>
    <dgm:pt modelId="{4B425296-D1A0-EE43-9CE3-E50BA0E04DE3}" type="sibTrans" cxnId="{7680E79F-DD97-F247-A792-2B758B45354A}">
      <dgm:prSet/>
      <dgm:spPr/>
      <dgm:t>
        <a:bodyPr/>
        <a:lstStyle/>
        <a:p>
          <a:endParaRPr lang="en-US"/>
        </a:p>
      </dgm:t>
    </dgm:pt>
    <dgm:pt modelId="{36475A9C-A304-2945-A32F-8D930CAA2CD5}">
      <dgm:prSet phldrT="[Text]"/>
      <dgm:spPr/>
      <dgm:t>
        <a:bodyPr/>
        <a:lstStyle/>
        <a:p>
          <a:r>
            <a:rPr lang="en-US" dirty="0"/>
            <a:t>Lift &gt; 1</a:t>
          </a:r>
        </a:p>
      </dgm:t>
    </dgm:pt>
    <dgm:pt modelId="{93D285C1-B49C-074F-9161-123C2780DD01}" type="parTrans" cxnId="{64D0534C-E5A7-D142-84B4-E56688C20D39}">
      <dgm:prSet/>
      <dgm:spPr/>
      <dgm:t>
        <a:bodyPr/>
        <a:lstStyle/>
        <a:p>
          <a:endParaRPr lang="en-US"/>
        </a:p>
      </dgm:t>
    </dgm:pt>
    <dgm:pt modelId="{6D14F85E-876A-1144-A4C7-3EBFBA2D9190}" type="sibTrans" cxnId="{64D0534C-E5A7-D142-84B4-E56688C20D39}">
      <dgm:prSet/>
      <dgm:spPr/>
      <dgm:t>
        <a:bodyPr/>
        <a:lstStyle/>
        <a:p>
          <a:endParaRPr lang="en-US"/>
        </a:p>
      </dgm:t>
    </dgm:pt>
    <dgm:pt modelId="{9BD52CC3-98A2-AD40-81AE-0D763FEEFAEE}">
      <dgm:prSet phldrT="[Text]"/>
      <dgm:spPr>
        <a:solidFill>
          <a:schemeClr val="accent3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if FAIL =&gt; FAIL</a:t>
          </a:r>
        </a:p>
      </dgm:t>
    </dgm:pt>
    <dgm:pt modelId="{C1F68240-4E3F-0246-B21A-5938545BD89C}" type="parTrans" cxnId="{A19ED68E-4A67-F04F-B544-84770542197E}">
      <dgm:prSet/>
      <dgm:spPr/>
      <dgm:t>
        <a:bodyPr/>
        <a:lstStyle/>
        <a:p>
          <a:endParaRPr lang="en-US"/>
        </a:p>
      </dgm:t>
    </dgm:pt>
    <dgm:pt modelId="{5946D3EF-C934-D145-A3AE-EDBD01598997}" type="sibTrans" cxnId="{A19ED68E-4A67-F04F-B544-84770542197E}">
      <dgm:prSet/>
      <dgm:spPr/>
      <dgm:t>
        <a:bodyPr/>
        <a:lstStyle/>
        <a:p>
          <a:endParaRPr lang="en-US"/>
        </a:p>
      </dgm:t>
    </dgm:pt>
    <dgm:pt modelId="{A4E0BD80-F0F7-EC41-B46E-FA261CA8C828}">
      <dgm:prSet phldrT="[Text]"/>
      <dgm:spPr>
        <a:solidFill>
          <a:schemeClr val="accent3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if NOT TAKEN =&gt; FAIL</a:t>
          </a:r>
        </a:p>
      </dgm:t>
    </dgm:pt>
    <dgm:pt modelId="{2CD87E59-782A-9C47-81F5-AFE5877721AA}" type="parTrans" cxnId="{6AE3C6F3-1135-A647-BFA4-5990D706D3DA}">
      <dgm:prSet/>
      <dgm:spPr/>
      <dgm:t>
        <a:bodyPr/>
        <a:lstStyle/>
        <a:p>
          <a:endParaRPr lang="en-US"/>
        </a:p>
      </dgm:t>
    </dgm:pt>
    <dgm:pt modelId="{2F8D72AA-D9A1-324F-8FCA-BD16D4CD0A86}" type="sibTrans" cxnId="{6AE3C6F3-1135-A647-BFA4-5990D706D3DA}">
      <dgm:prSet/>
      <dgm:spPr/>
      <dgm:t>
        <a:bodyPr/>
        <a:lstStyle/>
        <a:p>
          <a:endParaRPr lang="en-US"/>
        </a:p>
      </dgm:t>
    </dgm:pt>
    <dgm:pt modelId="{3EEF20E3-E8FF-C948-B6A2-E332D891F03C}" type="pres">
      <dgm:prSet presAssocID="{38F44408-F7EA-5D45-9F78-1E9259F17F1C}" presName="Name0" presStyleCnt="0">
        <dgm:presLayoutVars>
          <dgm:dir/>
          <dgm:resizeHandles val="exact"/>
        </dgm:presLayoutVars>
      </dgm:prSet>
      <dgm:spPr/>
    </dgm:pt>
    <dgm:pt modelId="{C52653A9-88E4-5B4C-A313-E4CE4518E38B}" type="pres">
      <dgm:prSet presAssocID="{CB4FD71C-37EB-7C4D-BA75-847F56CE95C2}" presName="node" presStyleLbl="node1" presStyleIdx="0" presStyleCnt="4">
        <dgm:presLayoutVars>
          <dgm:bulletEnabled val="1"/>
        </dgm:presLayoutVars>
      </dgm:prSet>
      <dgm:spPr/>
    </dgm:pt>
    <dgm:pt modelId="{524E36A4-812D-A94F-B713-8FF1DFB30DF5}" type="pres">
      <dgm:prSet presAssocID="{3C3A72B1-6F38-454F-ADA5-D1EBE4A37A7A}" presName="sibTrans" presStyleLbl="sibTrans2D1" presStyleIdx="0" presStyleCnt="3"/>
      <dgm:spPr/>
    </dgm:pt>
    <dgm:pt modelId="{45B56F92-CA62-7547-B01D-E6ADA8964BD8}" type="pres">
      <dgm:prSet presAssocID="{3C3A72B1-6F38-454F-ADA5-D1EBE4A37A7A}" presName="connectorText" presStyleLbl="sibTrans2D1" presStyleIdx="0" presStyleCnt="3"/>
      <dgm:spPr/>
    </dgm:pt>
    <dgm:pt modelId="{062D1ADA-9625-5C42-8A29-3EBF6176F03B}" type="pres">
      <dgm:prSet presAssocID="{55AF6ACC-D03D-AE4C-B062-8B2F16A0D8E1}" presName="node" presStyleLbl="node1" presStyleIdx="1" presStyleCnt="4">
        <dgm:presLayoutVars>
          <dgm:bulletEnabled val="1"/>
        </dgm:presLayoutVars>
      </dgm:prSet>
      <dgm:spPr/>
    </dgm:pt>
    <dgm:pt modelId="{FF924318-EFF4-114C-A607-D5E593D342F4}" type="pres">
      <dgm:prSet presAssocID="{A7B5DA2F-F7AF-9F49-B4CA-599244722077}" presName="sibTrans" presStyleLbl="sibTrans2D1" presStyleIdx="1" presStyleCnt="3"/>
      <dgm:spPr/>
    </dgm:pt>
    <dgm:pt modelId="{A4EC4731-5BF8-BF47-ADB2-BBF1EF6E6274}" type="pres">
      <dgm:prSet presAssocID="{A7B5DA2F-F7AF-9F49-B4CA-599244722077}" presName="connectorText" presStyleLbl="sibTrans2D1" presStyleIdx="1" presStyleCnt="3"/>
      <dgm:spPr/>
    </dgm:pt>
    <dgm:pt modelId="{CA926706-B92E-CE41-81A0-54D1A7872542}" type="pres">
      <dgm:prSet presAssocID="{9B0DC355-4EE7-CF4D-8FA3-65138D55947F}" presName="node" presStyleLbl="node1" presStyleIdx="2" presStyleCnt="4">
        <dgm:presLayoutVars>
          <dgm:bulletEnabled val="1"/>
        </dgm:presLayoutVars>
      </dgm:prSet>
      <dgm:spPr/>
    </dgm:pt>
    <dgm:pt modelId="{C59F1FE9-B675-F74A-81B2-DF1C859D9125}" type="pres">
      <dgm:prSet presAssocID="{7117672F-4AE5-FD41-A307-D1F4ACE04C98}" presName="sibTrans" presStyleLbl="sibTrans2D1" presStyleIdx="2" presStyleCnt="3"/>
      <dgm:spPr/>
    </dgm:pt>
    <dgm:pt modelId="{694E6BB3-6CB3-2541-A17A-F925628A8872}" type="pres">
      <dgm:prSet presAssocID="{7117672F-4AE5-FD41-A307-D1F4ACE04C98}" presName="connectorText" presStyleLbl="sibTrans2D1" presStyleIdx="2" presStyleCnt="3"/>
      <dgm:spPr/>
    </dgm:pt>
    <dgm:pt modelId="{A9073634-AA3C-9A44-B584-1CB99DA50058}" type="pres">
      <dgm:prSet presAssocID="{33B6F756-187C-084D-A5E5-14E3CE45FED5}" presName="node" presStyleLbl="node1" presStyleIdx="3" presStyleCnt="4">
        <dgm:presLayoutVars>
          <dgm:bulletEnabled val="1"/>
        </dgm:presLayoutVars>
      </dgm:prSet>
      <dgm:spPr/>
    </dgm:pt>
  </dgm:ptLst>
  <dgm:cxnLst>
    <dgm:cxn modelId="{56614105-8CA3-4F42-9E8B-B78A9891730D}" type="presOf" srcId="{A7B5DA2F-F7AF-9F49-B4CA-599244722077}" destId="{A4EC4731-5BF8-BF47-ADB2-BBF1EF6E6274}" srcOrd="1" destOrd="0" presId="urn:microsoft.com/office/officeart/2005/8/layout/process1"/>
    <dgm:cxn modelId="{6C8AAC0A-232D-9248-A993-1B79BE69D5E7}" srcId="{CB4FD71C-37EB-7C4D-BA75-847F56CE95C2}" destId="{3AC304E9-26FF-944E-90D5-3DC6C1AA69DE}" srcOrd="0" destOrd="0" parTransId="{0234A1D6-3B1B-9849-9EE8-C66F3B5967D5}" sibTransId="{FBCE840F-0CAD-8945-BADD-24F97645C1A6}"/>
    <dgm:cxn modelId="{4680601C-603D-6543-8764-87DE9B972109}" type="presOf" srcId="{3C3A72B1-6F38-454F-ADA5-D1EBE4A37A7A}" destId="{45B56F92-CA62-7547-B01D-E6ADA8964BD8}" srcOrd="1" destOrd="0" presId="urn:microsoft.com/office/officeart/2005/8/layout/process1"/>
    <dgm:cxn modelId="{B56A3229-0ABE-5A43-B8AC-CD6C8E0A0EB0}" type="presOf" srcId="{36475A9C-A304-2945-A32F-8D930CAA2CD5}" destId="{CA926706-B92E-CE41-81A0-54D1A7872542}" srcOrd="0" destOrd="2" presId="urn:microsoft.com/office/officeart/2005/8/layout/process1"/>
    <dgm:cxn modelId="{1C13AF36-8778-2F4D-96C9-B2B4597564DB}" type="presOf" srcId="{33B6F756-187C-084D-A5E5-14E3CE45FED5}" destId="{A9073634-AA3C-9A44-B584-1CB99DA50058}" srcOrd="0" destOrd="0" presId="urn:microsoft.com/office/officeart/2005/8/layout/process1"/>
    <dgm:cxn modelId="{D477C136-E0FD-4B4A-95A0-B7E6DFCCDBB4}" srcId="{38F44408-F7EA-5D45-9F78-1E9259F17F1C}" destId="{55AF6ACC-D03D-AE4C-B062-8B2F16A0D8E1}" srcOrd="1" destOrd="0" parTransId="{2ADED678-A0FA-2A45-8EFC-7F6DAAA912BC}" sibTransId="{A7B5DA2F-F7AF-9F49-B4CA-599244722077}"/>
    <dgm:cxn modelId="{943B2148-6680-5047-BD31-87C06188DCF7}" srcId="{38F44408-F7EA-5D45-9F78-1E9259F17F1C}" destId="{33B6F756-187C-084D-A5E5-14E3CE45FED5}" srcOrd="3" destOrd="0" parTransId="{69AE5D8A-F2AB-EB4D-96F1-27E117C0FA3C}" sibTransId="{AA2D9868-44A9-EA40-8AEE-2E386522331A}"/>
    <dgm:cxn modelId="{64D0534C-E5A7-D142-84B4-E56688C20D39}" srcId="{9B0DC355-4EE7-CF4D-8FA3-65138D55947F}" destId="{36475A9C-A304-2945-A32F-8D930CAA2CD5}" srcOrd="1" destOrd="0" parTransId="{93D285C1-B49C-074F-9161-123C2780DD01}" sibTransId="{6D14F85E-876A-1144-A4C7-3EBFBA2D9190}"/>
    <dgm:cxn modelId="{83241050-9C4B-2048-B761-A08B9581B43C}" type="presOf" srcId="{CB4FD71C-37EB-7C4D-BA75-847F56CE95C2}" destId="{C52653A9-88E4-5B4C-A313-E4CE4518E38B}" srcOrd="0" destOrd="0" presId="urn:microsoft.com/office/officeart/2005/8/layout/process1"/>
    <dgm:cxn modelId="{8DADB455-E782-234C-A94A-DC835522F7DB}" type="presOf" srcId="{661EFD0B-A617-A746-B29A-1314635257D1}" destId="{CA926706-B92E-CE41-81A0-54D1A7872542}" srcOrd="0" destOrd="3" presId="urn:microsoft.com/office/officeart/2005/8/layout/process1"/>
    <dgm:cxn modelId="{756B1257-16CD-094B-8F00-790A4A520321}" type="presOf" srcId="{9BD52CC3-98A2-AD40-81AE-0D763FEEFAEE}" destId="{062D1ADA-9625-5C42-8A29-3EBF6176F03B}" srcOrd="0" destOrd="1" presId="urn:microsoft.com/office/officeart/2005/8/layout/process1"/>
    <dgm:cxn modelId="{2AC4D45B-6543-CE41-982D-46E85F45E14F}" type="presOf" srcId="{7117672F-4AE5-FD41-A307-D1F4ACE04C98}" destId="{694E6BB3-6CB3-2541-A17A-F925628A8872}" srcOrd="1" destOrd="0" presId="urn:microsoft.com/office/officeart/2005/8/layout/process1"/>
    <dgm:cxn modelId="{E80C4065-287D-8440-8119-9A5BB0096848}" srcId="{9B0DC355-4EE7-CF4D-8FA3-65138D55947F}" destId="{0437C19F-75BA-044F-B9A1-2BAC666811DD}" srcOrd="0" destOrd="0" parTransId="{5F53B404-BB6D-AD47-BBF1-552CCE5162E9}" sibTransId="{0FA880D8-DE73-744F-8B85-DDA76B2B7048}"/>
    <dgm:cxn modelId="{CCF3526B-89DC-2D4F-9C96-1E59C0C4FDCC}" type="presOf" srcId="{A7B5DA2F-F7AF-9F49-B4CA-599244722077}" destId="{FF924318-EFF4-114C-A607-D5E593D342F4}" srcOrd="0" destOrd="0" presId="urn:microsoft.com/office/officeart/2005/8/layout/process1"/>
    <dgm:cxn modelId="{FE1BE588-DFEA-2447-9DA5-BF78CB366A2D}" srcId="{38F44408-F7EA-5D45-9F78-1E9259F17F1C}" destId="{9B0DC355-4EE7-CF4D-8FA3-65138D55947F}" srcOrd="2" destOrd="0" parTransId="{FAD9449B-3875-FA45-B535-5A58BD5335BA}" sibTransId="{7117672F-4AE5-FD41-A307-D1F4ACE04C98}"/>
    <dgm:cxn modelId="{A19ED68E-4A67-F04F-B544-84770542197E}" srcId="{55AF6ACC-D03D-AE4C-B062-8B2F16A0D8E1}" destId="{9BD52CC3-98A2-AD40-81AE-0D763FEEFAEE}" srcOrd="0" destOrd="0" parTransId="{C1F68240-4E3F-0246-B21A-5938545BD89C}" sibTransId="{5946D3EF-C934-D145-A3AE-EDBD01598997}"/>
    <dgm:cxn modelId="{7EE6569A-E10B-E94D-BF25-DD513728CFE9}" type="presOf" srcId="{38F44408-F7EA-5D45-9F78-1E9259F17F1C}" destId="{3EEF20E3-E8FF-C948-B6A2-E332D891F03C}" srcOrd="0" destOrd="0" presId="urn:microsoft.com/office/officeart/2005/8/layout/process1"/>
    <dgm:cxn modelId="{7680E79F-DD97-F247-A792-2B758B45354A}" srcId="{9B0DC355-4EE7-CF4D-8FA3-65138D55947F}" destId="{661EFD0B-A617-A746-B29A-1314635257D1}" srcOrd="2" destOrd="0" parTransId="{BD3118E8-B39F-4441-A402-289D231E3072}" sibTransId="{4B425296-D1A0-EE43-9CE3-E50BA0E04DE3}"/>
    <dgm:cxn modelId="{C88E06A0-4AA6-E049-9C4F-DFD0AEB503E4}" type="presOf" srcId="{3C3A72B1-6F38-454F-ADA5-D1EBE4A37A7A}" destId="{524E36A4-812D-A94F-B713-8FF1DFB30DF5}" srcOrd="0" destOrd="0" presId="urn:microsoft.com/office/officeart/2005/8/layout/process1"/>
    <dgm:cxn modelId="{0B7203C6-744B-DD41-8F0C-110910B4C835}" type="presOf" srcId="{A4E0BD80-F0F7-EC41-B46E-FA261CA8C828}" destId="{062D1ADA-9625-5C42-8A29-3EBF6176F03B}" srcOrd="0" destOrd="2" presId="urn:microsoft.com/office/officeart/2005/8/layout/process1"/>
    <dgm:cxn modelId="{66144CCE-43C8-2C4D-80AC-F6EB31BFA21C}" type="presOf" srcId="{7117672F-4AE5-FD41-A307-D1F4ACE04C98}" destId="{C59F1FE9-B675-F74A-81B2-DF1C859D9125}" srcOrd="0" destOrd="0" presId="urn:microsoft.com/office/officeart/2005/8/layout/process1"/>
    <dgm:cxn modelId="{F18318DC-40C9-154C-89D7-6E03802886FB}" type="presOf" srcId="{0437C19F-75BA-044F-B9A1-2BAC666811DD}" destId="{CA926706-B92E-CE41-81A0-54D1A7872542}" srcOrd="0" destOrd="1" presId="urn:microsoft.com/office/officeart/2005/8/layout/process1"/>
    <dgm:cxn modelId="{6A5901E3-2791-FF40-B914-9AA3A09A361F}" type="presOf" srcId="{3AC304E9-26FF-944E-90D5-3DC6C1AA69DE}" destId="{C52653A9-88E4-5B4C-A313-E4CE4518E38B}" srcOrd="0" destOrd="1" presId="urn:microsoft.com/office/officeart/2005/8/layout/process1"/>
    <dgm:cxn modelId="{6A7818E5-7AAC-0040-A041-A806D4C642AC}" type="presOf" srcId="{55AF6ACC-D03D-AE4C-B062-8B2F16A0D8E1}" destId="{062D1ADA-9625-5C42-8A29-3EBF6176F03B}" srcOrd="0" destOrd="0" presId="urn:microsoft.com/office/officeart/2005/8/layout/process1"/>
    <dgm:cxn modelId="{0732BFEA-7762-F946-A27F-E72CD310C383}" srcId="{38F44408-F7EA-5D45-9F78-1E9259F17F1C}" destId="{CB4FD71C-37EB-7C4D-BA75-847F56CE95C2}" srcOrd="0" destOrd="0" parTransId="{F1BDFDD3-509D-304E-95A4-CCE2F1A47873}" sibTransId="{3C3A72B1-6F38-454F-ADA5-D1EBE4A37A7A}"/>
    <dgm:cxn modelId="{6AE3C6F3-1135-A647-BFA4-5990D706D3DA}" srcId="{55AF6ACC-D03D-AE4C-B062-8B2F16A0D8E1}" destId="{A4E0BD80-F0F7-EC41-B46E-FA261CA8C828}" srcOrd="1" destOrd="0" parTransId="{2CD87E59-782A-9C47-81F5-AFE5877721AA}" sibTransId="{2F8D72AA-D9A1-324F-8FCA-BD16D4CD0A86}"/>
    <dgm:cxn modelId="{1EB00CF4-3DE3-C846-A859-18C8BC098265}" type="presOf" srcId="{9B0DC355-4EE7-CF4D-8FA3-65138D55947F}" destId="{CA926706-B92E-CE41-81A0-54D1A7872542}" srcOrd="0" destOrd="0" presId="urn:microsoft.com/office/officeart/2005/8/layout/process1"/>
    <dgm:cxn modelId="{FB9E4479-BC78-6E48-BA44-AB73AA00D46F}" type="presParOf" srcId="{3EEF20E3-E8FF-C948-B6A2-E332D891F03C}" destId="{C52653A9-88E4-5B4C-A313-E4CE4518E38B}" srcOrd="0" destOrd="0" presId="urn:microsoft.com/office/officeart/2005/8/layout/process1"/>
    <dgm:cxn modelId="{4BE925E6-D869-B345-97FD-92CF357989B7}" type="presParOf" srcId="{3EEF20E3-E8FF-C948-B6A2-E332D891F03C}" destId="{524E36A4-812D-A94F-B713-8FF1DFB30DF5}" srcOrd="1" destOrd="0" presId="urn:microsoft.com/office/officeart/2005/8/layout/process1"/>
    <dgm:cxn modelId="{4CA0B719-596E-A640-B57D-167A4896C823}" type="presParOf" srcId="{524E36A4-812D-A94F-B713-8FF1DFB30DF5}" destId="{45B56F92-CA62-7547-B01D-E6ADA8964BD8}" srcOrd="0" destOrd="0" presId="urn:microsoft.com/office/officeart/2005/8/layout/process1"/>
    <dgm:cxn modelId="{65EBE230-B371-B446-BCDA-4786D315F58E}" type="presParOf" srcId="{3EEF20E3-E8FF-C948-B6A2-E332D891F03C}" destId="{062D1ADA-9625-5C42-8A29-3EBF6176F03B}" srcOrd="2" destOrd="0" presId="urn:microsoft.com/office/officeart/2005/8/layout/process1"/>
    <dgm:cxn modelId="{5AACAD84-3128-F94D-BB90-E4E312E30AFD}" type="presParOf" srcId="{3EEF20E3-E8FF-C948-B6A2-E332D891F03C}" destId="{FF924318-EFF4-114C-A607-D5E593D342F4}" srcOrd="3" destOrd="0" presId="urn:microsoft.com/office/officeart/2005/8/layout/process1"/>
    <dgm:cxn modelId="{827A0953-3C80-AA4B-AB5D-CDCF559408B6}" type="presParOf" srcId="{FF924318-EFF4-114C-A607-D5E593D342F4}" destId="{A4EC4731-5BF8-BF47-ADB2-BBF1EF6E6274}" srcOrd="0" destOrd="0" presId="urn:microsoft.com/office/officeart/2005/8/layout/process1"/>
    <dgm:cxn modelId="{414D17A8-18FC-124A-8219-95393F47F1B0}" type="presParOf" srcId="{3EEF20E3-E8FF-C948-B6A2-E332D891F03C}" destId="{CA926706-B92E-CE41-81A0-54D1A7872542}" srcOrd="4" destOrd="0" presId="urn:microsoft.com/office/officeart/2005/8/layout/process1"/>
    <dgm:cxn modelId="{CBB7E376-44BA-0E43-9A38-129407A55130}" type="presParOf" srcId="{3EEF20E3-E8FF-C948-B6A2-E332D891F03C}" destId="{C59F1FE9-B675-F74A-81B2-DF1C859D9125}" srcOrd="5" destOrd="0" presId="urn:microsoft.com/office/officeart/2005/8/layout/process1"/>
    <dgm:cxn modelId="{D1C51068-A370-A047-8523-C4B85A79FC87}" type="presParOf" srcId="{C59F1FE9-B675-F74A-81B2-DF1C859D9125}" destId="{694E6BB3-6CB3-2541-A17A-F925628A8872}" srcOrd="0" destOrd="0" presId="urn:microsoft.com/office/officeart/2005/8/layout/process1"/>
    <dgm:cxn modelId="{6EB1EECA-B67C-3446-B3B1-5904A61C3B59}" type="presParOf" srcId="{3EEF20E3-E8FF-C948-B6A2-E332D891F03C}" destId="{A9073634-AA3C-9A44-B584-1CB99DA5005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8F44408-F7EA-5D45-9F78-1E9259F17F1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4FD71C-37EB-7C4D-BA75-847F56CE95C2}">
      <dgm:prSet phldrT="[Text]"/>
      <dgm:spPr>
        <a:solidFill>
          <a:schemeClr val="accent2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/>
            <a:t>Input Text</a:t>
          </a:r>
          <a:endParaRPr lang="en-US" dirty="0"/>
        </a:p>
      </dgm:t>
    </dgm:pt>
    <dgm:pt modelId="{F1BDFDD3-509D-304E-95A4-CCE2F1A47873}" type="parTrans" cxnId="{0732BFEA-7762-F946-A27F-E72CD310C383}">
      <dgm:prSet/>
      <dgm:spPr/>
      <dgm:t>
        <a:bodyPr/>
        <a:lstStyle/>
        <a:p>
          <a:endParaRPr lang="en-US"/>
        </a:p>
      </dgm:t>
    </dgm:pt>
    <dgm:pt modelId="{3C3A72B1-6F38-454F-ADA5-D1EBE4A37A7A}" type="sibTrans" cxnId="{0732BFEA-7762-F946-A27F-E72CD310C383}">
      <dgm:prSet/>
      <dgm:spPr>
        <a:solidFill>
          <a:schemeClr val="accent2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3AC304E9-26FF-944E-90D5-3DC6C1AA69DE}">
      <dgm:prSet phldrT="[Text]"/>
      <dgm:spPr>
        <a:solidFill>
          <a:schemeClr val="accent2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Course Manuals</a:t>
          </a:r>
        </a:p>
      </dgm:t>
    </dgm:pt>
    <dgm:pt modelId="{0234A1D6-3B1B-9849-9EE8-C66F3B5967D5}" type="parTrans" cxnId="{6C8AAC0A-232D-9248-A993-1B79BE69D5E7}">
      <dgm:prSet/>
      <dgm:spPr/>
      <dgm:t>
        <a:bodyPr/>
        <a:lstStyle/>
        <a:p>
          <a:endParaRPr lang="en-US"/>
        </a:p>
      </dgm:t>
    </dgm:pt>
    <dgm:pt modelId="{FBCE840F-0CAD-8945-BADD-24F97645C1A6}" type="sibTrans" cxnId="{6C8AAC0A-232D-9248-A993-1B79BE69D5E7}">
      <dgm:prSet/>
      <dgm:spPr/>
      <dgm:t>
        <a:bodyPr/>
        <a:lstStyle/>
        <a:p>
          <a:endParaRPr lang="en-US"/>
        </a:p>
      </dgm:t>
    </dgm:pt>
    <dgm:pt modelId="{6CD63970-2CBC-954B-9501-8C5F0C4CDBCE}">
      <dgm:prSet phldrT="[Text]"/>
      <dgm:spPr>
        <a:solidFill>
          <a:schemeClr val="accent2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Course Catalogue</a:t>
          </a:r>
        </a:p>
      </dgm:t>
    </dgm:pt>
    <dgm:pt modelId="{C99847DF-21B0-A446-9659-F5B8CDEA48A4}" type="parTrans" cxnId="{74327FB3-36E2-6743-8F22-F756AA588167}">
      <dgm:prSet/>
      <dgm:spPr/>
      <dgm:t>
        <a:bodyPr/>
        <a:lstStyle/>
        <a:p>
          <a:endParaRPr lang="en-US"/>
        </a:p>
      </dgm:t>
    </dgm:pt>
    <dgm:pt modelId="{15F7C560-B22A-5541-989E-540FBD204766}" type="sibTrans" cxnId="{74327FB3-36E2-6743-8F22-F756AA588167}">
      <dgm:prSet/>
      <dgm:spPr/>
      <dgm:t>
        <a:bodyPr/>
        <a:lstStyle/>
        <a:p>
          <a:endParaRPr lang="en-US"/>
        </a:p>
      </dgm:t>
    </dgm:pt>
    <dgm:pt modelId="{55AF6ACC-D03D-AE4C-B062-8B2F16A0D8E1}">
      <dgm:prSet phldrT="[Text]"/>
      <dgm:spPr>
        <a:solidFill>
          <a:schemeClr val="accent4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Apply LDA</a:t>
          </a:r>
        </a:p>
      </dgm:t>
    </dgm:pt>
    <dgm:pt modelId="{2ADED678-A0FA-2A45-8EFC-7F6DAAA912BC}" type="parTrans" cxnId="{D477C136-E0FD-4B4A-95A0-B7E6DFCCDBB4}">
      <dgm:prSet/>
      <dgm:spPr/>
      <dgm:t>
        <a:bodyPr/>
        <a:lstStyle/>
        <a:p>
          <a:endParaRPr lang="en-US"/>
        </a:p>
      </dgm:t>
    </dgm:pt>
    <dgm:pt modelId="{A7B5DA2F-F7AF-9F49-B4CA-599244722077}" type="sibTrans" cxnId="{D477C136-E0FD-4B4A-95A0-B7E6DFCCDBB4}">
      <dgm:prSet/>
      <dgm:spPr>
        <a:solidFill>
          <a:schemeClr val="accent4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7D6AA2CE-1DC2-9742-92CF-885CA52CA627}">
      <dgm:prSet phldrT="[Text]"/>
      <dgm:spPr>
        <a:solidFill>
          <a:schemeClr val="accent4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Number of topics from 5 to 250 by 5</a:t>
          </a:r>
        </a:p>
      </dgm:t>
    </dgm:pt>
    <dgm:pt modelId="{96750AF0-2505-6A46-B9CA-FE421C4BC92D}" type="parTrans" cxnId="{2C64AF3D-3E1B-5C48-8D6E-3210C30753AB}">
      <dgm:prSet/>
      <dgm:spPr/>
      <dgm:t>
        <a:bodyPr/>
        <a:lstStyle/>
        <a:p>
          <a:endParaRPr lang="en-US"/>
        </a:p>
      </dgm:t>
    </dgm:pt>
    <dgm:pt modelId="{B711D696-2CCC-2046-A5DF-A95001FFDD95}" type="sibTrans" cxnId="{2C64AF3D-3E1B-5C48-8D6E-3210C30753AB}">
      <dgm:prSet/>
      <dgm:spPr/>
      <dgm:t>
        <a:bodyPr/>
        <a:lstStyle/>
        <a:p>
          <a:endParaRPr lang="en-US"/>
        </a:p>
      </dgm:t>
    </dgm:pt>
    <dgm:pt modelId="{9B0DC355-4EE7-CF4D-8FA3-65138D55947F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Evaluate Performance over n topics</a:t>
          </a:r>
        </a:p>
      </dgm:t>
    </dgm:pt>
    <dgm:pt modelId="{FAD9449B-3875-FA45-B535-5A58BD5335BA}" type="parTrans" cxnId="{FE1BE588-DFEA-2447-9DA5-BF78CB366A2D}">
      <dgm:prSet/>
      <dgm:spPr/>
      <dgm:t>
        <a:bodyPr/>
        <a:lstStyle/>
        <a:p>
          <a:endParaRPr lang="en-US"/>
        </a:p>
      </dgm:t>
    </dgm:pt>
    <dgm:pt modelId="{7117672F-4AE5-FD41-A307-D1F4ACE04C98}" type="sibTrans" cxnId="{FE1BE588-DFEA-2447-9DA5-BF78CB366A2D}">
      <dgm:prSet/>
      <dgm:spPr>
        <a:solidFill>
          <a:schemeClr val="accent5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0437C19F-75BA-044F-B9A1-2BAC666811DD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Perplexity</a:t>
          </a:r>
        </a:p>
      </dgm:t>
    </dgm:pt>
    <dgm:pt modelId="{5F53B404-BB6D-AD47-BBF1-552CCE5162E9}" type="parTrans" cxnId="{E80C4065-287D-8440-8119-9A5BB0096848}">
      <dgm:prSet/>
      <dgm:spPr/>
      <dgm:t>
        <a:bodyPr/>
        <a:lstStyle/>
        <a:p>
          <a:endParaRPr lang="en-US"/>
        </a:p>
      </dgm:t>
    </dgm:pt>
    <dgm:pt modelId="{0FA880D8-DE73-744F-8B85-DDA76B2B7048}" type="sibTrans" cxnId="{E80C4065-287D-8440-8119-9A5BB0096848}">
      <dgm:prSet/>
      <dgm:spPr/>
      <dgm:t>
        <a:bodyPr/>
        <a:lstStyle/>
        <a:p>
          <a:endParaRPr lang="en-US"/>
        </a:p>
      </dgm:t>
    </dgm:pt>
    <dgm:pt modelId="{F6D58DD0-BC92-354B-B63E-89311C05467C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Log Likelihood</a:t>
          </a:r>
        </a:p>
      </dgm:t>
    </dgm:pt>
    <dgm:pt modelId="{CB2333CF-7392-B64F-B54A-63F25D6D9C5C}" type="parTrans" cxnId="{C6516B07-CC80-334B-BB48-E0F4A187926C}">
      <dgm:prSet/>
      <dgm:spPr/>
      <dgm:t>
        <a:bodyPr/>
        <a:lstStyle/>
        <a:p>
          <a:endParaRPr lang="en-US"/>
        </a:p>
      </dgm:t>
    </dgm:pt>
    <dgm:pt modelId="{F38A59B3-429D-9847-820A-F7DED544AA92}" type="sibTrans" cxnId="{C6516B07-CC80-334B-BB48-E0F4A187926C}">
      <dgm:prSet/>
      <dgm:spPr/>
      <dgm:t>
        <a:bodyPr/>
        <a:lstStyle/>
        <a:p>
          <a:endParaRPr lang="en-US"/>
        </a:p>
      </dgm:t>
    </dgm:pt>
    <dgm:pt modelId="{33D3D1C4-0710-EF47-B358-0895FA51953B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Tests</a:t>
          </a:r>
        </a:p>
      </dgm:t>
    </dgm:pt>
    <dgm:pt modelId="{D2B3E44B-CFE5-8A4D-BDC3-4A7A6CFCF634}" type="parTrans" cxnId="{F33AE15F-2D02-C742-8C4A-3E55A2BCEF56}">
      <dgm:prSet/>
      <dgm:spPr/>
      <dgm:t>
        <a:bodyPr/>
        <a:lstStyle/>
        <a:p>
          <a:endParaRPr lang="en-US"/>
        </a:p>
      </dgm:t>
    </dgm:pt>
    <dgm:pt modelId="{161CB8BB-0E7D-E444-9547-06096094EE43}" type="sibTrans" cxnId="{F33AE15F-2D02-C742-8C4A-3E55A2BCEF56}">
      <dgm:prSet/>
      <dgm:spPr/>
      <dgm:t>
        <a:bodyPr/>
        <a:lstStyle/>
        <a:p>
          <a:endParaRPr lang="en-US"/>
        </a:p>
      </dgm:t>
    </dgm:pt>
    <dgm:pt modelId="{6538A03E-16C6-5844-9C23-5F41C2C68AA8}">
      <dgm:prSet phldrT="[Text]"/>
      <dgm:spPr>
        <a:solidFill>
          <a:schemeClr val="accent6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Keep model with ideal number of topics</a:t>
          </a:r>
        </a:p>
      </dgm:t>
    </dgm:pt>
    <dgm:pt modelId="{B4863396-C8D6-BC4A-A2FE-D651A37B69E6}" type="parTrans" cxnId="{49048317-CC28-4343-B60E-724215B332E4}">
      <dgm:prSet/>
      <dgm:spPr/>
      <dgm:t>
        <a:bodyPr/>
        <a:lstStyle/>
        <a:p>
          <a:endParaRPr lang="en-US"/>
        </a:p>
      </dgm:t>
    </dgm:pt>
    <dgm:pt modelId="{144BD065-D5E3-6D4E-909D-7307EB4647B8}" type="sibTrans" cxnId="{49048317-CC28-4343-B60E-724215B332E4}">
      <dgm:prSet/>
      <dgm:spPr>
        <a:solidFill>
          <a:schemeClr val="accent6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09BF1B22-F38C-A244-B84B-DD790BBDD48B}">
      <dgm:prSet phldrT="[Text]"/>
      <dgm:spPr>
        <a:solidFill>
          <a:schemeClr val="accent3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/>
            <a:t>Clean Text Data</a:t>
          </a:r>
          <a:endParaRPr lang="en-US" dirty="0"/>
        </a:p>
      </dgm:t>
    </dgm:pt>
    <dgm:pt modelId="{4C75BE9E-3490-C148-B3FB-B5BDD0EF8EC9}" type="parTrans" cxnId="{E2870886-AEB8-3E43-823F-4FD3CE88D6D2}">
      <dgm:prSet/>
      <dgm:spPr/>
      <dgm:t>
        <a:bodyPr/>
        <a:lstStyle/>
        <a:p>
          <a:endParaRPr lang="en-US"/>
        </a:p>
      </dgm:t>
    </dgm:pt>
    <dgm:pt modelId="{0148387F-2B4A-144F-AFDD-638507C2DD23}" type="sibTrans" cxnId="{E2870886-AEB8-3E43-823F-4FD3CE88D6D2}">
      <dgm:prSet/>
      <dgm:spPr>
        <a:solidFill>
          <a:schemeClr val="accent3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8E8CE73E-AB18-F34A-965D-5B840B9B2AE1}">
      <dgm:prSet phldrT="[Text]"/>
      <dgm:spPr>
        <a:solidFill>
          <a:schemeClr val="accent3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Lowercase</a:t>
          </a:r>
        </a:p>
      </dgm:t>
    </dgm:pt>
    <dgm:pt modelId="{82E2BD51-3D8B-1643-B512-E801686E8EDD}" type="parTrans" cxnId="{B29A408C-C4B9-A143-95E2-7D7F3EB2986C}">
      <dgm:prSet/>
      <dgm:spPr/>
      <dgm:t>
        <a:bodyPr/>
        <a:lstStyle/>
        <a:p>
          <a:endParaRPr lang="en-US"/>
        </a:p>
      </dgm:t>
    </dgm:pt>
    <dgm:pt modelId="{4C74F4F8-8AC8-AE4B-AA0A-93F8F5663E45}" type="sibTrans" cxnId="{B29A408C-C4B9-A143-95E2-7D7F3EB2986C}">
      <dgm:prSet/>
      <dgm:spPr/>
      <dgm:t>
        <a:bodyPr/>
        <a:lstStyle/>
        <a:p>
          <a:endParaRPr lang="en-US"/>
        </a:p>
      </dgm:t>
    </dgm:pt>
    <dgm:pt modelId="{DF9BD9C1-64A2-6244-BAEB-13F631EECF86}">
      <dgm:prSet phldrT="[Text]"/>
      <dgm:spPr>
        <a:solidFill>
          <a:schemeClr val="accent3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Stemming</a:t>
          </a:r>
        </a:p>
      </dgm:t>
    </dgm:pt>
    <dgm:pt modelId="{2B9DB3A5-4A47-D14B-9DBD-1DA9231BD809}" type="parTrans" cxnId="{24424D2C-658C-C542-B4D3-3974DCE95E3C}">
      <dgm:prSet/>
      <dgm:spPr/>
      <dgm:t>
        <a:bodyPr/>
        <a:lstStyle/>
        <a:p>
          <a:endParaRPr lang="en-US"/>
        </a:p>
      </dgm:t>
    </dgm:pt>
    <dgm:pt modelId="{7A56CBBB-A19F-2242-8C9A-2C7C96BF35D9}" type="sibTrans" cxnId="{24424D2C-658C-C542-B4D3-3974DCE95E3C}">
      <dgm:prSet/>
      <dgm:spPr/>
      <dgm:t>
        <a:bodyPr/>
        <a:lstStyle/>
        <a:p>
          <a:endParaRPr lang="en-US"/>
        </a:p>
      </dgm:t>
    </dgm:pt>
    <dgm:pt modelId="{33B6F756-187C-084D-A5E5-14E3CE45FED5}">
      <dgm:prSet phldrT="[Text]"/>
      <dgm:spPr>
        <a:solidFill>
          <a:schemeClr val="accent2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Use Beta and Gamma Distributions</a:t>
          </a:r>
        </a:p>
      </dgm:t>
    </dgm:pt>
    <dgm:pt modelId="{69AE5D8A-F2AB-EB4D-96F1-27E117C0FA3C}" type="parTrans" cxnId="{943B2148-6680-5047-BD31-87C06188DCF7}">
      <dgm:prSet/>
      <dgm:spPr/>
      <dgm:t>
        <a:bodyPr/>
        <a:lstStyle/>
        <a:p>
          <a:endParaRPr lang="en-US"/>
        </a:p>
      </dgm:t>
    </dgm:pt>
    <dgm:pt modelId="{AA2D9868-44A9-EA40-8AEE-2E386522331A}" type="sibTrans" cxnId="{943B2148-6680-5047-BD31-87C06188DCF7}">
      <dgm:prSet/>
      <dgm:spPr/>
      <dgm:t>
        <a:bodyPr/>
        <a:lstStyle/>
        <a:p>
          <a:endParaRPr lang="en-US"/>
        </a:p>
      </dgm:t>
    </dgm:pt>
    <dgm:pt modelId="{49ED70FB-4313-8C44-B11C-342D87274162}">
      <dgm:prSet phldrT="[Text]"/>
      <dgm:spPr>
        <a:solidFill>
          <a:schemeClr val="accent2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/>
            <a:t> Match courses to students </a:t>
          </a:r>
        </a:p>
      </dgm:t>
    </dgm:pt>
    <dgm:pt modelId="{48D45555-4DDE-884A-B4D8-E13913EF94E6}" type="parTrans" cxnId="{A1A14C2F-E7D6-964D-8977-51F9BF04B7AE}">
      <dgm:prSet/>
      <dgm:spPr/>
      <dgm:t>
        <a:bodyPr/>
        <a:lstStyle/>
        <a:p>
          <a:endParaRPr lang="en-US"/>
        </a:p>
      </dgm:t>
    </dgm:pt>
    <dgm:pt modelId="{701D2E83-9CEE-604F-A11C-33BFB65773F0}" type="sibTrans" cxnId="{A1A14C2F-E7D6-964D-8977-51F9BF04B7AE}">
      <dgm:prSet/>
      <dgm:spPr/>
      <dgm:t>
        <a:bodyPr/>
        <a:lstStyle/>
        <a:p>
          <a:endParaRPr lang="en-US"/>
        </a:p>
      </dgm:t>
    </dgm:pt>
    <dgm:pt modelId="{3EEF20E3-E8FF-C948-B6A2-E332D891F03C}" type="pres">
      <dgm:prSet presAssocID="{38F44408-F7EA-5D45-9F78-1E9259F17F1C}" presName="Name0" presStyleCnt="0">
        <dgm:presLayoutVars>
          <dgm:dir/>
          <dgm:resizeHandles val="exact"/>
        </dgm:presLayoutVars>
      </dgm:prSet>
      <dgm:spPr/>
    </dgm:pt>
    <dgm:pt modelId="{C52653A9-88E4-5B4C-A313-E4CE4518E38B}" type="pres">
      <dgm:prSet presAssocID="{CB4FD71C-37EB-7C4D-BA75-847F56CE95C2}" presName="node" presStyleLbl="node1" presStyleIdx="0" presStyleCnt="6">
        <dgm:presLayoutVars>
          <dgm:bulletEnabled val="1"/>
        </dgm:presLayoutVars>
      </dgm:prSet>
      <dgm:spPr/>
    </dgm:pt>
    <dgm:pt modelId="{524E36A4-812D-A94F-B713-8FF1DFB30DF5}" type="pres">
      <dgm:prSet presAssocID="{3C3A72B1-6F38-454F-ADA5-D1EBE4A37A7A}" presName="sibTrans" presStyleLbl="sibTrans2D1" presStyleIdx="0" presStyleCnt="5"/>
      <dgm:spPr/>
    </dgm:pt>
    <dgm:pt modelId="{45B56F92-CA62-7547-B01D-E6ADA8964BD8}" type="pres">
      <dgm:prSet presAssocID="{3C3A72B1-6F38-454F-ADA5-D1EBE4A37A7A}" presName="connectorText" presStyleLbl="sibTrans2D1" presStyleIdx="0" presStyleCnt="5"/>
      <dgm:spPr/>
    </dgm:pt>
    <dgm:pt modelId="{939C7695-156E-F04F-8C48-DBCC040B3855}" type="pres">
      <dgm:prSet presAssocID="{09BF1B22-F38C-A244-B84B-DD790BBDD48B}" presName="node" presStyleLbl="node1" presStyleIdx="1" presStyleCnt="6">
        <dgm:presLayoutVars>
          <dgm:bulletEnabled val="1"/>
        </dgm:presLayoutVars>
      </dgm:prSet>
      <dgm:spPr/>
    </dgm:pt>
    <dgm:pt modelId="{A7852A2E-3805-0248-815B-077B858ED98E}" type="pres">
      <dgm:prSet presAssocID="{0148387F-2B4A-144F-AFDD-638507C2DD23}" presName="sibTrans" presStyleLbl="sibTrans2D1" presStyleIdx="1" presStyleCnt="5"/>
      <dgm:spPr/>
    </dgm:pt>
    <dgm:pt modelId="{2534C046-32AA-754F-A317-ACAD5C40002E}" type="pres">
      <dgm:prSet presAssocID="{0148387F-2B4A-144F-AFDD-638507C2DD23}" presName="connectorText" presStyleLbl="sibTrans2D1" presStyleIdx="1" presStyleCnt="5"/>
      <dgm:spPr/>
    </dgm:pt>
    <dgm:pt modelId="{062D1ADA-9625-5C42-8A29-3EBF6176F03B}" type="pres">
      <dgm:prSet presAssocID="{55AF6ACC-D03D-AE4C-B062-8B2F16A0D8E1}" presName="node" presStyleLbl="node1" presStyleIdx="2" presStyleCnt="6">
        <dgm:presLayoutVars>
          <dgm:bulletEnabled val="1"/>
        </dgm:presLayoutVars>
      </dgm:prSet>
      <dgm:spPr/>
    </dgm:pt>
    <dgm:pt modelId="{FF924318-EFF4-114C-A607-D5E593D342F4}" type="pres">
      <dgm:prSet presAssocID="{A7B5DA2F-F7AF-9F49-B4CA-599244722077}" presName="sibTrans" presStyleLbl="sibTrans2D1" presStyleIdx="2" presStyleCnt="5"/>
      <dgm:spPr/>
    </dgm:pt>
    <dgm:pt modelId="{A4EC4731-5BF8-BF47-ADB2-BBF1EF6E6274}" type="pres">
      <dgm:prSet presAssocID="{A7B5DA2F-F7AF-9F49-B4CA-599244722077}" presName="connectorText" presStyleLbl="sibTrans2D1" presStyleIdx="2" presStyleCnt="5"/>
      <dgm:spPr/>
    </dgm:pt>
    <dgm:pt modelId="{CA926706-B92E-CE41-81A0-54D1A7872542}" type="pres">
      <dgm:prSet presAssocID="{9B0DC355-4EE7-CF4D-8FA3-65138D55947F}" presName="node" presStyleLbl="node1" presStyleIdx="3" presStyleCnt="6">
        <dgm:presLayoutVars>
          <dgm:bulletEnabled val="1"/>
        </dgm:presLayoutVars>
      </dgm:prSet>
      <dgm:spPr/>
    </dgm:pt>
    <dgm:pt modelId="{C59F1FE9-B675-F74A-81B2-DF1C859D9125}" type="pres">
      <dgm:prSet presAssocID="{7117672F-4AE5-FD41-A307-D1F4ACE04C98}" presName="sibTrans" presStyleLbl="sibTrans2D1" presStyleIdx="3" presStyleCnt="5"/>
      <dgm:spPr/>
    </dgm:pt>
    <dgm:pt modelId="{694E6BB3-6CB3-2541-A17A-F925628A8872}" type="pres">
      <dgm:prSet presAssocID="{7117672F-4AE5-FD41-A307-D1F4ACE04C98}" presName="connectorText" presStyleLbl="sibTrans2D1" presStyleIdx="3" presStyleCnt="5"/>
      <dgm:spPr/>
    </dgm:pt>
    <dgm:pt modelId="{B1A221D4-83F2-0645-85AC-91616DC24884}" type="pres">
      <dgm:prSet presAssocID="{6538A03E-16C6-5844-9C23-5F41C2C68AA8}" presName="node" presStyleLbl="node1" presStyleIdx="4" presStyleCnt="6">
        <dgm:presLayoutVars>
          <dgm:bulletEnabled val="1"/>
        </dgm:presLayoutVars>
      </dgm:prSet>
      <dgm:spPr/>
    </dgm:pt>
    <dgm:pt modelId="{2C244ECD-1913-B24A-ABCE-7EFD203DE52C}" type="pres">
      <dgm:prSet presAssocID="{144BD065-D5E3-6D4E-909D-7307EB4647B8}" presName="sibTrans" presStyleLbl="sibTrans2D1" presStyleIdx="4" presStyleCnt="5"/>
      <dgm:spPr/>
    </dgm:pt>
    <dgm:pt modelId="{622BAB61-DDEA-1749-B1E8-D043FDF4854E}" type="pres">
      <dgm:prSet presAssocID="{144BD065-D5E3-6D4E-909D-7307EB4647B8}" presName="connectorText" presStyleLbl="sibTrans2D1" presStyleIdx="4" presStyleCnt="5"/>
      <dgm:spPr/>
    </dgm:pt>
    <dgm:pt modelId="{A9073634-AA3C-9A44-B584-1CB99DA50058}" type="pres">
      <dgm:prSet presAssocID="{33B6F756-187C-084D-A5E5-14E3CE45FED5}" presName="node" presStyleLbl="node1" presStyleIdx="5" presStyleCnt="6">
        <dgm:presLayoutVars>
          <dgm:bulletEnabled val="1"/>
        </dgm:presLayoutVars>
      </dgm:prSet>
      <dgm:spPr/>
    </dgm:pt>
  </dgm:ptLst>
  <dgm:cxnLst>
    <dgm:cxn modelId="{56614105-8CA3-4F42-9E8B-B78A9891730D}" type="presOf" srcId="{A7B5DA2F-F7AF-9F49-B4CA-599244722077}" destId="{A4EC4731-5BF8-BF47-ADB2-BBF1EF6E6274}" srcOrd="1" destOrd="0" presId="urn:microsoft.com/office/officeart/2005/8/layout/process1"/>
    <dgm:cxn modelId="{C6516B07-CC80-334B-BB48-E0F4A187926C}" srcId="{9B0DC355-4EE7-CF4D-8FA3-65138D55947F}" destId="{F6D58DD0-BC92-354B-B63E-89311C05467C}" srcOrd="1" destOrd="0" parTransId="{CB2333CF-7392-B64F-B54A-63F25D6D9C5C}" sibTransId="{F38A59B3-429D-9847-820A-F7DED544AA92}"/>
    <dgm:cxn modelId="{6C8AAC0A-232D-9248-A993-1B79BE69D5E7}" srcId="{CB4FD71C-37EB-7C4D-BA75-847F56CE95C2}" destId="{3AC304E9-26FF-944E-90D5-3DC6C1AA69DE}" srcOrd="0" destOrd="0" parTransId="{0234A1D6-3B1B-9849-9EE8-C66F3B5967D5}" sibTransId="{FBCE840F-0CAD-8945-BADD-24F97645C1A6}"/>
    <dgm:cxn modelId="{7D3B1213-4220-4547-8946-EF2FADEC697D}" type="presOf" srcId="{F6D58DD0-BC92-354B-B63E-89311C05467C}" destId="{CA926706-B92E-CE41-81A0-54D1A7872542}" srcOrd="0" destOrd="2" presId="urn:microsoft.com/office/officeart/2005/8/layout/process1"/>
    <dgm:cxn modelId="{49048317-CC28-4343-B60E-724215B332E4}" srcId="{38F44408-F7EA-5D45-9F78-1E9259F17F1C}" destId="{6538A03E-16C6-5844-9C23-5F41C2C68AA8}" srcOrd="4" destOrd="0" parTransId="{B4863396-C8D6-BC4A-A2FE-D651A37B69E6}" sibTransId="{144BD065-D5E3-6D4E-909D-7307EB4647B8}"/>
    <dgm:cxn modelId="{4680601C-603D-6543-8764-87DE9B972109}" type="presOf" srcId="{3C3A72B1-6F38-454F-ADA5-D1EBE4A37A7A}" destId="{45B56F92-CA62-7547-B01D-E6ADA8964BD8}" srcOrd="1" destOrd="0" presId="urn:microsoft.com/office/officeart/2005/8/layout/process1"/>
    <dgm:cxn modelId="{24424D2C-658C-C542-B4D3-3974DCE95E3C}" srcId="{09BF1B22-F38C-A244-B84B-DD790BBDD48B}" destId="{DF9BD9C1-64A2-6244-BAEB-13F631EECF86}" srcOrd="1" destOrd="0" parTransId="{2B9DB3A5-4A47-D14B-9DBD-1DA9231BD809}" sibTransId="{7A56CBBB-A19F-2242-8C9A-2C7C96BF35D9}"/>
    <dgm:cxn modelId="{A1A14C2F-E7D6-964D-8977-51F9BF04B7AE}" srcId="{33B6F756-187C-084D-A5E5-14E3CE45FED5}" destId="{49ED70FB-4313-8C44-B11C-342D87274162}" srcOrd="0" destOrd="0" parTransId="{48D45555-4DDE-884A-B4D8-E13913EF94E6}" sibTransId="{701D2E83-9CEE-604F-A11C-33BFB65773F0}"/>
    <dgm:cxn modelId="{1C13AF36-8778-2F4D-96C9-B2B4597564DB}" type="presOf" srcId="{33B6F756-187C-084D-A5E5-14E3CE45FED5}" destId="{A9073634-AA3C-9A44-B584-1CB99DA50058}" srcOrd="0" destOrd="0" presId="urn:microsoft.com/office/officeart/2005/8/layout/process1"/>
    <dgm:cxn modelId="{D477C136-E0FD-4B4A-95A0-B7E6DFCCDBB4}" srcId="{38F44408-F7EA-5D45-9F78-1E9259F17F1C}" destId="{55AF6ACC-D03D-AE4C-B062-8B2F16A0D8E1}" srcOrd="2" destOrd="0" parTransId="{2ADED678-A0FA-2A45-8EFC-7F6DAAA912BC}" sibTransId="{A7B5DA2F-F7AF-9F49-B4CA-599244722077}"/>
    <dgm:cxn modelId="{2C64AF3D-3E1B-5C48-8D6E-3210C30753AB}" srcId="{55AF6ACC-D03D-AE4C-B062-8B2F16A0D8E1}" destId="{7D6AA2CE-1DC2-9742-92CF-885CA52CA627}" srcOrd="0" destOrd="0" parTransId="{96750AF0-2505-6A46-B9CA-FE421C4BC92D}" sibTransId="{B711D696-2CCC-2046-A5DF-A95001FFDD95}"/>
    <dgm:cxn modelId="{943B2148-6680-5047-BD31-87C06188DCF7}" srcId="{38F44408-F7EA-5D45-9F78-1E9259F17F1C}" destId="{33B6F756-187C-084D-A5E5-14E3CE45FED5}" srcOrd="5" destOrd="0" parTransId="{69AE5D8A-F2AB-EB4D-96F1-27E117C0FA3C}" sibTransId="{AA2D9868-44A9-EA40-8AEE-2E386522331A}"/>
    <dgm:cxn modelId="{83241050-9C4B-2048-B761-A08B9581B43C}" type="presOf" srcId="{CB4FD71C-37EB-7C4D-BA75-847F56CE95C2}" destId="{C52653A9-88E4-5B4C-A313-E4CE4518E38B}" srcOrd="0" destOrd="0" presId="urn:microsoft.com/office/officeart/2005/8/layout/process1"/>
    <dgm:cxn modelId="{2AC4D45B-6543-CE41-982D-46E85F45E14F}" type="presOf" srcId="{7117672F-4AE5-FD41-A307-D1F4ACE04C98}" destId="{694E6BB3-6CB3-2541-A17A-F925628A8872}" srcOrd="1" destOrd="0" presId="urn:microsoft.com/office/officeart/2005/8/layout/process1"/>
    <dgm:cxn modelId="{F33AE15F-2D02-C742-8C4A-3E55A2BCEF56}" srcId="{9B0DC355-4EE7-CF4D-8FA3-65138D55947F}" destId="{33D3D1C4-0710-EF47-B358-0895FA51953B}" srcOrd="2" destOrd="0" parTransId="{D2B3E44B-CFE5-8A4D-BDC3-4A7A6CFCF634}" sibTransId="{161CB8BB-0E7D-E444-9547-06096094EE43}"/>
    <dgm:cxn modelId="{E80C4065-287D-8440-8119-9A5BB0096848}" srcId="{9B0DC355-4EE7-CF4D-8FA3-65138D55947F}" destId="{0437C19F-75BA-044F-B9A1-2BAC666811DD}" srcOrd="0" destOrd="0" parTransId="{5F53B404-BB6D-AD47-BBF1-552CCE5162E9}" sibTransId="{0FA880D8-DE73-744F-8B85-DDA76B2B7048}"/>
    <dgm:cxn modelId="{442A1D69-6AA5-CF41-96F6-97F6109DE77D}" type="presOf" srcId="{6CD63970-2CBC-954B-9501-8C5F0C4CDBCE}" destId="{C52653A9-88E4-5B4C-A313-E4CE4518E38B}" srcOrd="0" destOrd="2" presId="urn:microsoft.com/office/officeart/2005/8/layout/process1"/>
    <dgm:cxn modelId="{CCF3526B-89DC-2D4F-9C96-1E59C0C4FDCC}" type="presOf" srcId="{A7B5DA2F-F7AF-9F49-B4CA-599244722077}" destId="{FF924318-EFF4-114C-A607-D5E593D342F4}" srcOrd="0" destOrd="0" presId="urn:microsoft.com/office/officeart/2005/8/layout/process1"/>
    <dgm:cxn modelId="{CCF32D6E-CAD3-BC47-A877-E9C20946D703}" type="presOf" srcId="{144BD065-D5E3-6D4E-909D-7307EB4647B8}" destId="{622BAB61-DDEA-1749-B1E8-D043FDF4854E}" srcOrd="1" destOrd="0" presId="urn:microsoft.com/office/officeart/2005/8/layout/process1"/>
    <dgm:cxn modelId="{49FBD27C-A92A-0947-BABF-CAD6873A9A60}" type="presOf" srcId="{8E8CE73E-AB18-F34A-965D-5B840B9B2AE1}" destId="{939C7695-156E-F04F-8C48-DBCC040B3855}" srcOrd="0" destOrd="1" presId="urn:microsoft.com/office/officeart/2005/8/layout/process1"/>
    <dgm:cxn modelId="{0BBE5182-C56B-1043-86A2-6A908B283BD0}" type="presOf" srcId="{09BF1B22-F38C-A244-B84B-DD790BBDD48B}" destId="{939C7695-156E-F04F-8C48-DBCC040B3855}" srcOrd="0" destOrd="0" presId="urn:microsoft.com/office/officeart/2005/8/layout/process1"/>
    <dgm:cxn modelId="{E2870886-AEB8-3E43-823F-4FD3CE88D6D2}" srcId="{38F44408-F7EA-5D45-9F78-1E9259F17F1C}" destId="{09BF1B22-F38C-A244-B84B-DD790BBDD48B}" srcOrd="1" destOrd="0" parTransId="{4C75BE9E-3490-C148-B3FB-B5BDD0EF8EC9}" sibTransId="{0148387F-2B4A-144F-AFDD-638507C2DD23}"/>
    <dgm:cxn modelId="{FE1BE588-DFEA-2447-9DA5-BF78CB366A2D}" srcId="{38F44408-F7EA-5D45-9F78-1E9259F17F1C}" destId="{9B0DC355-4EE7-CF4D-8FA3-65138D55947F}" srcOrd="3" destOrd="0" parTransId="{FAD9449B-3875-FA45-B535-5A58BD5335BA}" sibTransId="{7117672F-4AE5-FD41-A307-D1F4ACE04C98}"/>
    <dgm:cxn modelId="{B29A408C-C4B9-A143-95E2-7D7F3EB2986C}" srcId="{09BF1B22-F38C-A244-B84B-DD790BBDD48B}" destId="{8E8CE73E-AB18-F34A-965D-5B840B9B2AE1}" srcOrd="0" destOrd="0" parTransId="{82E2BD51-3D8B-1643-B512-E801686E8EDD}" sibTransId="{4C74F4F8-8AC8-AE4B-AA0A-93F8F5663E45}"/>
    <dgm:cxn modelId="{E2C9BC90-D37C-DE4F-B524-2F8EB77F5995}" type="presOf" srcId="{DF9BD9C1-64A2-6244-BAEB-13F631EECF86}" destId="{939C7695-156E-F04F-8C48-DBCC040B3855}" srcOrd="0" destOrd="2" presId="urn:microsoft.com/office/officeart/2005/8/layout/process1"/>
    <dgm:cxn modelId="{7EE6569A-E10B-E94D-BF25-DD513728CFE9}" type="presOf" srcId="{38F44408-F7EA-5D45-9F78-1E9259F17F1C}" destId="{3EEF20E3-E8FF-C948-B6A2-E332D891F03C}" srcOrd="0" destOrd="0" presId="urn:microsoft.com/office/officeart/2005/8/layout/process1"/>
    <dgm:cxn modelId="{2065F89D-5775-2C48-B5C6-5BD3B76EC032}" type="presOf" srcId="{0148387F-2B4A-144F-AFDD-638507C2DD23}" destId="{2534C046-32AA-754F-A317-ACAD5C40002E}" srcOrd="1" destOrd="0" presId="urn:microsoft.com/office/officeart/2005/8/layout/process1"/>
    <dgm:cxn modelId="{C88E06A0-4AA6-E049-9C4F-DFD0AEB503E4}" type="presOf" srcId="{3C3A72B1-6F38-454F-ADA5-D1EBE4A37A7A}" destId="{524E36A4-812D-A94F-B713-8FF1DFB30DF5}" srcOrd="0" destOrd="0" presId="urn:microsoft.com/office/officeart/2005/8/layout/process1"/>
    <dgm:cxn modelId="{EF72B4A6-FECE-924F-95B4-DA9CFFF4402C}" type="presOf" srcId="{49ED70FB-4313-8C44-B11C-342D87274162}" destId="{A9073634-AA3C-9A44-B584-1CB99DA50058}" srcOrd="0" destOrd="1" presId="urn:microsoft.com/office/officeart/2005/8/layout/process1"/>
    <dgm:cxn modelId="{5A15B6B2-9600-0048-AD8F-3DAC2EEBE5D0}" type="presOf" srcId="{33D3D1C4-0710-EF47-B358-0895FA51953B}" destId="{CA926706-B92E-CE41-81A0-54D1A7872542}" srcOrd="0" destOrd="3" presId="urn:microsoft.com/office/officeart/2005/8/layout/process1"/>
    <dgm:cxn modelId="{74327FB3-36E2-6743-8F22-F756AA588167}" srcId="{CB4FD71C-37EB-7C4D-BA75-847F56CE95C2}" destId="{6CD63970-2CBC-954B-9501-8C5F0C4CDBCE}" srcOrd="1" destOrd="0" parTransId="{C99847DF-21B0-A446-9659-F5B8CDEA48A4}" sibTransId="{15F7C560-B22A-5541-989E-540FBD204766}"/>
    <dgm:cxn modelId="{C1DEE2B5-6328-9241-9C9B-D5557C435491}" type="presOf" srcId="{7D6AA2CE-1DC2-9742-92CF-885CA52CA627}" destId="{062D1ADA-9625-5C42-8A29-3EBF6176F03B}" srcOrd="0" destOrd="1" presId="urn:microsoft.com/office/officeart/2005/8/layout/process1"/>
    <dgm:cxn modelId="{820B14C8-4BBF-164A-BDD9-37CFA49E6FB6}" type="presOf" srcId="{0148387F-2B4A-144F-AFDD-638507C2DD23}" destId="{A7852A2E-3805-0248-815B-077B858ED98E}" srcOrd="0" destOrd="0" presId="urn:microsoft.com/office/officeart/2005/8/layout/process1"/>
    <dgm:cxn modelId="{66144CCE-43C8-2C4D-80AC-F6EB31BFA21C}" type="presOf" srcId="{7117672F-4AE5-FD41-A307-D1F4ACE04C98}" destId="{C59F1FE9-B675-F74A-81B2-DF1C859D9125}" srcOrd="0" destOrd="0" presId="urn:microsoft.com/office/officeart/2005/8/layout/process1"/>
    <dgm:cxn modelId="{7E6659D0-E979-CC4B-8D69-9F0FDC5D4751}" type="presOf" srcId="{144BD065-D5E3-6D4E-909D-7307EB4647B8}" destId="{2C244ECD-1913-B24A-ABCE-7EFD203DE52C}" srcOrd="0" destOrd="0" presId="urn:microsoft.com/office/officeart/2005/8/layout/process1"/>
    <dgm:cxn modelId="{778902DC-0F31-284F-84FA-73848605F5D4}" type="presOf" srcId="{6538A03E-16C6-5844-9C23-5F41C2C68AA8}" destId="{B1A221D4-83F2-0645-85AC-91616DC24884}" srcOrd="0" destOrd="0" presId="urn:microsoft.com/office/officeart/2005/8/layout/process1"/>
    <dgm:cxn modelId="{F18318DC-40C9-154C-89D7-6E03802886FB}" type="presOf" srcId="{0437C19F-75BA-044F-B9A1-2BAC666811DD}" destId="{CA926706-B92E-CE41-81A0-54D1A7872542}" srcOrd="0" destOrd="1" presId="urn:microsoft.com/office/officeart/2005/8/layout/process1"/>
    <dgm:cxn modelId="{6A5901E3-2791-FF40-B914-9AA3A09A361F}" type="presOf" srcId="{3AC304E9-26FF-944E-90D5-3DC6C1AA69DE}" destId="{C52653A9-88E4-5B4C-A313-E4CE4518E38B}" srcOrd="0" destOrd="1" presId="urn:microsoft.com/office/officeart/2005/8/layout/process1"/>
    <dgm:cxn modelId="{6A7818E5-7AAC-0040-A041-A806D4C642AC}" type="presOf" srcId="{55AF6ACC-D03D-AE4C-B062-8B2F16A0D8E1}" destId="{062D1ADA-9625-5C42-8A29-3EBF6176F03B}" srcOrd="0" destOrd="0" presId="urn:microsoft.com/office/officeart/2005/8/layout/process1"/>
    <dgm:cxn modelId="{0732BFEA-7762-F946-A27F-E72CD310C383}" srcId="{38F44408-F7EA-5D45-9F78-1E9259F17F1C}" destId="{CB4FD71C-37EB-7C4D-BA75-847F56CE95C2}" srcOrd="0" destOrd="0" parTransId="{F1BDFDD3-509D-304E-95A4-CCE2F1A47873}" sibTransId="{3C3A72B1-6F38-454F-ADA5-D1EBE4A37A7A}"/>
    <dgm:cxn modelId="{1EB00CF4-3DE3-C846-A859-18C8BC098265}" type="presOf" srcId="{9B0DC355-4EE7-CF4D-8FA3-65138D55947F}" destId="{CA926706-B92E-CE41-81A0-54D1A7872542}" srcOrd="0" destOrd="0" presId="urn:microsoft.com/office/officeart/2005/8/layout/process1"/>
    <dgm:cxn modelId="{FB9E4479-BC78-6E48-BA44-AB73AA00D46F}" type="presParOf" srcId="{3EEF20E3-E8FF-C948-B6A2-E332D891F03C}" destId="{C52653A9-88E4-5B4C-A313-E4CE4518E38B}" srcOrd="0" destOrd="0" presId="urn:microsoft.com/office/officeart/2005/8/layout/process1"/>
    <dgm:cxn modelId="{4BE925E6-D869-B345-97FD-92CF357989B7}" type="presParOf" srcId="{3EEF20E3-E8FF-C948-B6A2-E332D891F03C}" destId="{524E36A4-812D-A94F-B713-8FF1DFB30DF5}" srcOrd="1" destOrd="0" presId="urn:microsoft.com/office/officeart/2005/8/layout/process1"/>
    <dgm:cxn modelId="{4CA0B719-596E-A640-B57D-167A4896C823}" type="presParOf" srcId="{524E36A4-812D-A94F-B713-8FF1DFB30DF5}" destId="{45B56F92-CA62-7547-B01D-E6ADA8964BD8}" srcOrd="0" destOrd="0" presId="urn:microsoft.com/office/officeart/2005/8/layout/process1"/>
    <dgm:cxn modelId="{3FDA161B-E246-ED45-9F82-4C3693FD8B38}" type="presParOf" srcId="{3EEF20E3-E8FF-C948-B6A2-E332D891F03C}" destId="{939C7695-156E-F04F-8C48-DBCC040B3855}" srcOrd="2" destOrd="0" presId="urn:microsoft.com/office/officeart/2005/8/layout/process1"/>
    <dgm:cxn modelId="{B289E1D3-6DF2-7642-9E7E-E3E1E01650D4}" type="presParOf" srcId="{3EEF20E3-E8FF-C948-B6A2-E332D891F03C}" destId="{A7852A2E-3805-0248-815B-077B858ED98E}" srcOrd="3" destOrd="0" presId="urn:microsoft.com/office/officeart/2005/8/layout/process1"/>
    <dgm:cxn modelId="{C214B7BE-14D5-4848-B137-33844F3B532D}" type="presParOf" srcId="{A7852A2E-3805-0248-815B-077B858ED98E}" destId="{2534C046-32AA-754F-A317-ACAD5C40002E}" srcOrd="0" destOrd="0" presId="urn:microsoft.com/office/officeart/2005/8/layout/process1"/>
    <dgm:cxn modelId="{65EBE230-B371-B446-BCDA-4786D315F58E}" type="presParOf" srcId="{3EEF20E3-E8FF-C948-B6A2-E332D891F03C}" destId="{062D1ADA-9625-5C42-8A29-3EBF6176F03B}" srcOrd="4" destOrd="0" presId="urn:microsoft.com/office/officeart/2005/8/layout/process1"/>
    <dgm:cxn modelId="{5AACAD84-3128-F94D-BB90-E4E312E30AFD}" type="presParOf" srcId="{3EEF20E3-E8FF-C948-B6A2-E332D891F03C}" destId="{FF924318-EFF4-114C-A607-D5E593D342F4}" srcOrd="5" destOrd="0" presId="urn:microsoft.com/office/officeart/2005/8/layout/process1"/>
    <dgm:cxn modelId="{827A0953-3C80-AA4B-AB5D-CDCF559408B6}" type="presParOf" srcId="{FF924318-EFF4-114C-A607-D5E593D342F4}" destId="{A4EC4731-5BF8-BF47-ADB2-BBF1EF6E6274}" srcOrd="0" destOrd="0" presId="urn:microsoft.com/office/officeart/2005/8/layout/process1"/>
    <dgm:cxn modelId="{414D17A8-18FC-124A-8219-95393F47F1B0}" type="presParOf" srcId="{3EEF20E3-E8FF-C948-B6A2-E332D891F03C}" destId="{CA926706-B92E-CE41-81A0-54D1A7872542}" srcOrd="6" destOrd="0" presId="urn:microsoft.com/office/officeart/2005/8/layout/process1"/>
    <dgm:cxn modelId="{CBB7E376-44BA-0E43-9A38-129407A55130}" type="presParOf" srcId="{3EEF20E3-E8FF-C948-B6A2-E332D891F03C}" destId="{C59F1FE9-B675-F74A-81B2-DF1C859D9125}" srcOrd="7" destOrd="0" presId="urn:microsoft.com/office/officeart/2005/8/layout/process1"/>
    <dgm:cxn modelId="{D1C51068-A370-A047-8523-C4B85A79FC87}" type="presParOf" srcId="{C59F1FE9-B675-F74A-81B2-DF1C859D9125}" destId="{694E6BB3-6CB3-2541-A17A-F925628A8872}" srcOrd="0" destOrd="0" presId="urn:microsoft.com/office/officeart/2005/8/layout/process1"/>
    <dgm:cxn modelId="{1564DF29-0710-D84F-82C7-71AF4459B4D2}" type="presParOf" srcId="{3EEF20E3-E8FF-C948-B6A2-E332D891F03C}" destId="{B1A221D4-83F2-0645-85AC-91616DC24884}" srcOrd="8" destOrd="0" presId="urn:microsoft.com/office/officeart/2005/8/layout/process1"/>
    <dgm:cxn modelId="{CB2251BA-F449-FA41-9803-96595AC630EA}" type="presParOf" srcId="{3EEF20E3-E8FF-C948-B6A2-E332D891F03C}" destId="{2C244ECD-1913-B24A-ABCE-7EFD203DE52C}" srcOrd="9" destOrd="0" presId="urn:microsoft.com/office/officeart/2005/8/layout/process1"/>
    <dgm:cxn modelId="{A4D68328-F957-6D44-822E-E07AAE1497BC}" type="presParOf" srcId="{2C244ECD-1913-B24A-ABCE-7EFD203DE52C}" destId="{622BAB61-DDEA-1749-B1E8-D043FDF4854E}" srcOrd="0" destOrd="0" presId="urn:microsoft.com/office/officeart/2005/8/layout/process1"/>
    <dgm:cxn modelId="{6EB1EECA-B67C-3446-B3B1-5904A61C3B59}" type="presParOf" srcId="{3EEF20E3-E8FF-C948-B6A2-E332D891F03C}" destId="{A9073634-AA3C-9A44-B584-1CB99DA50058}" srcOrd="1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862DD-EBB8-2F4F-8E19-58F5D3E7E1B0}">
      <dsp:nvSpPr>
        <dsp:cNvPr id="0" name=""/>
        <dsp:cNvSpPr/>
      </dsp:nvSpPr>
      <dsp:spPr>
        <a:xfrm>
          <a:off x="5657884" y="2437006"/>
          <a:ext cx="91440" cy="3260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03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F5C01-8724-DF4E-8B78-F6ED5F02738D}">
      <dsp:nvSpPr>
        <dsp:cNvPr id="0" name=""/>
        <dsp:cNvSpPr/>
      </dsp:nvSpPr>
      <dsp:spPr>
        <a:xfrm>
          <a:off x="4280419" y="1075924"/>
          <a:ext cx="1423185" cy="326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313"/>
              </a:lnTo>
              <a:lnTo>
                <a:pt x="1423185" y="164313"/>
              </a:lnTo>
              <a:lnTo>
                <a:pt x="1423185" y="32603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C13C8-AF8C-5647-B5CB-4CF15E860B55}">
      <dsp:nvSpPr>
        <dsp:cNvPr id="0" name=""/>
        <dsp:cNvSpPr/>
      </dsp:nvSpPr>
      <dsp:spPr>
        <a:xfrm>
          <a:off x="2811514" y="2437006"/>
          <a:ext cx="91440" cy="3260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03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0287F-4A09-4644-9B60-1384F89E5341}">
      <dsp:nvSpPr>
        <dsp:cNvPr id="0" name=""/>
        <dsp:cNvSpPr/>
      </dsp:nvSpPr>
      <dsp:spPr>
        <a:xfrm>
          <a:off x="2857234" y="1075924"/>
          <a:ext cx="1423185" cy="326038"/>
        </a:xfrm>
        <a:custGeom>
          <a:avLst/>
          <a:gdLst/>
          <a:ahLst/>
          <a:cxnLst/>
          <a:rect l="0" t="0" r="0" b="0"/>
          <a:pathLst>
            <a:path>
              <a:moveTo>
                <a:pt x="1423185" y="0"/>
              </a:moveTo>
              <a:lnTo>
                <a:pt x="1423185" y="164313"/>
              </a:lnTo>
              <a:lnTo>
                <a:pt x="0" y="164313"/>
              </a:lnTo>
              <a:lnTo>
                <a:pt x="0" y="32603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6AF6E-DC77-7944-951F-D84B00D22109}">
      <dsp:nvSpPr>
        <dsp:cNvPr id="0" name=""/>
        <dsp:cNvSpPr/>
      </dsp:nvSpPr>
      <dsp:spPr>
        <a:xfrm>
          <a:off x="3762897" y="40880"/>
          <a:ext cx="1035043" cy="10350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1BEFD-FB77-1246-B5EC-C86C2AFAB676}">
      <dsp:nvSpPr>
        <dsp:cNvPr id="0" name=""/>
        <dsp:cNvSpPr/>
      </dsp:nvSpPr>
      <dsp:spPr>
        <a:xfrm>
          <a:off x="4797941" y="38292"/>
          <a:ext cx="1552565" cy="1035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Course Recommender System</a:t>
          </a:r>
        </a:p>
      </dsp:txBody>
      <dsp:txXfrm>
        <a:off x="4797941" y="38292"/>
        <a:ext cx="1552565" cy="1035043"/>
      </dsp:txXfrm>
    </dsp:sp>
    <dsp:sp modelId="{AA128599-E8AC-0045-AA93-299039FD0C72}">
      <dsp:nvSpPr>
        <dsp:cNvPr id="0" name=""/>
        <dsp:cNvSpPr/>
      </dsp:nvSpPr>
      <dsp:spPr>
        <a:xfrm>
          <a:off x="2339712" y="1401962"/>
          <a:ext cx="1035043" cy="10350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72584-72A2-4D46-B55C-57743770FE43}">
      <dsp:nvSpPr>
        <dsp:cNvPr id="0" name=""/>
        <dsp:cNvSpPr/>
      </dsp:nvSpPr>
      <dsp:spPr>
        <a:xfrm>
          <a:off x="3374756" y="1399375"/>
          <a:ext cx="1552565" cy="1035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Topic Modelling</a:t>
          </a:r>
        </a:p>
      </dsp:txBody>
      <dsp:txXfrm>
        <a:off x="3374756" y="1399375"/>
        <a:ext cx="1552565" cy="1035043"/>
      </dsp:txXfrm>
    </dsp:sp>
    <dsp:sp modelId="{70FB070E-D599-8D4A-A552-BE016EF2A252}">
      <dsp:nvSpPr>
        <dsp:cNvPr id="0" name=""/>
        <dsp:cNvSpPr/>
      </dsp:nvSpPr>
      <dsp:spPr>
        <a:xfrm>
          <a:off x="2339712" y="2763045"/>
          <a:ext cx="1035043" cy="10350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4ED39-1A82-8348-875D-49E60374E5C1}">
      <dsp:nvSpPr>
        <dsp:cNvPr id="0" name=""/>
        <dsp:cNvSpPr/>
      </dsp:nvSpPr>
      <dsp:spPr>
        <a:xfrm>
          <a:off x="3374756" y="2760457"/>
          <a:ext cx="1552565" cy="1035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LDA</a:t>
          </a:r>
        </a:p>
      </dsp:txBody>
      <dsp:txXfrm>
        <a:off x="3374756" y="2760457"/>
        <a:ext cx="1552565" cy="1035043"/>
      </dsp:txXfrm>
    </dsp:sp>
    <dsp:sp modelId="{C8DA7EC0-E39B-0A41-A3A6-E076A948640A}">
      <dsp:nvSpPr>
        <dsp:cNvPr id="0" name=""/>
        <dsp:cNvSpPr/>
      </dsp:nvSpPr>
      <dsp:spPr>
        <a:xfrm>
          <a:off x="5186082" y="1401962"/>
          <a:ext cx="1035043" cy="10350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77CA6-3E69-4641-94C7-968D9AE05BA2}">
      <dsp:nvSpPr>
        <dsp:cNvPr id="0" name=""/>
        <dsp:cNvSpPr/>
      </dsp:nvSpPr>
      <dsp:spPr>
        <a:xfrm>
          <a:off x="6221126" y="1399375"/>
          <a:ext cx="1552565" cy="1035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Sequential Pattern mining</a:t>
          </a:r>
        </a:p>
      </dsp:txBody>
      <dsp:txXfrm>
        <a:off x="6221126" y="1399375"/>
        <a:ext cx="1552565" cy="1035043"/>
      </dsp:txXfrm>
    </dsp:sp>
    <dsp:sp modelId="{C6ED01C9-D0FA-3746-9863-51174BF4523D}">
      <dsp:nvSpPr>
        <dsp:cNvPr id="0" name=""/>
        <dsp:cNvSpPr/>
      </dsp:nvSpPr>
      <dsp:spPr>
        <a:xfrm>
          <a:off x="5186082" y="2763045"/>
          <a:ext cx="1035043" cy="10350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BCCAE-E1C2-614B-81A6-4774211489D5}">
      <dsp:nvSpPr>
        <dsp:cNvPr id="0" name=""/>
        <dsp:cNvSpPr/>
      </dsp:nvSpPr>
      <dsp:spPr>
        <a:xfrm>
          <a:off x="6221126" y="2760457"/>
          <a:ext cx="1552565" cy="1035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CSPADE</a:t>
          </a:r>
        </a:p>
      </dsp:txBody>
      <dsp:txXfrm>
        <a:off x="6221126" y="2760457"/>
        <a:ext cx="1552565" cy="1035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653A9-88E4-5B4C-A313-E4CE4518E38B}">
      <dsp:nvSpPr>
        <dsp:cNvPr id="0" name=""/>
        <dsp:cNvSpPr/>
      </dsp:nvSpPr>
      <dsp:spPr>
        <a:xfrm>
          <a:off x="5139" y="1122955"/>
          <a:ext cx="2247290" cy="15379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Input Text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Course Manuals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Course Catalogue</a:t>
          </a:r>
        </a:p>
      </dsp:txBody>
      <dsp:txXfrm>
        <a:off x="50185" y="1168001"/>
        <a:ext cx="2157198" cy="1447897"/>
      </dsp:txXfrm>
    </dsp:sp>
    <dsp:sp modelId="{524E36A4-812D-A94F-B713-8FF1DFB30DF5}">
      <dsp:nvSpPr>
        <dsp:cNvPr id="0" name=""/>
        <dsp:cNvSpPr/>
      </dsp:nvSpPr>
      <dsp:spPr>
        <a:xfrm>
          <a:off x="2477159" y="1613286"/>
          <a:ext cx="476425" cy="557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77159" y="1724752"/>
        <a:ext cx="333498" cy="334396"/>
      </dsp:txXfrm>
    </dsp:sp>
    <dsp:sp modelId="{062D1ADA-9625-5C42-8A29-3EBF6176F03B}">
      <dsp:nvSpPr>
        <dsp:cNvPr id="0" name=""/>
        <dsp:cNvSpPr/>
      </dsp:nvSpPr>
      <dsp:spPr>
        <a:xfrm>
          <a:off x="3151346" y="1122955"/>
          <a:ext cx="2247290" cy="15379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Fit Topic Model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LDA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Number of topics (5 – 250)</a:t>
          </a:r>
        </a:p>
      </dsp:txBody>
      <dsp:txXfrm>
        <a:off x="3196392" y="1168001"/>
        <a:ext cx="2157198" cy="1447897"/>
      </dsp:txXfrm>
    </dsp:sp>
    <dsp:sp modelId="{FF924318-EFF4-114C-A607-D5E593D342F4}">
      <dsp:nvSpPr>
        <dsp:cNvPr id="0" name=""/>
        <dsp:cNvSpPr/>
      </dsp:nvSpPr>
      <dsp:spPr>
        <a:xfrm>
          <a:off x="5623366" y="1613286"/>
          <a:ext cx="476425" cy="557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23366" y="1724752"/>
        <a:ext cx="333498" cy="334396"/>
      </dsp:txXfrm>
    </dsp:sp>
    <dsp:sp modelId="{CA926706-B92E-CE41-81A0-54D1A7872542}">
      <dsp:nvSpPr>
        <dsp:cNvPr id="0" name=""/>
        <dsp:cNvSpPr/>
      </dsp:nvSpPr>
      <dsp:spPr>
        <a:xfrm>
          <a:off x="6297553" y="1122955"/>
          <a:ext cx="2247290" cy="15379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Selection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Perplexity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Log Likelihood</a:t>
          </a:r>
        </a:p>
      </dsp:txBody>
      <dsp:txXfrm>
        <a:off x="6342599" y="1168001"/>
        <a:ext cx="2157198" cy="1447897"/>
      </dsp:txXfrm>
    </dsp:sp>
    <dsp:sp modelId="{C59F1FE9-B675-F74A-81B2-DF1C859D9125}">
      <dsp:nvSpPr>
        <dsp:cNvPr id="0" name=""/>
        <dsp:cNvSpPr/>
      </dsp:nvSpPr>
      <dsp:spPr>
        <a:xfrm>
          <a:off x="8769573" y="1613286"/>
          <a:ext cx="476425" cy="5573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769573" y="1724752"/>
        <a:ext cx="333498" cy="334396"/>
      </dsp:txXfrm>
    </dsp:sp>
    <dsp:sp modelId="{A9073634-AA3C-9A44-B584-1CB99DA50058}">
      <dsp:nvSpPr>
        <dsp:cNvPr id="0" name=""/>
        <dsp:cNvSpPr/>
      </dsp:nvSpPr>
      <dsp:spPr>
        <a:xfrm>
          <a:off x="9443760" y="1122955"/>
          <a:ext cx="2247290" cy="15379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Topic Profile of Student &amp; Course Recommendation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key words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Previous course</a:t>
          </a:r>
        </a:p>
      </dsp:txBody>
      <dsp:txXfrm>
        <a:off x="9488806" y="1168001"/>
        <a:ext cx="2157198" cy="14478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653A9-88E4-5B4C-A313-E4CE4518E38B}">
      <dsp:nvSpPr>
        <dsp:cNvPr id="0" name=""/>
        <dsp:cNvSpPr/>
      </dsp:nvSpPr>
      <dsp:spPr>
        <a:xfrm>
          <a:off x="5078" y="0"/>
          <a:ext cx="2220481" cy="7856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Input Text</a:t>
          </a:r>
        </a:p>
      </dsp:txBody>
      <dsp:txXfrm>
        <a:off x="28088" y="23010"/>
        <a:ext cx="2174461" cy="739590"/>
      </dsp:txXfrm>
    </dsp:sp>
    <dsp:sp modelId="{524E36A4-812D-A94F-B713-8FF1DFB30DF5}">
      <dsp:nvSpPr>
        <dsp:cNvPr id="0" name=""/>
        <dsp:cNvSpPr/>
      </dsp:nvSpPr>
      <dsp:spPr>
        <a:xfrm>
          <a:off x="2447608" y="117465"/>
          <a:ext cx="470742" cy="550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447608" y="227601"/>
        <a:ext cx="329519" cy="330407"/>
      </dsp:txXfrm>
    </dsp:sp>
    <dsp:sp modelId="{062D1ADA-9625-5C42-8A29-3EBF6176F03B}">
      <dsp:nvSpPr>
        <dsp:cNvPr id="0" name=""/>
        <dsp:cNvSpPr/>
      </dsp:nvSpPr>
      <dsp:spPr>
        <a:xfrm>
          <a:off x="3113752" y="0"/>
          <a:ext cx="2220481" cy="7856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Fit Topic Model</a:t>
          </a:r>
        </a:p>
      </dsp:txBody>
      <dsp:txXfrm>
        <a:off x="3136762" y="23010"/>
        <a:ext cx="2174461" cy="739590"/>
      </dsp:txXfrm>
    </dsp:sp>
    <dsp:sp modelId="{FF924318-EFF4-114C-A607-D5E593D342F4}">
      <dsp:nvSpPr>
        <dsp:cNvPr id="0" name=""/>
        <dsp:cNvSpPr/>
      </dsp:nvSpPr>
      <dsp:spPr>
        <a:xfrm>
          <a:off x="5556282" y="117465"/>
          <a:ext cx="470742" cy="550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556282" y="227601"/>
        <a:ext cx="329519" cy="330407"/>
      </dsp:txXfrm>
    </dsp:sp>
    <dsp:sp modelId="{CA926706-B92E-CE41-81A0-54D1A7872542}">
      <dsp:nvSpPr>
        <dsp:cNvPr id="0" name=""/>
        <dsp:cNvSpPr/>
      </dsp:nvSpPr>
      <dsp:spPr>
        <a:xfrm>
          <a:off x="6222427" y="0"/>
          <a:ext cx="2220481" cy="7856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Selection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Perplexity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Log Likelihood</a:t>
          </a:r>
        </a:p>
      </dsp:txBody>
      <dsp:txXfrm>
        <a:off x="6245437" y="23010"/>
        <a:ext cx="2174461" cy="739590"/>
      </dsp:txXfrm>
    </dsp:sp>
    <dsp:sp modelId="{C59F1FE9-B675-F74A-81B2-DF1C859D9125}">
      <dsp:nvSpPr>
        <dsp:cNvPr id="0" name=""/>
        <dsp:cNvSpPr/>
      </dsp:nvSpPr>
      <dsp:spPr>
        <a:xfrm>
          <a:off x="8664957" y="117465"/>
          <a:ext cx="470742" cy="550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8664957" y="227601"/>
        <a:ext cx="329519" cy="330407"/>
      </dsp:txXfrm>
    </dsp:sp>
    <dsp:sp modelId="{A9073634-AA3C-9A44-B584-1CB99DA50058}">
      <dsp:nvSpPr>
        <dsp:cNvPr id="0" name=""/>
        <dsp:cNvSpPr/>
      </dsp:nvSpPr>
      <dsp:spPr>
        <a:xfrm>
          <a:off x="9331101" y="0"/>
          <a:ext cx="2220481" cy="7856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lt1">
                  <a:alpha val="40000"/>
                </a:schemeClr>
              </a:solidFill>
            </a:rPr>
            <a:t>Topic Profile of Student &amp; Course Recommendation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solidFill>
                <a:schemeClr val="lt1">
                  <a:alpha val="40000"/>
                </a:schemeClr>
              </a:solidFill>
            </a:rPr>
            <a:t> key words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solidFill>
                <a:schemeClr val="lt1">
                  <a:alpha val="40000"/>
                </a:schemeClr>
              </a:solidFill>
            </a:rPr>
            <a:t>Previous course</a:t>
          </a:r>
        </a:p>
      </dsp:txBody>
      <dsp:txXfrm>
        <a:off x="9354111" y="23010"/>
        <a:ext cx="2174461" cy="7395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653A9-88E4-5B4C-A313-E4CE4518E38B}">
      <dsp:nvSpPr>
        <dsp:cNvPr id="0" name=""/>
        <dsp:cNvSpPr/>
      </dsp:nvSpPr>
      <dsp:spPr>
        <a:xfrm>
          <a:off x="5078" y="0"/>
          <a:ext cx="2220481" cy="7856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Input Text</a:t>
          </a:r>
        </a:p>
      </dsp:txBody>
      <dsp:txXfrm>
        <a:off x="28088" y="23010"/>
        <a:ext cx="2174461" cy="739590"/>
      </dsp:txXfrm>
    </dsp:sp>
    <dsp:sp modelId="{524E36A4-812D-A94F-B713-8FF1DFB30DF5}">
      <dsp:nvSpPr>
        <dsp:cNvPr id="0" name=""/>
        <dsp:cNvSpPr/>
      </dsp:nvSpPr>
      <dsp:spPr>
        <a:xfrm>
          <a:off x="2447608" y="117465"/>
          <a:ext cx="470742" cy="550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447608" y="227601"/>
        <a:ext cx="329519" cy="330407"/>
      </dsp:txXfrm>
    </dsp:sp>
    <dsp:sp modelId="{062D1ADA-9625-5C42-8A29-3EBF6176F03B}">
      <dsp:nvSpPr>
        <dsp:cNvPr id="0" name=""/>
        <dsp:cNvSpPr/>
      </dsp:nvSpPr>
      <dsp:spPr>
        <a:xfrm>
          <a:off x="3113752" y="0"/>
          <a:ext cx="2220481" cy="7856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Fit Topic Model</a:t>
          </a:r>
        </a:p>
      </dsp:txBody>
      <dsp:txXfrm>
        <a:off x="3136762" y="23010"/>
        <a:ext cx="2174461" cy="739590"/>
      </dsp:txXfrm>
    </dsp:sp>
    <dsp:sp modelId="{FF924318-EFF4-114C-A607-D5E593D342F4}">
      <dsp:nvSpPr>
        <dsp:cNvPr id="0" name=""/>
        <dsp:cNvSpPr/>
      </dsp:nvSpPr>
      <dsp:spPr>
        <a:xfrm>
          <a:off x="5556282" y="117465"/>
          <a:ext cx="470742" cy="550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556282" y="227601"/>
        <a:ext cx="329519" cy="330407"/>
      </dsp:txXfrm>
    </dsp:sp>
    <dsp:sp modelId="{CA926706-B92E-CE41-81A0-54D1A7872542}">
      <dsp:nvSpPr>
        <dsp:cNvPr id="0" name=""/>
        <dsp:cNvSpPr/>
      </dsp:nvSpPr>
      <dsp:spPr>
        <a:xfrm>
          <a:off x="6222427" y="0"/>
          <a:ext cx="2220481" cy="7856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Selection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Perplexity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Log Likelihood</a:t>
          </a:r>
        </a:p>
      </dsp:txBody>
      <dsp:txXfrm>
        <a:off x="6245437" y="23010"/>
        <a:ext cx="2174461" cy="739590"/>
      </dsp:txXfrm>
    </dsp:sp>
    <dsp:sp modelId="{C59F1FE9-B675-F74A-81B2-DF1C859D9125}">
      <dsp:nvSpPr>
        <dsp:cNvPr id="0" name=""/>
        <dsp:cNvSpPr/>
      </dsp:nvSpPr>
      <dsp:spPr>
        <a:xfrm>
          <a:off x="8664957" y="117465"/>
          <a:ext cx="470742" cy="550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8664957" y="227601"/>
        <a:ext cx="329519" cy="330407"/>
      </dsp:txXfrm>
    </dsp:sp>
    <dsp:sp modelId="{A9073634-AA3C-9A44-B584-1CB99DA50058}">
      <dsp:nvSpPr>
        <dsp:cNvPr id="0" name=""/>
        <dsp:cNvSpPr/>
      </dsp:nvSpPr>
      <dsp:spPr>
        <a:xfrm>
          <a:off x="9331101" y="0"/>
          <a:ext cx="2220481" cy="7856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lt1">
                  <a:alpha val="40000"/>
                </a:schemeClr>
              </a:solidFill>
            </a:rPr>
            <a:t>Topic Profile of Student &amp; Course Recommendation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solidFill>
                <a:schemeClr val="lt1">
                  <a:alpha val="40000"/>
                </a:schemeClr>
              </a:solidFill>
            </a:rPr>
            <a:t> key words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solidFill>
                <a:schemeClr val="lt1">
                  <a:alpha val="40000"/>
                </a:schemeClr>
              </a:solidFill>
            </a:rPr>
            <a:t>Previous course</a:t>
          </a:r>
        </a:p>
      </dsp:txBody>
      <dsp:txXfrm>
        <a:off x="9354111" y="23010"/>
        <a:ext cx="2174461" cy="7395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653A9-88E4-5B4C-A313-E4CE4518E38B}">
      <dsp:nvSpPr>
        <dsp:cNvPr id="0" name=""/>
        <dsp:cNvSpPr/>
      </dsp:nvSpPr>
      <dsp:spPr>
        <a:xfrm>
          <a:off x="5296" y="1197265"/>
          <a:ext cx="2315615" cy="13893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Input Transcripts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2014-2018</a:t>
          </a:r>
        </a:p>
      </dsp:txBody>
      <dsp:txXfrm>
        <a:off x="45989" y="1237958"/>
        <a:ext cx="2234229" cy="1307983"/>
      </dsp:txXfrm>
    </dsp:sp>
    <dsp:sp modelId="{524E36A4-812D-A94F-B713-8FF1DFB30DF5}">
      <dsp:nvSpPr>
        <dsp:cNvPr id="0" name=""/>
        <dsp:cNvSpPr/>
      </dsp:nvSpPr>
      <dsp:spPr>
        <a:xfrm>
          <a:off x="2552473" y="1604814"/>
          <a:ext cx="490910" cy="574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552473" y="1719668"/>
        <a:ext cx="343637" cy="344564"/>
      </dsp:txXfrm>
    </dsp:sp>
    <dsp:sp modelId="{062D1ADA-9625-5C42-8A29-3EBF6176F03B}">
      <dsp:nvSpPr>
        <dsp:cNvPr id="0" name=""/>
        <dsp:cNvSpPr/>
      </dsp:nvSpPr>
      <dsp:spPr>
        <a:xfrm>
          <a:off x="3247157" y="1197265"/>
          <a:ext cx="2315615" cy="13893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Apply CSPADE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if FAIL =&gt; FAIL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if NOT TAKEN =&gt; FAIL</a:t>
          </a:r>
        </a:p>
      </dsp:txBody>
      <dsp:txXfrm>
        <a:off x="3287850" y="1237958"/>
        <a:ext cx="2234229" cy="1307983"/>
      </dsp:txXfrm>
    </dsp:sp>
    <dsp:sp modelId="{FF924318-EFF4-114C-A607-D5E593D342F4}">
      <dsp:nvSpPr>
        <dsp:cNvPr id="0" name=""/>
        <dsp:cNvSpPr/>
      </dsp:nvSpPr>
      <dsp:spPr>
        <a:xfrm>
          <a:off x="5794334" y="1604814"/>
          <a:ext cx="490910" cy="574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794334" y="1719668"/>
        <a:ext cx="343637" cy="344564"/>
      </dsp:txXfrm>
    </dsp:sp>
    <dsp:sp modelId="{CA926706-B92E-CE41-81A0-54D1A7872542}">
      <dsp:nvSpPr>
        <dsp:cNvPr id="0" name=""/>
        <dsp:cNvSpPr/>
      </dsp:nvSpPr>
      <dsp:spPr>
        <a:xfrm>
          <a:off x="6489019" y="1197265"/>
          <a:ext cx="2315615" cy="13893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Select Rules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Count &gt; 20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Lift &gt; 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Confidence &gt; 0.4</a:t>
          </a:r>
        </a:p>
      </dsp:txBody>
      <dsp:txXfrm>
        <a:off x="6529712" y="1237958"/>
        <a:ext cx="2234229" cy="1307983"/>
      </dsp:txXfrm>
    </dsp:sp>
    <dsp:sp modelId="{C59F1FE9-B675-F74A-81B2-DF1C859D9125}">
      <dsp:nvSpPr>
        <dsp:cNvPr id="0" name=""/>
        <dsp:cNvSpPr/>
      </dsp:nvSpPr>
      <dsp:spPr>
        <a:xfrm>
          <a:off x="9036195" y="1604814"/>
          <a:ext cx="490910" cy="574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036195" y="1719668"/>
        <a:ext cx="343637" cy="344564"/>
      </dsp:txXfrm>
    </dsp:sp>
    <dsp:sp modelId="{A9073634-AA3C-9A44-B584-1CB99DA50058}">
      <dsp:nvSpPr>
        <dsp:cNvPr id="0" name=""/>
        <dsp:cNvSpPr/>
      </dsp:nvSpPr>
      <dsp:spPr>
        <a:xfrm>
          <a:off x="9730880" y="1197265"/>
          <a:ext cx="2315615" cy="13893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Red flags</a:t>
          </a:r>
        </a:p>
      </dsp:txBody>
      <dsp:txXfrm>
        <a:off x="9771573" y="1237958"/>
        <a:ext cx="2234229" cy="13079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653A9-88E4-5B4C-A313-E4CE4518E38B}">
      <dsp:nvSpPr>
        <dsp:cNvPr id="0" name=""/>
        <dsp:cNvSpPr/>
      </dsp:nvSpPr>
      <dsp:spPr>
        <a:xfrm>
          <a:off x="5296" y="0"/>
          <a:ext cx="2315615" cy="10106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Input Transcripts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2014-2018</a:t>
          </a:r>
        </a:p>
      </dsp:txBody>
      <dsp:txXfrm>
        <a:off x="34898" y="29602"/>
        <a:ext cx="2256411" cy="951470"/>
      </dsp:txXfrm>
    </dsp:sp>
    <dsp:sp modelId="{524E36A4-812D-A94F-B713-8FF1DFB30DF5}">
      <dsp:nvSpPr>
        <dsp:cNvPr id="0" name=""/>
        <dsp:cNvSpPr/>
      </dsp:nvSpPr>
      <dsp:spPr>
        <a:xfrm>
          <a:off x="2552473" y="218200"/>
          <a:ext cx="490910" cy="574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552473" y="333054"/>
        <a:ext cx="343637" cy="344564"/>
      </dsp:txXfrm>
    </dsp:sp>
    <dsp:sp modelId="{062D1ADA-9625-5C42-8A29-3EBF6176F03B}">
      <dsp:nvSpPr>
        <dsp:cNvPr id="0" name=""/>
        <dsp:cNvSpPr/>
      </dsp:nvSpPr>
      <dsp:spPr>
        <a:xfrm>
          <a:off x="3247157" y="0"/>
          <a:ext cx="2315615" cy="10106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Apply CSPADE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if FAIL =&gt; FAIL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if NOT TAKEN =&gt; FAIL</a:t>
          </a:r>
        </a:p>
      </dsp:txBody>
      <dsp:txXfrm>
        <a:off x="3276759" y="29602"/>
        <a:ext cx="2256411" cy="951470"/>
      </dsp:txXfrm>
    </dsp:sp>
    <dsp:sp modelId="{FF924318-EFF4-114C-A607-D5E593D342F4}">
      <dsp:nvSpPr>
        <dsp:cNvPr id="0" name=""/>
        <dsp:cNvSpPr/>
      </dsp:nvSpPr>
      <dsp:spPr>
        <a:xfrm>
          <a:off x="5794334" y="218200"/>
          <a:ext cx="490910" cy="574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794334" y="333054"/>
        <a:ext cx="343637" cy="344564"/>
      </dsp:txXfrm>
    </dsp:sp>
    <dsp:sp modelId="{CA926706-B92E-CE41-81A0-54D1A7872542}">
      <dsp:nvSpPr>
        <dsp:cNvPr id="0" name=""/>
        <dsp:cNvSpPr/>
      </dsp:nvSpPr>
      <dsp:spPr>
        <a:xfrm>
          <a:off x="6489019" y="0"/>
          <a:ext cx="2315615" cy="10106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Select Rules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Count &gt; 20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Lift &gt; 1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Confidence &gt; 0.4</a:t>
          </a:r>
        </a:p>
      </dsp:txBody>
      <dsp:txXfrm>
        <a:off x="6518621" y="29602"/>
        <a:ext cx="2256411" cy="951470"/>
      </dsp:txXfrm>
    </dsp:sp>
    <dsp:sp modelId="{C59F1FE9-B675-F74A-81B2-DF1C859D9125}">
      <dsp:nvSpPr>
        <dsp:cNvPr id="0" name=""/>
        <dsp:cNvSpPr/>
      </dsp:nvSpPr>
      <dsp:spPr>
        <a:xfrm>
          <a:off x="9036195" y="218200"/>
          <a:ext cx="490910" cy="574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036195" y="333054"/>
        <a:ext cx="343637" cy="344564"/>
      </dsp:txXfrm>
    </dsp:sp>
    <dsp:sp modelId="{A9073634-AA3C-9A44-B584-1CB99DA50058}">
      <dsp:nvSpPr>
        <dsp:cNvPr id="0" name=""/>
        <dsp:cNvSpPr/>
      </dsp:nvSpPr>
      <dsp:spPr>
        <a:xfrm>
          <a:off x="9730880" y="0"/>
          <a:ext cx="2315615" cy="10106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Red flags</a:t>
          </a:r>
        </a:p>
      </dsp:txBody>
      <dsp:txXfrm>
        <a:off x="9760482" y="29602"/>
        <a:ext cx="2256411" cy="9514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653A9-88E4-5B4C-A313-E4CE4518E38B}">
      <dsp:nvSpPr>
        <dsp:cNvPr id="0" name=""/>
        <dsp:cNvSpPr/>
      </dsp:nvSpPr>
      <dsp:spPr>
        <a:xfrm>
          <a:off x="0" y="15521"/>
          <a:ext cx="1506474" cy="9886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Input Text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Course Manuals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Course Catalogue</a:t>
          </a:r>
        </a:p>
      </dsp:txBody>
      <dsp:txXfrm>
        <a:off x="28956" y="44477"/>
        <a:ext cx="1448562" cy="930711"/>
      </dsp:txXfrm>
    </dsp:sp>
    <dsp:sp modelId="{524E36A4-812D-A94F-B713-8FF1DFB30DF5}">
      <dsp:nvSpPr>
        <dsp:cNvPr id="0" name=""/>
        <dsp:cNvSpPr/>
      </dsp:nvSpPr>
      <dsp:spPr>
        <a:xfrm>
          <a:off x="1657121" y="323030"/>
          <a:ext cx="319372" cy="37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657121" y="397751"/>
        <a:ext cx="223560" cy="224163"/>
      </dsp:txXfrm>
    </dsp:sp>
    <dsp:sp modelId="{939C7695-156E-F04F-8C48-DBCC040B3855}">
      <dsp:nvSpPr>
        <dsp:cNvPr id="0" name=""/>
        <dsp:cNvSpPr/>
      </dsp:nvSpPr>
      <dsp:spPr>
        <a:xfrm>
          <a:off x="2109063" y="15521"/>
          <a:ext cx="1506474" cy="9886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Clean Text Data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Lowercase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Stemming</a:t>
          </a:r>
        </a:p>
      </dsp:txBody>
      <dsp:txXfrm>
        <a:off x="2138019" y="44477"/>
        <a:ext cx="1448562" cy="930711"/>
      </dsp:txXfrm>
    </dsp:sp>
    <dsp:sp modelId="{A7852A2E-3805-0248-815B-077B858ED98E}">
      <dsp:nvSpPr>
        <dsp:cNvPr id="0" name=""/>
        <dsp:cNvSpPr/>
      </dsp:nvSpPr>
      <dsp:spPr>
        <a:xfrm>
          <a:off x="3766185" y="323030"/>
          <a:ext cx="319372" cy="37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66185" y="397751"/>
        <a:ext cx="223560" cy="224163"/>
      </dsp:txXfrm>
    </dsp:sp>
    <dsp:sp modelId="{062D1ADA-9625-5C42-8A29-3EBF6176F03B}">
      <dsp:nvSpPr>
        <dsp:cNvPr id="0" name=""/>
        <dsp:cNvSpPr/>
      </dsp:nvSpPr>
      <dsp:spPr>
        <a:xfrm>
          <a:off x="4218127" y="15521"/>
          <a:ext cx="1506474" cy="9886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Apply LDA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Number of topics from 5 to 250 by 5</a:t>
          </a:r>
        </a:p>
      </dsp:txBody>
      <dsp:txXfrm>
        <a:off x="4247083" y="44477"/>
        <a:ext cx="1448562" cy="930711"/>
      </dsp:txXfrm>
    </dsp:sp>
    <dsp:sp modelId="{FF924318-EFF4-114C-A607-D5E593D342F4}">
      <dsp:nvSpPr>
        <dsp:cNvPr id="0" name=""/>
        <dsp:cNvSpPr/>
      </dsp:nvSpPr>
      <dsp:spPr>
        <a:xfrm>
          <a:off x="5875248" y="323030"/>
          <a:ext cx="319372" cy="37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875248" y="397751"/>
        <a:ext cx="223560" cy="224163"/>
      </dsp:txXfrm>
    </dsp:sp>
    <dsp:sp modelId="{CA926706-B92E-CE41-81A0-54D1A7872542}">
      <dsp:nvSpPr>
        <dsp:cNvPr id="0" name=""/>
        <dsp:cNvSpPr/>
      </dsp:nvSpPr>
      <dsp:spPr>
        <a:xfrm>
          <a:off x="6327190" y="15521"/>
          <a:ext cx="1506474" cy="98862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Evaluate Performance over n topics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Perplexity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Log Likelihood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Tests</a:t>
          </a:r>
        </a:p>
      </dsp:txBody>
      <dsp:txXfrm>
        <a:off x="6356146" y="44477"/>
        <a:ext cx="1448562" cy="930711"/>
      </dsp:txXfrm>
    </dsp:sp>
    <dsp:sp modelId="{C59F1FE9-B675-F74A-81B2-DF1C859D9125}">
      <dsp:nvSpPr>
        <dsp:cNvPr id="0" name=""/>
        <dsp:cNvSpPr/>
      </dsp:nvSpPr>
      <dsp:spPr>
        <a:xfrm>
          <a:off x="7984312" y="323030"/>
          <a:ext cx="319372" cy="37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984312" y="397751"/>
        <a:ext cx="223560" cy="224163"/>
      </dsp:txXfrm>
    </dsp:sp>
    <dsp:sp modelId="{B1A221D4-83F2-0645-85AC-91616DC24884}">
      <dsp:nvSpPr>
        <dsp:cNvPr id="0" name=""/>
        <dsp:cNvSpPr/>
      </dsp:nvSpPr>
      <dsp:spPr>
        <a:xfrm>
          <a:off x="8436254" y="15521"/>
          <a:ext cx="1506474" cy="98862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Keep model with ideal number of topics</a:t>
          </a:r>
        </a:p>
      </dsp:txBody>
      <dsp:txXfrm>
        <a:off x="8465210" y="44477"/>
        <a:ext cx="1448562" cy="930711"/>
      </dsp:txXfrm>
    </dsp:sp>
    <dsp:sp modelId="{2C244ECD-1913-B24A-ABCE-7EFD203DE52C}">
      <dsp:nvSpPr>
        <dsp:cNvPr id="0" name=""/>
        <dsp:cNvSpPr/>
      </dsp:nvSpPr>
      <dsp:spPr>
        <a:xfrm>
          <a:off x="10093375" y="323030"/>
          <a:ext cx="319372" cy="37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093375" y="397751"/>
        <a:ext cx="223560" cy="224163"/>
      </dsp:txXfrm>
    </dsp:sp>
    <dsp:sp modelId="{A9073634-AA3C-9A44-B584-1CB99DA50058}">
      <dsp:nvSpPr>
        <dsp:cNvPr id="0" name=""/>
        <dsp:cNvSpPr/>
      </dsp:nvSpPr>
      <dsp:spPr>
        <a:xfrm>
          <a:off x="10545318" y="15521"/>
          <a:ext cx="1506474" cy="9886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 Beta and Gamma Distributions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 Match courses to students </a:t>
          </a:r>
        </a:p>
      </dsp:txBody>
      <dsp:txXfrm>
        <a:off x="10574274" y="44477"/>
        <a:ext cx="1448562" cy="930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46BDC-4F77-324D-9356-70AB02BC886F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C0DEA-EB8E-954D-A6CB-0853391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80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C0DEA-EB8E-954D-A6CB-0853391D30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1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F053-1D27-BE43-A8BD-B5F5B44F2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D5758-DA2D-B944-B142-DDD28E440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75A3F-178C-F74D-8076-47FC4F25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BF5AD-CC7C-F748-A4B8-C1C590C2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46F3-1D2E-2E40-A68B-0862CC38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0745-2D52-5441-9A6B-1B9C22A6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DF2C2-6BD1-7040-B295-DE11F559E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81370-F3EB-7E4A-8AAD-B6BBE169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3EE9D-2D31-374B-9A06-63175893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FA4B2-CAD0-D84B-A8A4-5709DB34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3BE33-0218-7547-AA02-E3825E073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B67C3-C54A-1D43-A8F9-7DE28E1D3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1FAB4-1DEE-054E-93ED-48EB95DF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2A12E-CD1F-4A40-A3D6-0EF75E92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E60C-18AF-F14A-A1A9-201DA726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0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20E8-A5F8-1F4D-ABFD-BA4F9BBB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24CC-7F6E-334C-8AA5-B431FDC9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2DA9-D081-F546-A8B5-F887E85D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7FCAB-EFDC-3D40-B92F-46D6BFDE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19FC-F500-4042-A481-D09CB44F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2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A63F-89F2-084B-9890-C475553D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2CB1C-B139-8840-BA17-BC8253174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973F1-CC66-CB42-B2E6-495B628D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06F81-B0B1-0A4B-AA09-E3A6F566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C4C80-0043-A649-8F95-7DF55607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8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41BE-FA0C-5948-9A2D-AA221BD7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9FFA5-5463-0246-B903-E71D59A3A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35F2D-455D-F244-AADF-5D9F0FDD7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C45E4-832A-3444-A464-5D938D33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03F8B-B4B9-3F43-A997-2820AEAF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20A71-CE3D-1D48-AF31-937500C1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4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35E2-B2B9-A94E-9DEF-5EECBAC9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FA3EF-E0FB-1B4B-B6B5-6C6CC09A9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AB3C8-691A-9D47-B4AF-5453BB418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B8A08-1C5C-9048-A32F-9FA0AE290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C9603-C9B1-9340-A057-D5B3A68EB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C1A12-F07A-FD4E-8D32-88E22A74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954DA-CFA4-6C4F-899B-16B4048D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6F33D-B39B-8E4A-815B-97E5D917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2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7062-00A4-9E4B-9329-E5835B91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BD1A1-5E78-A54B-B57D-FD75985A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29280-A476-3842-AF73-29578905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08E4C-06E5-F348-9BAC-332BABEC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4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46442-5299-A44A-B323-AAB1D31B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2C444-73BE-FD46-A077-64E53475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F8E96-CDF8-7A47-BFDC-1C034295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31B2-921D-3D4B-9559-D67B8BDE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9390E-6A73-7343-897F-5E511B650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E0420-CBB4-C247-A7D3-07DB3F7AC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A5A61-D96A-CC48-97EF-205039F8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B452A-EC84-7149-A9CE-EBE7B036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F7692-E101-1549-A03A-3AAF9DEF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0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BE1F-4EA4-E94D-A508-ED6C2F90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99561-4666-D145-97BA-816108E93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9FF21-5F5C-BA40-8089-A47B12035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15C4B-6233-9E4D-BC0A-BA1BB656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9F2-5AA6-D542-9273-2F70EC32D14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62BF-818D-FA4C-94CB-7A969095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DE3B9-4EC8-B74C-A807-90C46254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63FAA-0DA7-284A-9EC2-09604020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C417A-4987-E44D-9033-A854D8752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D0D57-BA1A-DB4A-9848-DCF34C7FD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D09F2-5AA6-D542-9273-2F70EC32D14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BA7BE-941F-884C-8247-1781444DC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CE297-9649-6448-8546-61992A98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D2977-72A3-A94F-9FA5-9EB7D3FC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0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2.png"/><Relationship Id="rId9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8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7981" y="2235041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9600" b="1" dirty="0">
                <a:solidFill>
                  <a:srgbClr val="FFFFFF"/>
                </a:solidFill>
              </a:rPr>
              <a:t>DARS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8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91B5445B-78E5-2548-994D-EED6B14B1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98" y="711200"/>
            <a:ext cx="5975849" cy="152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14AB48-6A9F-194B-BE19-57E50362ADAA}"/>
              </a:ext>
            </a:extLst>
          </p:cNvPr>
          <p:cNvSpPr txBox="1"/>
          <p:nvPr/>
        </p:nvSpPr>
        <p:spPr>
          <a:xfrm>
            <a:off x="5525315" y="4622959"/>
            <a:ext cx="1536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UPDATES</a:t>
            </a:r>
          </a:p>
        </p:txBody>
      </p:sp>
    </p:spTree>
    <p:extLst>
      <p:ext uri="{BB962C8B-B14F-4D97-AF65-F5344CB8AC3E}">
        <p14:creationId xmlns:p14="http://schemas.microsoft.com/office/powerpoint/2010/main" val="100799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Sequence Mining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7010787-5000-264F-9050-39DD922EFA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992537"/>
              </p:ext>
            </p:extLst>
          </p:nvPr>
        </p:nvGraphicFramePr>
        <p:xfrm>
          <a:off x="0" y="2622820"/>
          <a:ext cx="12051792" cy="3783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6970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5D78-9E93-1D4B-BF76-F64DA0704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5597"/>
            <a:ext cx="10515600" cy="3982403"/>
          </a:xfrm>
        </p:spPr>
        <p:txBody>
          <a:bodyPr>
            <a:normAutofit/>
          </a:bodyPr>
          <a:lstStyle/>
          <a:p>
            <a:r>
              <a:rPr lang="en-US" dirty="0"/>
              <a:t>Small sample (150 courses, n = 2,500)</a:t>
            </a:r>
          </a:p>
          <a:p>
            <a:pPr lvl="1"/>
            <a:r>
              <a:rPr lang="en-US" dirty="0"/>
              <a:t>Rules have little support</a:t>
            </a:r>
          </a:p>
          <a:p>
            <a:pPr lvl="1"/>
            <a:endParaRPr lang="en-US" dirty="0"/>
          </a:p>
          <a:p>
            <a:r>
              <a:rPr lang="en-US" dirty="0"/>
              <a:t>Cold Start Problem</a:t>
            </a:r>
          </a:p>
          <a:p>
            <a:pPr lvl="1"/>
            <a:r>
              <a:rPr lang="en-US" dirty="0"/>
              <a:t>New courses?</a:t>
            </a:r>
          </a:p>
          <a:p>
            <a:endParaRPr lang="en-US" dirty="0"/>
          </a:p>
          <a:p>
            <a:r>
              <a:rPr lang="en-US" dirty="0"/>
              <a:t>Alternative approach?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9D87B3AB-69EF-674E-9F1B-F74F51237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0796DD4-BB6E-B44F-8335-392CA78F33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5448789"/>
              </p:ext>
            </p:extLst>
          </p:nvPr>
        </p:nvGraphicFramePr>
        <p:xfrm>
          <a:off x="140208" y="1"/>
          <a:ext cx="12051792" cy="1010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257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Thank you!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22040C8-3F97-8040-97E3-759B13038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867" y="5412594"/>
            <a:ext cx="9279465" cy="915996"/>
          </a:xfrm>
        </p:spPr>
        <p:txBody>
          <a:bodyPr numCol="2">
            <a:normAutofit fontScale="70000" lnSpcReduction="2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Sofia Vazquez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Alferez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sofia.vazquezalferez@maastrichtuniversity.nl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Raphaël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Morsomme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raphael.morsomme@maastrichtuniversity.nl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55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130F-7E41-3641-BD3F-7F42943C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6569-6E73-0D48-A9DF-F84C647BC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EAEDC2-205A-EA4D-86D6-9802D0398E0C}"/>
              </a:ext>
            </a:extLst>
          </p:cNvPr>
          <p:cNvGrpSpPr/>
          <p:nvPr/>
        </p:nvGrpSpPr>
        <p:grpSpPr>
          <a:xfrm>
            <a:off x="2257554" y="2982991"/>
            <a:ext cx="2364584" cy="2036606"/>
            <a:chOff x="355601" y="3970307"/>
            <a:chExt cx="2722215" cy="26200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624003-F37E-4242-81EF-A44BD20A8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601" y="4572000"/>
              <a:ext cx="2722215" cy="201831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64CB7C-002C-AE49-A72B-A92910AAA8B2}"/>
                </a:ext>
              </a:extLst>
            </p:cNvPr>
            <p:cNvSpPr txBox="1"/>
            <p:nvPr/>
          </p:nvSpPr>
          <p:spPr>
            <a:xfrm>
              <a:off x="604390" y="3970307"/>
              <a:ext cx="1836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Stakeholders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6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5ACCEBF-119C-0B43-B976-825D5ADC414B}"/>
              </a:ext>
            </a:extLst>
          </p:cNvPr>
          <p:cNvGraphicFramePr/>
          <p:nvPr/>
        </p:nvGraphicFramePr>
        <p:xfrm>
          <a:off x="0" y="171204"/>
          <a:ext cx="12051792" cy="1019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C46333-7C3F-7F43-910A-1D68D3513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006378" y="1190870"/>
            <a:ext cx="6129189" cy="5667130"/>
          </a:xfrm>
        </p:spPr>
      </p:pic>
    </p:spTree>
    <p:extLst>
      <p:ext uri="{BB962C8B-B14F-4D97-AF65-F5344CB8AC3E}">
        <p14:creationId xmlns:p14="http://schemas.microsoft.com/office/powerpoint/2010/main" val="83676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Content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219E4E-DB7B-1E42-AE5C-DAC8CFA597BF}"/>
              </a:ext>
            </a:extLst>
          </p:cNvPr>
          <p:cNvSpPr txBox="1"/>
          <p:nvPr/>
        </p:nvSpPr>
        <p:spPr>
          <a:xfrm>
            <a:off x="1581021" y="2934048"/>
            <a:ext cx="5703182" cy="196451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Memory Refresher</a:t>
            </a:r>
          </a:p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Prototype demonstration</a:t>
            </a:r>
          </a:p>
          <a:p>
            <a:pPr marL="571500" indent="-5715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113000"/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04406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1. Updates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41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Memory Refresher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C3BE055-86C7-3C40-9835-CD3AC4367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262406"/>
              </p:ext>
            </p:extLst>
          </p:nvPr>
        </p:nvGraphicFramePr>
        <p:xfrm>
          <a:off x="1993392" y="2753936"/>
          <a:ext cx="10113404" cy="3836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5489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2. Prototype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98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51DB-A8DC-194F-8BC3-68E815869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3. Explanation</a:t>
            </a:r>
          </a:p>
        </p:txBody>
      </p:sp>
      <p:pic>
        <p:nvPicPr>
          <p:cNvPr id="5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1C7F4249-298E-0845-B74C-1DF7E05A00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6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CACA2-D968-7B43-859F-DE266A13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Topic Modelling</a:t>
            </a:r>
          </a:p>
        </p:txBody>
      </p:sp>
      <p:pic>
        <p:nvPicPr>
          <p:cNvPr id="4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4FB82333-C1EB-7E45-8A3F-FBB04B9F0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7010787-5000-264F-9050-39DD922EFA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993246"/>
              </p:ext>
            </p:extLst>
          </p:nvPr>
        </p:nvGraphicFramePr>
        <p:xfrm>
          <a:off x="245872" y="2622820"/>
          <a:ext cx="11696191" cy="3783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1358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4B6D11D-4218-6E4E-9FD2-90D17678C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4631964"/>
              </p:ext>
            </p:extLst>
          </p:nvPr>
        </p:nvGraphicFramePr>
        <p:xfrm>
          <a:off x="430477" y="54377"/>
          <a:ext cx="11556662" cy="785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3F4E7EF-3266-B14B-B0A3-8D88EECF0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" y="1119600"/>
            <a:ext cx="6206269" cy="5738400"/>
          </a:xfrm>
        </p:spPr>
      </p:pic>
      <p:pic>
        <p:nvPicPr>
          <p:cNvPr id="12" name="Content Placeholder 10">
            <a:extLst>
              <a:ext uri="{FF2B5EF4-FFF2-40B4-BE49-F238E27FC236}">
                <a16:creationId xmlns:a16="http://schemas.microsoft.com/office/drawing/2014/main" id="{62DB585E-2654-2B43-8F31-D5080BB6A1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5732" y="1119601"/>
            <a:ext cx="6206268" cy="573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4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5D78-9E93-1D4B-BF76-F64DA0704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270000"/>
            <a:ext cx="6953504" cy="47606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dirty="0"/>
              <a:t>Cross-validation for perplexity is computationally unfeasible.</a:t>
            </a:r>
          </a:p>
          <a:p>
            <a:pPr lvl="1">
              <a:lnSpc>
                <a:spcPct val="150000"/>
              </a:lnSpc>
              <a:spcAft>
                <a:spcPts val="1000"/>
              </a:spcAft>
            </a:pPr>
            <a:r>
              <a:rPr lang="en-US" dirty="0"/>
              <a:t>Perplexity currently computed on training set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dirty="0"/>
              <a:t>Alternative metrics?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8FD078B-BDF7-9D43-A900-848D0B738C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3737106"/>
              </p:ext>
            </p:extLst>
          </p:nvPr>
        </p:nvGraphicFramePr>
        <p:xfrm>
          <a:off x="430477" y="54377"/>
          <a:ext cx="11556662" cy="785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https://lh6.googleusercontent.com/o-zD3gg3ajvak73M3tIgSa37WGMmigpo988VwPz8pSJBDBvuXH5Rtf-BffEU8IXtAKwYUD8W2I4Xn-WRyfQnGjliPblaizdA8Ug-BvozLLP_CdvBhnr8wRhX6OgDDs0C_3joz4XDm_ANp7-D9w">
            <a:extLst>
              <a:ext uri="{FF2B5EF4-FFF2-40B4-BE49-F238E27FC236}">
                <a16:creationId xmlns:a16="http://schemas.microsoft.com/office/drawing/2014/main" id="{2BD7F239-0168-5649-B6A3-BFC5020BB9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2" b="4306"/>
          <a:stretch/>
        </p:blipFill>
        <p:spPr bwMode="auto">
          <a:xfrm>
            <a:off x="10975872" y="5527163"/>
            <a:ext cx="858497" cy="10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03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</TotalTime>
  <Words>280</Words>
  <Application>Microsoft Macintosh PowerPoint</Application>
  <PresentationFormat>Widescreen</PresentationFormat>
  <Paragraphs>99</Paragraphs>
  <Slides>14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DARS</vt:lpstr>
      <vt:lpstr>Content</vt:lpstr>
      <vt:lpstr>1. Updates</vt:lpstr>
      <vt:lpstr>Memory Refresher</vt:lpstr>
      <vt:lpstr>2. Prototype</vt:lpstr>
      <vt:lpstr>3. Explanation</vt:lpstr>
      <vt:lpstr>Topic Modelling</vt:lpstr>
      <vt:lpstr>PowerPoint Presentation</vt:lpstr>
      <vt:lpstr>PowerPoint Presentation</vt:lpstr>
      <vt:lpstr>Sequence Mining</vt:lpstr>
      <vt:lpstr>PowerPoint Presentation</vt:lpstr>
      <vt:lpstr>Thank you!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DARS Developing a Recommender System</dc:title>
  <dc:creator>Sofía Vázquez</dc:creator>
  <cp:lastModifiedBy>Sofía Vázquez</cp:lastModifiedBy>
  <cp:revision>65</cp:revision>
  <dcterms:created xsi:type="dcterms:W3CDTF">2018-10-16T14:00:42Z</dcterms:created>
  <dcterms:modified xsi:type="dcterms:W3CDTF">2019-03-22T09:16:58Z</dcterms:modified>
</cp:coreProperties>
</file>