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6" r:id="rId3"/>
    <p:sldId id="257" r:id="rId4"/>
    <p:sldId id="298" r:id="rId5"/>
    <p:sldId id="300" r:id="rId6"/>
    <p:sldId id="301" r:id="rId7"/>
    <p:sldId id="302" r:id="rId8"/>
    <p:sldId id="303" r:id="rId9"/>
    <p:sldId id="304" r:id="rId10"/>
    <p:sldId id="260" r:id="rId11"/>
    <p:sldId id="299" r:id="rId12"/>
  </p:sldIdLst>
  <p:sldSz cx="9144000" cy="5143500" type="screen16x9"/>
  <p:notesSz cx="6858000" cy="9144000"/>
  <p:embeddedFontLst>
    <p:embeddedFont>
      <p:font typeface="Source Sans Pr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F55BA-1D26-4A3C-8808-3F048720A6A3}">
  <a:tblStyle styleId="{CB8F55BA-1D26-4A3C-8808-3F048720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1B525-2FAF-47DF-B33A-905AB876B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1106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05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92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37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23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7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23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563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14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911939" y="993224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u="sng" dirty="0"/>
              <a:t>Government Engineering College, </a:t>
            </a:r>
            <a:r>
              <a:rPr lang="en-GB" sz="2000" u="sng" dirty="0" err="1" smtClean="0"/>
              <a:t>Gandhinagar</a:t>
            </a:r>
            <a:r>
              <a:rPr lang="en-GB" sz="2000" u="sng" dirty="0" smtClean="0"/>
              <a:t/>
            </a:r>
            <a:br>
              <a:rPr lang="en-GB" sz="2000" u="sng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	</a:t>
            </a:r>
            <a:r>
              <a:rPr lang="en-GB" sz="1800" dirty="0" smtClean="0"/>
              <a:t>Subject : Advanced Java Programming</a:t>
            </a:r>
            <a:br>
              <a:rPr lang="en-GB" sz="1800" dirty="0" smtClean="0"/>
            </a:br>
            <a:r>
              <a:rPr lang="en-GB" sz="1800" dirty="0"/>
              <a:t>	</a:t>
            </a:r>
            <a:r>
              <a:rPr lang="en-GB" sz="1800" dirty="0" smtClean="0"/>
              <a:t>		(Group Project)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7403989" y="346231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pic>
        <p:nvPicPr>
          <p:cNvPr id="9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739" y="940127"/>
            <a:ext cx="1149363" cy="10162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81978"/>
              </p:ext>
            </p:extLst>
          </p:nvPr>
        </p:nvGraphicFramePr>
        <p:xfrm>
          <a:off x="1161919" y="3055287"/>
          <a:ext cx="5159940" cy="1219200"/>
        </p:xfrm>
        <a:graphic>
          <a:graphicData uri="http://schemas.openxmlformats.org/drawingml/2006/table">
            <a:tbl>
              <a:tblPr firstRow="1" bandRow="1">
                <a:tableStyleId>{CB8F55BA-1D26-4A3C-8808-3F048720A6A3}</a:tableStyleId>
              </a:tblPr>
              <a:tblGrid>
                <a:gridCol w="2258859"/>
                <a:gridCol w="1414359"/>
                <a:gridCol w="1486722"/>
              </a:tblGrid>
              <a:tr h="221428">
                <a:tc>
                  <a:txBody>
                    <a:bodyPr/>
                    <a:lstStyle/>
                    <a:p>
                      <a:r>
                        <a:rPr lang="en-IN" sz="10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 smtClean="0">
                          <a:solidFill>
                            <a:schemeClr val="bg1"/>
                          </a:solidFill>
                        </a:rPr>
                        <a:t>Enrollment</a:t>
                      </a:r>
                      <a:r>
                        <a:rPr lang="en-IN" sz="1000" baseline="0" dirty="0" smtClean="0">
                          <a:solidFill>
                            <a:schemeClr val="bg1"/>
                          </a:solidFill>
                        </a:rPr>
                        <a:t> No.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smtClean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21428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Darshak</a:t>
                      </a:r>
                      <a:r>
                        <a:rPr lang="en-IN" sz="1000" dirty="0" smtClean="0"/>
                        <a:t> </a:t>
                      </a:r>
                      <a:r>
                        <a:rPr lang="en-IN" sz="1000" dirty="0" err="1" smtClean="0"/>
                        <a:t>Zadafiya</a:t>
                      </a:r>
                      <a:r>
                        <a:rPr lang="en-IN" sz="1000" dirty="0" smtClean="0"/>
                        <a:t>(Leader)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190130107149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B3</a:t>
                      </a:r>
                      <a:endParaRPr lang="en-IN" sz="1000" dirty="0"/>
                    </a:p>
                  </a:txBody>
                  <a:tcPr/>
                </a:tc>
              </a:tr>
              <a:tr h="221428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Patel </a:t>
                      </a:r>
                      <a:r>
                        <a:rPr lang="en-IN" sz="1000" dirty="0" err="1" smtClean="0"/>
                        <a:t>Darshil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190130107081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B1</a:t>
                      </a:r>
                      <a:endParaRPr lang="en-IN" sz="1000" dirty="0"/>
                    </a:p>
                  </a:txBody>
                  <a:tcPr/>
                </a:tc>
              </a:tr>
              <a:tr h="221428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Prajapati</a:t>
                      </a:r>
                      <a:r>
                        <a:rPr lang="en-IN" sz="1000" dirty="0" smtClean="0"/>
                        <a:t> Ajay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190130107112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B1</a:t>
                      </a:r>
                      <a:endParaRPr lang="en-IN" sz="1000" dirty="0"/>
                    </a:p>
                  </a:txBody>
                  <a:tcPr/>
                </a:tc>
              </a:tr>
              <a:tr h="221428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Viradiya</a:t>
                      </a:r>
                      <a:r>
                        <a:rPr lang="en-IN" sz="1000" dirty="0" smtClean="0"/>
                        <a:t> </a:t>
                      </a:r>
                      <a:r>
                        <a:rPr lang="en-IN" sz="1000" dirty="0" err="1" smtClean="0"/>
                        <a:t>Jeel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190130107145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B3</a:t>
                      </a:r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05174" y="2677415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  <a:latin typeface="Montserrat" panose="020B0604020202020204" charset="0"/>
              </a:rPr>
              <a:t>Student Information: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12" name="Google Shape;107;p17"/>
          <p:cNvSpPr txBox="1">
            <a:spLocks/>
          </p:cNvSpPr>
          <p:nvPr/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chemeClr val="bg1"/>
                </a:solidFill>
              </a:rPr>
              <a:t>1</a:t>
            </a:r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602475" y="108988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dirty="0" err="1" smtClean="0"/>
              <a:t>Refference</a:t>
            </a:r>
            <a:r>
              <a:rPr lang="en-US" dirty="0" smtClean="0"/>
              <a:t> From: </a:t>
            </a:r>
            <a:r>
              <a:rPr lang="en-US" dirty="0" err="1" smtClean="0"/>
              <a:t>Btech</a:t>
            </a:r>
            <a:r>
              <a:rPr lang="en-US" dirty="0" smtClean="0"/>
              <a:t> Days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56" y="1365115"/>
            <a:ext cx="4679520" cy="29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448827" y="645557"/>
            <a:ext cx="8252348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4000" u="sng" dirty="0" smtClean="0"/>
              <a:t>Online Shopping</a:t>
            </a:r>
            <a:r>
              <a:rPr lang="en-IN" sz="3100" dirty="0"/>
              <a:t/>
            </a:r>
            <a:br>
              <a:rPr lang="en-IN" sz="3100" dirty="0"/>
            </a:br>
            <a:endParaRPr sz="3100"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4068731" y="3107084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sp>
        <p:nvSpPr>
          <p:cNvPr id="9" name="Google Shape;107;p17"/>
          <p:cNvSpPr txBox="1">
            <a:spLocks/>
          </p:cNvSpPr>
          <p:nvPr/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chemeClr val="bg1"/>
                </a:solidFill>
              </a:rPr>
              <a:t>2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989311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sz="1800" b="1" dirty="0" smtClean="0">
                <a:solidFill>
                  <a:srgbClr val="00BEF2"/>
                </a:solidFill>
              </a:rPr>
              <a:t>2) JSP(Java Server Pages)</a:t>
            </a:r>
            <a:endParaRPr sz="1200" b="1" dirty="0">
              <a:solidFill>
                <a:srgbClr val="25516C"/>
              </a:solidFill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199" y="1690563"/>
            <a:ext cx="3910457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b="1" dirty="0" smtClean="0">
                <a:solidFill>
                  <a:srgbClr val="00BEF2"/>
                </a:solidFill>
              </a:rPr>
              <a:t>1)JDBC(Java Database Connectivity)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6" y="2343397"/>
            <a:ext cx="1820947" cy="1499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31" y="2343397"/>
            <a:ext cx="1360922" cy="14998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3858" y="812847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Montserrat" panose="020B0604020202020204" charset="0"/>
              </a:rPr>
              <a:t>Topic learned </a:t>
            </a:r>
            <a:r>
              <a:rPr lang="en-US" sz="2400" b="1">
                <a:solidFill>
                  <a:schemeClr val="bg1"/>
                </a:solidFill>
                <a:latin typeface="Montserrat" panose="020B0604020202020204" charset="0"/>
              </a:rPr>
              <a:t>by </a:t>
            </a:r>
            <a:r>
              <a:rPr lang="en-US" sz="2400" b="1" smtClean="0">
                <a:solidFill>
                  <a:schemeClr val="bg1"/>
                </a:solidFill>
                <a:latin typeface="Montserrat" panose="020B0604020202020204" charset="0"/>
              </a:rPr>
              <a:t>this </a:t>
            </a:r>
            <a:r>
              <a:rPr lang="en-US" sz="2400" b="1" dirty="0">
                <a:solidFill>
                  <a:schemeClr val="bg1"/>
                </a:solidFill>
                <a:latin typeface="Montserrat" panose="020B0604020202020204" charset="0"/>
              </a:rPr>
              <a:t>project</a:t>
            </a:r>
            <a:endParaRPr lang="en-IN" sz="24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8" name="Google Shape;107;p17"/>
          <p:cNvSpPr txBox="1">
            <a:spLocks/>
          </p:cNvSpPr>
          <p:nvPr/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dirty="0" smtClean="0"/>
              <a:t>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60220" y="-81480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Admin Side </a:t>
            </a:r>
            <a:endParaRPr sz="2000" u="sng" dirty="0"/>
          </a:p>
        </p:txBody>
      </p:sp>
      <p:sp>
        <p:nvSpPr>
          <p:cNvPr id="9" name="Google Shape;93;p15"/>
          <p:cNvSpPr txBox="1">
            <a:spLocks/>
          </p:cNvSpPr>
          <p:nvPr/>
        </p:nvSpPr>
        <p:spPr>
          <a:xfrm>
            <a:off x="5194223" y="1118332"/>
            <a:ext cx="2430164" cy="233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Enter Admin Email id &amp; password on given field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And Click on Submit Button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</a:pP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Google Shape;93;p15"/>
          <p:cNvSpPr txBox="1">
            <a:spLocks/>
          </p:cNvSpPr>
          <p:nvPr/>
        </p:nvSpPr>
        <p:spPr>
          <a:xfrm>
            <a:off x="826004" y="589920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IN" sz="1800" dirty="0" smtClean="0"/>
              <a:t>Step 1 : Login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1" t="2021" r="24317" b="33636"/>
          <a:stretch/>
        </p:blipFill>
        <p:spPr>
          <a:xfrm>
            <a:off x="1243322" y="1802486"/>
            <a:ext cx="3262152" cy="17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93;p15"/>
          <p:cNvSpPr txBox="1">
            <a:spLocks/>
          </p:cNvSpPr>
          <p:nvPr/>
        </p:nvSpPr>
        <p:spPr>
          <a:xfrm>
            <a:off x="5194223" y="1763017"/>
            <a:ext cx="3074848" cy="233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</a:t>
            </a:r>
            <a:r>
              <a:rPr lang="en-US" dirty="0" smtClean="0">
                <a:solidFill>
                  <a:schemeClr val="accent1"/>
                </a:solidFill>
              </a:rPr>
              <a:t>Admin Features</a:t>
            </a:r>
          </a:p>
          <a:p>
            <a:pPr>
              <a:buClr>
                <a:schemeClr val="accent1"/>
              </a:buClr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Can add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ew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roduct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Can edit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roduct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Can read messages from customers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Can see order received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Cancel order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Delivered Order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</a:pP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Google Shape;93;p15"/>
          <p:cNvSpPr txBox="1">
            <a:spLocks/>
          </p:cNvSpPr>
          <p:nvPr/>
        </p:nvSpPr>
        <p:spPr>
          <a:xfrm>
            <a:off x="826004" y="589920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IN" sz="1800" dirty="0" smtClean="0"/>
              <a:t>Step 2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87" y="1817068"/>
            <a:ext cx="4007853" cy="1755664"/>
          </a:xfrm>
          <a:prstGeom prst="rect">
            <a:avLst/>
          </a:prstGeom>
        </p:spPr>
      </p:pic>
      <p:sp>
        <p:nvSpPr>
          <p:cNvPr id="8" name="Google Shape;107;p17"/>
          <p:cNvSpPr txBox="1">
            <a:spLocks/>
          </p:cNvSpPr>
          <p:nvPr/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dirty="0" smtClean="0"/>
              <a:t>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732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5"/>
          <p:cNvSpPr txBox="1">
            <a:spLocks/>
          </p:cNvSpPr>
          <p:nvPr/>
        </p:nvSpPr>
        <p:spPr>
          <a:xfrm>
            <a:off x="826004" y="589920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800" dirty="0" smtClean="0"/>
              <a:t>Features Snap Shots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4" y="1342850"/>
            <a:ext cx="2695415" cy="1180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2149" y="2481134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Montserrat" panose="020B0604020202020204" charset="0"/>
              </a:rPr>
              <a:t>Add Product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54" y="1349428"/>
            <a:ext cx="2672213" cy="1176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34" y="2481538"/>
            <a:ext cx="808551" cy="8117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7" y="3013764"/>
            <a:ext cx="2657192" cy="11762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54" y="3020342"/>
            <a:ext cx="2684682" cy="117949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2371740">
            <a:off x="3551646" y="2519817"/>
            <a:ext cx="499960" cy="27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 rot="9204400">
            <a:off x="3538420" y="2984991"/>
            <a:ext cx="499960" cy="27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20502128">
            <a:off x="4820221" y="2455897"/>
            <a:ext cx="499960" cy="27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 rot="2106594">
            <a:off x="4817650" y="2961175"/>
            <a:ext cx="499960" cy="27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122488" y="2490937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Montserrat" panose="020B0604020202020204" charset="0"/>
              </a:rPr>
              <a:t>Edit Product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413" y="4163737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Montserrat" panose="020B0604020202020204" charset="0"/>
              </a:rPr>
              <a:t>Messages From Customer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2333" y="416146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Montserrat" panose="020B0604020202020204" charset="0"/>
              </a:rPr>
              <a:t>Cancel Order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23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1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60220" y="-81480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Customer Side </a:t>
            </a:r>
            <a:endParaRPr sz="2000" u="sng" dirty="0"/>
          </a:p>
        </p:txBody>
      </p:sp>
      <p:sp>
        <p:nvSpPr>
          <p:cNvPr id="9" name="Google Shape;93;p15"/>
          <p:cNvSpPr txBox="1">
            <a:spLocks/>
          </p:cNvSpPr>
          <p:nvPr/>
        </p:nvSpPr>
        <p:spPr>
          <a:xfrm>
            <a:off x="5194223" y="1118332"/>
            <a:ext cx="2430164" cy="233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Enter Customer Email id &amp; password on given field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And Click on Submit Button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</a:pP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Google Shape;93;p15"/>
          <p:cNvSpPr txBox="1">
            <a:spLocks/>
          </p:cNvSpPr>
          <p:nvPr/>
        </p:nvSpPr>
        <p:spPr>
          <a:xfrm>
            <a:off x="826004" y="589920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IN" sz="1800" dirty="0" smtClean="0"/>
              <a:t>Step 1 : Login</a:t>
            </a:r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3576" r="24184" b="32631"/>
          <a:stretch/>
        </p:blipFill>
        <p:spPr>
          <a:xfrm>
            <a:off x="1434094" y="1885630"/>
            <a:ext cx="2963823" cy="15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2: Congratulations!! Now You can interact with website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27" y="1586205"/>
            <a:ext cx="5478845" cy="2387157"/>
          </a:xfrm>
          <a:prstGeom prst="rect">
            <a:avLst/>
          </a:prstGeom>
        </p:spPr>
      </p:pic>
      <p:sp>
        <p:nvSpPr>
          <p:cNvPr id="8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35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86" y="2355074"/>
            <a:ext cx="1099001" cy="7940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2" y="1344700"/>
            <a:ext cx="2724960" cy="1187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06" y="1351279"/>
            <a:ext cx="2771208" cy="119224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20049634">
            <a:off x="5187311" y="2259859"/>
            <a:ext cx="499960" cy="27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2371740">
            <a:off x="3424978" y="2290685"/>
            <a:ext cx="499960" cy="27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9" y="2968458"/>
            <a:ext cx="2718653" cy="11927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9204400">
            <a:off x="3462754" y="2992005"/>
            <a:ext cx="499960" cy="27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74" y="2968458"/>
            <a:ext cx="2716206" cy="119371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367339">
            <a:off x="5186212" y="2980687"/>
            <a:ext cx="499960" cy="27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482149" y="2481134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Montserrat" panose="020B0604020202020204" charset="0"/>
              </a:rPr>
              <a:t>Add to Cart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4287" y="4121260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Montserrat" panose="020B0604020202020204" charset="0"/>
              </a:rPr>
              <a:t>Edit Personal Details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0819" y="2504410"/>
            <a:ext cx="195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Montserrat" panose="020B0604020202020204" charset="0"/>
              </a:rPr>
              <a:t>Remove From Cart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6109" y="413438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Montserrat" panose="020B0604020202020204" charset="0"/>
              </a:rPr>
              <a:t>Print Bill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0900" y="314914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Montserrat" panose="020B0604020202020204" charset="0"/>
              </a:rPr>
              <a:t>Customer</a:t>
            </a:r>
            <a:endParaRPr lang="en-IN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24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291911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162</Words>
  <Application>Microsoft Office PowerPoint</Application>
  <PresentationFormat>On-screen Show (16:9)</PresentationFormat>
  <Paragraphs>60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Source Sans Pro</vt:lpstr>
      <vt:lpstr>Montserrat</vt:lpstr>
      <vt:lpstr>Wingdings</vt:lpstr>
      <vt:lpstr>Arial</vt:lpstr>
      <vt:lpstr>Gremio template</vt:lpstr>
      <vt:lpstr>Government Engineering College, Gandhinagar   Subject : Advanced Java Programming    (Group Project) </vt:lpstr>
      <vt:lpstr>Online Shopping </vt:lpstr>
      <vt:lpstr>PowerPoint Presentation</vt:lpstr>
      <vt:lpstr>Admin Side </vt:lpstr>
      <vt:lpstr>PowerPoint Presentation</vt:lpstr>
      <vt:lpstr>PowerPoint Presentation</vt:lpstr>
      <vt:lpstr>Customer Side </vt:lpstr>
      <vt:lpstr>Step 2: Congratulations!! Now You can interact with website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Engineering College, Gandhinagar</dc:title>
  <dc:creator>Jay Ambe</dc:creator>
  <cp:lastModifiedBy>Microsoft account</cp:lastModifiedBy>
  <cp:revision>36</cp:revision>
  <dcterms:modified xsi:type="dcterms:W3CDTF">2022-04-24T16:46:06Z</dcterms:modified>
</cp:coreProperties>
</file>