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mari, Smrti" initials="KS" lastIdx="1" clrIdx="0">
    <p:extLst>
      <p:ext uri="{19B8F6BF-5375-455C-9EA6-DF929625EA0E}">
        <p15:presenceInfo xmlns:p15="http://schemas.microsoft.com/office/powerpoint/2012/main" userId="S::smrti.kumari@capgemini.com::4bac195a-3e82-4ff8-be39-96c89a867f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95" d="100"/>
          <a:sy n="95" d="100"/>
        </p:scale>
        <p:origin x="378" y="96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10/05/2022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10/05/2022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49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49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4016" y="1420989"/>
            <a:ext cx="5400000" cy="7439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DCA2B41-0A1F-45C2-A74A-EB99E41096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4016" y="2205319"/>
            <a:ext cx="5400000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numbering, 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15" name="Object 1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 userDrawn="1"/>
        </p:nvSpPr>
        <p:spPr>
          <a:xfrm>
            <a:off x="0" y="0"/>
            <a:ext cx="919998" cy="428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510" name="Freeform 6"/>
          <p:cNvSpPr>
            <a:spLocks/>
          </p:cNvSpPr>
          <p:nvPr userDrawn="1"/>
        </p:nvSpPr>
        <p:spPr bwMode="auto">
          <a:xfrm>
            <a:off x="0" y="0"/>
            <a:ext cx="919998" cy="1146174"/>
          </a:xfrm>
          <a:custGeom>
            <a:avLst/>
            <a:gdLst/>
            <a:ahLst/>
            <a:cxnLst>
              <a:cxn ang="0">
                <a:pos x="1681" y="25"/>
              </a:cxn>
              <a:cxn ang="0">
                <a:pos x="1655" y="0"/>
              </a:cxn>
              <a:cxn ang="0">
                <a:pos x="22" y="0"/>
              </a:cxn>
              <a:cxn ang="0">
                <a:pos x="0" y="23"/>
              </a:cxn>
              <a:cxn ang="0">
                <a:pos x="0" y="2095"/>
              </a:cxn>
              <a:cxn ang="0">
                <a:pos x="336" y="2085"/>
              </a:cxn>
              <a:cxn ang="0">
                <a:pos x="682" y="2056"/>
              </a:cxn>
              <a:cxn ang="0">
                <a:pos x="897" y="2032"/>
              </a:cxn>
              <a:cxn ang="0">
                <a:pos x="1082" y="2005"/>
              </a:cxn>
              <a:cxn ang="0">
                <a:pos x="1332" y="1960"/>
              </a:cxn>
              <a:cxn ang="0">
                <a:pos x="1567" y="1911"/>
              </a:cxn>
              <a:cxn ang="0">
                <a:pos x="1680" y="1883"/>
              </a:cxn>
              <a:cxn ang="0">
                <a:pos x="1681" y="25"/>
              </a:cxn>
            </a:cxnLst>
            <a:rect l="0" t="0" r="r" b="b"/>
            <a:pathLst>
              <a:path w="1681" h="2095">
                <a:moveTo>
                  <a:pt x="1681" y="25"/>
                </a:moveTo>
                <a:cubicBezTo>
                  <a:pt x="1681" y="3"/>
                  <a:pt x="1675" y="0"/>
                  <a:pt x="1655" y="0"/>
                </a:cubicBezTo>
                <a:cubicBezTo>
                  <a:pt x="1111" y="1"/>
                  <a:pt x="567" y="1"/>
                  <a:pt x="22" y="0"/>
                </a:cubicBezTo>
                <a:cubicBezTo>
                  <a:pt x="5" y="0"/>
                  <a:pt x="0" y="3"/>
                  <a:pt x="0" y="23"/>
                </a:cubicBezTo>
                <a:cubicBezTo>
                  <a:pt x="0" y="713"/>
                  <a:pt x="0" y="1404"/>
                  <a:pt x="0" y="2095"/>
                </a:cubicBezTo>
                <a:cubicBezTo>
                  <a:pt x="112" y="2091"/>
                  <a:pt x="224" y="2088"/>
                  <a:pt x="336" y="2085"/>
                </a:cubicBezTo>
                <a:cubicBezTo>
                  <a:pt x="452" y="2081"/>
                  <a:pt x="567" y="2068"/>
                  <a:pt x="682" y="2056"/>
                </a:cubicBezTo>
                <a:cubicBezTo>
                  <a:pt x="754" y="2049"/>
                  <a:pt x="826" y="2045"/>
                  <a:pt x="897" y="2032"/>
                </a:cubicBezTo>
                <a:cubicBezTo>
                  <a:pt x="958" y="2020"/>
                  <a:pt x="1021" y="2018"/>
                  <a:pt x="1082" y="2005"/>
                </a:cubicBezTo>
                <a:cubicBezTo>
                  <a:pt x="1165" y="1989"/>
                  <a:pt x="1249" y="1977"/>
                  <a:pt x="1332" y="1960"/>
                </a:cubicBezTo>
                <a:cubicBezTo>
                  <a:pt x="1410" y="1945"/>
                  <a:pt x="1489" y="1928"/>
                  <a:pt x="1567" y="1911"/>
                </a:cubicBezTo>
                <a:cubicBezTo>
                  <a:pt x="1605" y="1904"/>
                  <a:pt x="1643" y="1895"/>
                  <a:pt x="1680" y="1883"/>
                </a:cubicBezTo>
                <a:cubicBezTo>
                  <a:pt x="1680" y="1263"/>
                  <a:pt x="1680" y="644"/>
                  <a:pt x="1681" y="25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72" y="0"/>
            <a:ext cx="10377711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7" y="1815351"/>
            <a:ext cx="11700000" cy="4467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974872" y="1148607"/>
            <a:ext cx="10940903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8742"/>
            <a:ext cx="914400" cy="914400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40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5" name="Object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-Single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F5AEA1-6A77-4676-B8B3-EF658F5F8430}"/>
              </a:ext>
            </a:extLst>
          </p:cNvPr>
          <p:cNvSpPr/>
          <p:nvPr userDrawn="1"/>
        </p:nvSpPr>
        <p:spPr>
          <a:xfrm flipV="1">
            <a:off x="1" y="0"/>
            <a:ext cx="5204012" cy="3119718"/>
          </a:xfrm>
          <a:custGeom>
            <a:avLst/>
            <a:gdLst>
              <a:gd name="connsiteX0" fmla="*/ 2836724 w 6262141"/>
              <a:gd name="connsiteY0" fmla="*/ 775 h 4159686"/>
              <a:gd name="connsiteX1" fmla="*/ 3822188 w 6262141"/>
              <a:gd name="connsiteY1" fmla="*/ 22965 h 4159686"/>
              <a:gd name="connsiteX2" fmla="*/ 5982756 w 6262141"/>
              <a:gd name="connsiteY2" fmla="*/ 3706589 h 4159686"/>
              <a:gd name="connsiteX3" fmla="*/ 6262141 w 6262141"/>
              <a:gd name="connsiteY3" fmla="*/ 4159686 h 4159686"/>
              <a:gd name="connsiteX4" fmla="*/ 0 w 6262141"/>
              <a:gd name="connsiteY4" fmla="*/ 4159686 h 4159686"/>
              <a:gd name="connsiteX5" fmla="*/ 0 w 6262141"/>
              <a:gd name="connsiteY5" fmla="*/ 3700458 h 4159686"/>
              <a:gd name="connsiteX6" fmla="*/ 0 w 6262141"/>
              <a:gd name="connsiteY6" fmla="*/ 3329154 h 4159686"/>
              <a:gd name="connsiteX7" fmla="*/ 0 w 6262141"/>
              <a:gd name="connsiteY7" fmla="*/ 2944589 h 4159686"/>
              <a:gd name="connsiteX8" fmla="*/ 0 w 6262141"/>
              <a:gd name="connsiteY8" fmla="*/ 2546533 h 4159686"/>
              <a:gd name="connsiteX9" fmla="*/ 0 w 6262141"/>
              <a:gd name="connsiteY9" fmla="*/ 2134752 h 4159686"/>
              <a:gd name="connsiteX10" fmla="*/ 0 w 6262141"/>
              <a:gd name="connsiteY10" fmla="*/ 1709014 h 4159686"/>
              <a:gd name="connsiteX11" fmla="*/ 0 w 6262141"/>
              <a:gd name="connsiteY11" fmla="*/ 1269085 h 4159686"/>
              <a:gd name="connsiteX12" fmla="*/ 0 w 6262141"/>
              <a:gd name="connsiteY12" fmla="*/ 814735 h 4159686"/>
              <a:gd name="connsiteX13" fmla="*/ 0 w 6262141"/>
              <a:gd name="connsiteY13" fmla="*/ 345728 h 4159686"/>
              <a:gd name="connsiteX14" fmla="*/ 2836724 w 6262141"/>
              <a:gd name="connsiteY14" fmla="*/ 775 h 4159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62141" h="4159686">
                <a:moveTo>
                  <a:pt x="2836724" y="775"/>
                </a:moveTo>
                <a:cubicBezTo>
                  <a:pt x="3163345" y="-2587"/>
                  <a:pt x="3492318" y="5034"/>
                  <a:pt x="3822188" y="22965"/>
                </a:cubicBezTo>
                <a:cubicBezTo>
                  <a:pt x="4104550" y="1058496"/>
                  <a:pt x="5095168" y="2317803"/>
                  <a:pt x="5982756" y="3706589"/>
                </a:cubicBezTo>
                <a:lnTo>
                  <a:pt x="6262141" y="4159686"/>
                </a:lnTo>
                <a:lnTo>
                  <a:pt x="0" y="4159686"/>
                </a:lnTo>
                <a:lnTo>
                  <a:pt x="0" y="3700458"/>
                </a:lnTo>
                <a:lnTo>
                  <a:pt x="0" y="3329154"/>
                </a:lnTo>
                <a:lnTo>
                  <a:pt x="0" y="2944589"/>
                </a:lnTo>
                <a:lnTo>
                  <a:pt x="0" y="2546533"/>
                </a:lnTo>
                <a:lnTo>
                  <a:pt x="0" y="2134752"/>
                </a:lnTo>
                <a:lnTo>
                  <a:pt x="0" y="1709014"/>
                </a:lnTo>
                <a:lnTo>
                  <a:pt x="0" y="1269085"/>
                </a:lnTo>
                <a:lnTo>
                  <a:pt x="0" y="814735"/>
                </a:lnTo>
                <a:lnTo>
                  <a:pt x="0" y="345728"/>
                </a:lnTo>
                <a:cubicBezTo>
                  <a:pt x="898178" y="119794"/>
                  <a:pt x="1856863" y="10862"/>
                  <a:pt x="2836724" y="775"/>
                </a:cubicBezTo>
                <a:close/>
              </a:path>
            </a:pathLst>
          </a:custGeom>
          <a:solidFill>
            <a:srgbClr val="12A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E551D69-F21D-4601-B4BD-97ECB52F39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129" y="5278426"/>
            <a:ext cx="3296647" cy="33198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6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education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BC359575-5CC3-4B2F-91E7-19D6A150BE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129" y="3916350"/>
            <a:ext cx="3296647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2000" b="1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Insert 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3745724-67BB-4475-9660-FEEE122686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2081" y="4344097"/>
            <a:ext cx="3304144" cy="89484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C78431F2-3F85-4748-A6BC-A08250A6D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081" y="5601397"/>
            <a:ext cx="3297695" cy="71386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Insert text</a:t>
            </a:r>
          </a:p>
        </p:txBody>
      </p:sp>
      <p:sp>
        <p:nvSpPr>
          <p:cNvPr id="13" name="Oval 20">
            <a:extLst>
              <a:ext uri="{FF2B5EF4-FFF2-40B4-BE49-F238E27FC236}">
                <a16:creationId xmlns:a16="http://schemas.microsoft.com/office/drawing/2014/main" id="{1EFB3510-D39A-47CF-8191-109DDF9E53D5}"/>
              </a:ext>
            </a:extLst>
          </p:cNvPr>
          <p:cNvSpPr/>
          <p:nvPr userDrawn="1"/>
        </p:nvSpPr>
        <p:spPr>
          <a:xfrm>
            <a:off x="1381192" y="1147034"/>
            <a:ext cx="2609222" cy="2465696"/>
          </a:xfrm>
          <a:custGeom>
            <a:avLst/>
            <a:gdLst>
              <a:gd name="connsiteX0" fmla="*/ 0 w 3314251"/>
              <a:gd name="connsiteY0" fmla="*/ 1564410 h 3128820"/>
              <a:gd name="connsiteX1" fmla="*/ 1657126 w 3314251"/>
              <a:gd name="connsiteY1" fmla="*/ 0 h 3128820"/>
              <a:gd name="connsiteX2" fmla="*/ 3314252 w 3314251"/>
              <a:gd name="connsiteY2" fmla="*/ 1564410 h 3128820"/>
              <a:gd name="connsiteX3" fmla="*/ 1657126 w 3314251"/>
              <a:gd name="connsiteY3" fmla="*/ 3128820 h 3128820"/>
              <a:gd name="connsiteX4" fmla="*/ 0 w 3314251"/>
              <a:gd name="connsiteY4" fmla="*/ 1564410 h 3128820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5821 h 3130231"/>
              <a:gd name="connsiteX1" fmla="*/ 1657126 w 3314252"/>
              <a:gd name="connsiteY1" fmla="*/ 1411 h 3130231"/>
              <a:gd name="connsiteX2" fmla="*/ 3314252 w 3314252"/>
              <a:gd name="connsiteY2" fmla="*/ 1565821 h 3130231"/>
              <a:gd name="connsiteX3" fmla="*/ 1657126 w 3314252"/>
              <a:gd name="connsiteY3" fmla="*/ 3130231 h 3130231"/>
              <a:gd name="connsiteX4" fmla="*/ 0 w 3314252"/>
              <a:gd name="connsiteY4" fmla="*/ 1565821 h 3130231"/>
              <a:gd name="connsiteX0" fmla="*/ 0 w 3314252"/>
              <a:gd name="connsiteY0" fmla="*/ 1567937 h 3132347"/>
              <a:gd name="connsiteX1" fmla="*/ 1657126 w 3314252"/>
              <a:gd name="connsiteY1" fmla="*/ 3527 h 3132347"/>
              <a:gd name="connsiteX2" fmla="*/ 3314252 w 3314252"/>
              <a:gd name="connsiteY2" fmla="*/ 1567937 h 3132347"/>
              <a:gd name="connsiteX3" fmla="*/ 1657126 w 3314252"/>
              <a:gd name="connsiteY3" fmla="*/ 3132347 h 3132347"/>
              <a:gd name="connsiteX4" fmla="*/ 0 w 3314252"/>
              <a:gd name="connsiteY4" fmla="*/ 1567937 h 3132347"/>
              <a:gd name="connsiteX0" fmla="*/ 0 w 3314252"/>
              <a:gd name="connsiteY0" fmla="*/ 1564505 h 3128915"/>
              <a:gd name="connsiteX1" fmla="*/ 1657126 w 3314252"/>
              <a:gd name="connsiteY1" fmla="*/ 95 h 3128915"/>
              <a:gd name="connsiteX2" fmla="*/ 3314252 w 3314252"/>
              <a:gd name="connsiteY2" fmla="*/ 1564505 h 3128915"/>
              <a:gd name="connsiteX3" fmla="*/ 1657126 w 3314252"/>
              <a:gd name="connsiteY3" fmla="*/ 3128915 h 3128915"/>
              <a:gd name="connsiteX4" fmla="*/ 0 w 3314252"/>
              <a:gd name="connsiteY4" fmla="*/ 1564505 h 3128915"/>
              <a:gd name="connsiteX0" fmla="*/ 0 w 3314252"/>
              <a:gd name="connsiteY0" fmla="*/ 1565503 h 3129913"/>
              <a:gd name="connsiteX1" fmla="*/ 1657126 w 3314252"/>
              <a:gd name="connsiteY1" fmla="*/ 1093 h 3129913"/>
              <a:gd name="connsiteX2" fmla="*/ 3314252 w 3314252"/>
              <a:gd name="connsiteY2" fmla="*/ 1565503 h 3129913"/>
              <a:gd name="connsiteX3" fmla="*/ 1657126 w 3314252"/>
              <a:gd name="connsiteY3" fmla="*/ 3129913 h 3129913"/>
              <a:gd name="connsiteX4" fmla="*/ 0 w 3314252"/>
              <a:gd name="connsiteY4" fmla="*/ 1565503 h 3129913"/>
              <a:gd name="connsiteX0" fmla="*/ 0 w 3314252"/>
              <a:gd name="connsiteY0" fmla="*/ 1564410 h 3128820"/>
              <a:gd name="connsiteX1" fmla="*/ 1657126 w 3314252"/>
              <a:gd name="connsiteY1" fmla="*/ 0 h 3128820"/>
              <a:gd name="connsiteX2" fmla="*/ 3314252 w 3314252"/>
              <a:gd name="connsiteY2" fmla="*/ 1564410 h 3128820"/>
              <a:gd name="connsiteX3" fmla="*/ 1657126 w 3314252"/>
              <a:gd name="connsiteY3" fmla="*/ 3128820 h 3128820"/>
              <a:gd name="connsiteX4" fmla="*/ 0 w 3314252"/>
              <a:gd name="connsiteY4" fmla="*/ 1564410 h 3128820"/>
              <a:gd name="connsiteX0" fmla="*/ 0 w 3314252"/>
              <a:gd name="connsiteY0" fmla="*/ 1564433 h 3128843"/>
              <a:gd name="connsiteX1" fmla="*/ 1657126 w 3314252"/>
              <a:gd name="connsiteY1" fmla="*/ 23 h 3128843"/>
              <a:gd name="connsiteX2" fmla="*/ 3314252 w 3314252"/>
              <a:gd name="connsiteY2" fmla="*/ 1564433 h 3128843"/>
              <a:gd name="connsiteX3" fmla="*/ 1657126 w 3314252"/>
              <a:gd name="connsiteY3" fmla="*/ 3128843 h 3128843"/>
              <a:gd name="connsiteX4" fmla="*/ 0 w 3314252"/>
              <a:gd name="connsiteY4" fmla="*/ 1564433 h 3128843"/>
              <a:gd name="connsiteX0" fmla="*/ 0 w 3314252"/>
              <a:gd name="connsiteY0" fmla="*/ 1564433 h 3129053"/>
              <a:gd name="connsiteX1" fmla="*/ 1657126 w 3314252"/>
              <a:gd name="connsiteY1" fmla="*/ 23 h 3129053"/>
              <a:gd name="connsiteX2" fmla="*/ 3314252 w 3314252"/>
              <a:gd name="connsiteY2" fmla="*/ 1564433 h 3129053"/>
              <a:gd name="connsiteX3" fmla="*/ 1657126 w 3314252"/>
              <a:gd name="connsiteY3" fmla="*/ 3128843 h 3129053"/>
              <a:gd name="connsiteX4" fmla="*/ 0 w 3314252"/>
              <a:gd name="connsiteY4" fmla="*/ 1564433 h 3129053"/>
              <a:gd name="connsiteX0" fmla="*/ 0 w 3314252"/>
              <a:gd name="connsiteY0" fmla="*/ 1564433 h 3131880"/>
              <a:gd name="connsiteX1" fmla="*/ 1657126 w 3314252"/>
              <a:gd name="connsiteY1" fmla="*/ 23 h 3131880"/>
              <a:gd name="connsiteX2" fmla="*/ 3314252 w 3314252"/>
              <a:gd name="connsiteY2" fmla="*/ 1564433 h 3131880"/>
              <a:gd name="connsiteX3" fmla="*/ 1657126 w 3314252"/>
              <a:gd name="connsiteY3" fmla="*/ 3128843 h 3131880"/>
              <a:gd name="connsiteX4" fmla="*/ 0 w 3314252"/>
              <a:gd name="connsiteY4" fmla="*/ 1564433 h 3131880"/>
              <a:gd name="connsiteX0" fmla="*/ 0 w 3314252"/>
              <a:gd name="connsiteY0" fmla="*/ 1564433 h 3131423"/>
              <a:gd name="connsiteX1" fmla="*/ 1657126 w 3314252"/>
              <a:gd name="connsiteY1" fmla="*/ 23 h 3131423"/>
              <a:gd name="connsiteX2" fmla="*/ 3314252 w 3314252"/>
              <a:gd name="connsiteY2" fmla="*/ 1564433 h 3131423"/>
              <a:gd name="connsiteX3" fmla="*/ 1657126 w 3314252"/>
              <a:gd name="connsiteY3" fmla="*/ 3128843 h 3131423"/>
              <a:gd name="connsiteX4" fmla="*/ 0 w 3314252"/>
              <a:gd name="connsiteY4" fmla="*/ 1564433 h 313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4252" h="3131423">
                <a:moveTo>
                  <a:pt x="0" y="1564433"/>
                </a:moveTo>
                <a:cubicBezTo>
                  <a:pt x="0" y="700433"/>
                  <a:pt x="775256" y="19074"/>
                  <a:pt x="1657126" y="23"/>
                </a:cubicBezTo>
                <a:cubicBezTo>
                  <a:pt x="2639009" y="-4740"/>
                  <a:pt x="3314252" y="700433"/>
                  <a:pt x="3314252" y="1564433"/>
                </a:cubicBezTo>
                <a:cubicBezTo>
                  <a:pt x="3314252" y="2428433"/>
                  <a:pt x="2367543" y="3071694"/>
                  <a:pt x="1657126" y="3128843"/>
                </a:cubicBezTo>
                <a:cubicBezTo>
                  <a:pt x="665721" y="3181230"/>
                  <a:pt x="0" y="2428433"/>
                  <a:pt x="0" y="1564433"/>
                </a:cubicBezTo>
                <a:close/>
              </a:path>
            </a:pathLst>
          </a:custGeom>
          <a:solidFill>
            <a:srgbClr val="95E6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33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21" name="Object 2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e 1"/>
          <p:cNvGrpSpPr/>
          <p:nvPr userDrawn="1"/>
        </p:nvGrpSpPr>
        <p:grpSpPr>
          <a:xfrm>
            <a:off x="11501102" y="171573"/>
            <a:ext cx="419436" cy="388988"/>
            <a:chOff x="11501102" y="171573"/>
            <a:chExt cx="419436" cy="388988"/>
          </a:xfrm>
        </p:grpSpPr>
        <p:sp>
          <p:nvSpPr>
            <p:cNvPr id="4109" name="Freeform 13"/>
            <p:cNvSpPr>
              <a:spLocks/>
            </p:cNvSpPr>
            <p:nvPr userDrawn="1"/>
          </p:nvSpPr>
          <p:spPr bwMode="auto">
            <a:xfrm>
              <a:off x="11644642" y="334376"/>
              <a:ext cx="275896" cy="226185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8" y="43"/>
                </a:cxn>
                <a:cxn ang="0">
                  <a:pos x="141" y="0"/>
                </a:cxn>
                <a:cxn ang="0">
                  <a:pos x="49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6"/>
                </a:cxn>
                <a:cxn ang="0">
                  <a:pos x="125" y="107"/>
                </a:cxn>
              </a:cxnLst>
              <a:rect l="0" t="0" r="r" b="b"/>
              <a:pathLst>
                <a:path w="188" h="154">
                  <a:moveTo>
                    <a:pt x="125" y="107"/>
                  </a:moveTo>
                  <a:cubicBezTo>
                    <a:pt x="160" y="107"/>
                    <a:pt x="188" y="78"/>
                    <a:pt x="188" y="43"/>
                  </a:cubicBezTo>
                  <a:cubicBezTo>
                    <a:pt x="186" y="28"/>
                    <a:pt x="181" y="0"/>
                    <a:pt x="141" y="0"/>
                  </a:cubicBezTo>
                  <a:cubicBezTo>
                    <a:pt x="99" y="0"/>
                    <a:pt x="84" y="60"/>
                    <a:pt x="49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6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10" name="Freeform 14"/>
            <p:cNvSpPr>
              <a:spLocks/>
            </p:cNvSpPr>
            <p:nvPr userDrawn="1"/>
          </p:nvSpPr>
          <p:spPr bwMode="auto">
            <a:xfrm>
              <a:off x="11501102" y="171573"/>
              <a:ext cx="419436" cy="356676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1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7" y="210"/>
                </a:cxn>
                <a:cxn ang="0">
                  <a:pos x="239" y="111"/>
                </a:cxn>
                <a:cxn ang="0">
                  <a:pos x="286" y="154"/>
                </a:cxn>
                <a:cxn ang="0">
                  <a:pos x="286" y="152"/>
                </a:cxn>
              </a:cxnLst>
              <a:rect l="0" t="0" r="r" b="b"/>
              <a:pathLst>
                <a:path w="286" h="243">
                  <a:moveTo>
                    <a:pt x="286" y="152"/>
                  </a:moveTo>
                  <a:cubicBezTo>
                    <a:pt x="286" y="112"/>
                    <a:pt x="266" y="78"/>
                    <a:pt x="237" y="51"/>
                  </a:cubicBezTo>
                  <a:cubicBezTo>
                    <a:pt x="215" y="30"/>
                    <a:pt x="188" y="15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4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6" y="222"/>
                    <a:pt x="147" y="210"/>
                  </a:cubicBezTo>
                  <a:cubicBezTo>
                    <a:pt x="182" y="171"/>
                    <a:pt x="197" y="111"/>
                    <a:pt x="239" y="111"/>
                  </a:cubicBezTo>
                  <a:cubicBezTo>
                    <a:pt x="279" y="111"/>
                    <a:pt x="284" y="139"/>
                    <a:pt x="286" y="154"/>
                  </a:cubicBezTo>
                  <a:cubicBezTo>
                    <a:pt x="286" y="154"/>
                    <a:pt x="286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7" name="Retângulo 43">
            <a:extLst>
              <a:ext uri="{FF2B5EF4-FFF2-40B4-BE49-F238E27FC236}">
                <a16:creationId xmlns:a16="http://schemas.microsoft.com/office/drawing/2014/main" id="{25FC8637-25BD-4C09-AF25-56B4243DAB3D}"/>
              </a:ext>
            </a:extLst>
          </p:cNvPr>
          <p:cNvSpPr/>
          <p:nvPr userDrawn="1"/>
        </p:nvSpPr>
        <p:spPr>
          <a:xfrm>
            <a:off x="11751670" y="6650661"/>
            <a:ext cx="176330" cy="123111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>
                    <a:lumMod val="65000"/>
                  </a:scheme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>
                  <a:lumMod val="6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9017223" y="6650661"/>
            <a:ext cx="2664297" cy="1231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© Capgemini 2017. All rights reserved  </a:t>
            </a:r>
            <a:r>
              <a:rPr lang="en-US" dirty="0">
                <a:solidFill>
                  <a:schemeClr val="accent2"/>
                </a:solidFill>
              </a:rPr>
              <a:t>|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24319D-02CC-441E-87B5-E9D15DE8CA35}"/>
              </a:ext>
            </a:extLst>
          </p:cNvPr>
          <p:cNvSpPr txBox="1">
            <a:spLocks/>
          </p:cNvSpPr>
          <p:nvPr userDrawn="1"/>
        </p:nvSpPr>
        <p:spPr>
          <a:xfrm>
            <a:off x="227348" y="6650661"/>
            <a:ext cx="4716524" cy="123111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Presentation Title | Author | Date</a:t>
            </a:r>
          </a:p>
        </p:txBody>
      </p:sp>
      <p:sp>
        <p:nvSpPr>
          <p:cNvPr id="4" name="Espace réservé du texte 3"/>
          <p:cNvSpPr>
            <a:spLocks noGrp="1"/>
          </p:cNvSpPr>
          <p:nvPr userDrawn="1">
            <p:ph type="body" idx="1"/>
          </p:nvPr>
        </p:nvSpPr>
        <p:spPr>
          <a:xfrm>
            <a:off x="227348" y="1815352"/>
            <a:ext cx="11700000" cy="44662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Click to insert </a:t>
            </a:r>
            <a:r>
              <a:rPr lang="fr-FR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31" r:id="rId3"/>
    <p:sldLayoutId id="2147483833" r:id="rId4"/>
    <p:sldLayoutId id="2147483837" r:id="rId5"/>
    <p:sldLayoutId id="2147483821" r:id="rId6"/>
    <p:sldLayoutId id="2147483834" r:id="rId7"/>
    <p:sldLayoutId id="2147483895" r:id="rId8"/>
  </p:sldLayoutIdLst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000" b="0" i="0" u="none" strike="noStrike" kern="1200" cap="none" spc="0" normalizeH="0" baseline="0" noProof="0" dirty="0">
          <a:ln>
            <a:noFill/>
          </a:ln>
          <a:solidFill>
            <a:schemeClr val="accent1"/>
          </a:solidFill>
          <a:effectLst/>
          <a:uLnTx/>
          <a:uFillTx/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1pPr>
      <a:lvl2pPr marL="2667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j-lt"/>
          <a:ea typeface="+mn-ea"/>
          <a:cs typeface="+mn-cs"/>
        </a:defRPr>
      </a:lvl2pPr>
      <a:lvl3pPr marL="4445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622300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Verdana" panose="020B0604030504040204" pitchFamily="34" charset="0"/>
        <a:buChar char="‒"/>
        <a:defRPr sz="1400" kern="1200">
          <a:solidFill>
            <a:schemeClr val="tx1"/>
          </a:solidFill>
          <a:latin typeface="+mj-lt"/>
          <a:ea typeface="+mn-ea"/>
          <a:cs typeface="+mn-cs"/>
        </a:defRPr>
      </a:lvl4pPr>
      <a:lvl5pPr marL="812800" indent="-1905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>
          <p15:clr>
            <a:srgbClr val="F26B43"/>
          </p15:clr>
        </p15:guide>
        <p15:guide id="2" pos="7506">
          <p15:clr>
            <a:srgbClr val="F26B43"/>
          </p15:clr>
        </p15:guide>
        <p15:guide id="3" orient="horz" pos="4088">
          <p15:clr>
            <a:srgbClr val="F26B43"/>
          </p15:clr>
        </p15:guide>
        <p15:guide id="4" pos="143">
          <p15:clr>
            <a:srgbClr val="F26B43"/>
          </p15:clr>
        </p15:guide>
        <p15:guide id="5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.a.darshan@capgemin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jpeg"/><Relationship Id="rId4" Type="http://schemas.openxmlformats.org/officeDocument/2006/relationships/hyperlink" Target="mailto:701918624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68652" y="3119176"/>
            <a:ext cx="3848897" cy="3420641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100" b="1" dirty="0"/>
              <a:t>Online Sweet Shop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100" dirty="0"/>
              <a:t>Completed end to end case study of Online Sweet Shop along with Postman Authentication.</a:t>
            </a:r>
            <a:r>
              <a:rPr lang="en-US" altLang="en-US" sz="1100" dirty="0"/>
              <a:t>Material-UI and React Bootstrap used for user interface.</a:t>
            </a:r>
          </a:p>
          <a:p>
            <a:pPr>
              <a:lnSpc>
                <a:spcPct val="114000"/>
              </a:lnSpc>
            </a:pPr>
            <a:r>
              <a:rPr lang="en-US" altLang="nl-NL" b="1" dirty="0"/>
              <a:t>LOGIN AND REGISTRATION OF ONLINE SWEET SHOP</a:t>
            </a:r>
            <a:endParaRPr lang="en-US" altLang="nl-NL" dirty="0"/>
          </a:p>
          <a:p>
            <a:pPr lvl="1">
              <a:buClrTx/>
            </a:pPr>
            <a:r>
              <a:rPr lang="en-US" sz="1100" dirty="0"/>
              <a:t>Where customers and admins can visit and login to the online sweet shop through webpage</a:t>
            </a:r>
          </a:p>
          <a:p>
            <a:pPr lvl="1">
              <a:buClrTx/>
            </a:pPr>
            <a:r>
              <a:rPr lang="en-US" altLang="nl-NL" sz="1100" dirty="0"/>
              <a:t>Customer logs in to customer homepage where they can shop online.</a:t>
            </a:r>
          </a:p>
          <a:p>
            <a:pPr lvl="1">
              <a:buClrTx/>
            </a:pPr>
            <a:r>
              <a:rPr lang="en-US" altLang="nl-NL" sz="1100" dirty="0"/>
              <a:t>Admin logs in to the admin homepage where they can manage products and users.</a:t>
            </a:r>
            <a:endParaRPr lang="en-IN" altLang="nl-NL" sz="1100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282" y="746126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61272" y="1339837"/>
            <a:ext cx="1642640" cy="200089"/>
          </a:xfrm>
        </p:spPr>
        <p:txBody>
          <a:bodyPr anchor="t"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61121" y="1552493"/>
            <a:ext cx="2402831" cy="244303"/>
          </a:xfrm>
        </p:spPr>
        <p:txBody>
          <a:bodyPr/>
          <a:lstStyle/>
          <a:p>
            <a:pPr eaLnBrk="1" hangingPunct="1"/>
            <a:r>
              <a:rPr lang="nl-NL" altLang="nl-NL" dirty="0">
                <a:hlinkClick r:id="rId3"/>
              </a:rPr>
              <a:t>xxxxxxxxxxxxxx@capgemini.com</a:t>
            </a:r>
            <a:r>
              <a:rPr lang="nl-NL" altLang="nl-NL" dirty="0"/>
              <a:t> 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59944" y="1837138"/>
            <a:ext cx="1861203" cy="179147"/>
          </a:xfrm>
        </p:spPr>
        <p:txBody>
          <a:bodyPr/>
          <a:lstStyle/>
          <a:p>
            <a:pPr eaLnBrk="1" hangingPunct="1"/>
            <a:r>
              <a:rPr lang="nl-NL" altLang="nl-NL" dirty="0"/>
              <a:t>+91 </a:t>
            </a:r>
            <a:r>
              <a:rPr lang="nl-NL" altLang="nl-NL" dirty="0">
                <a:hlinkClick r:id="rId4"/>
              </a:rPr>
              <a:t>XXXXXXX249</a:t>
            </a:r>
            <a:endParaRPr lang="nl-NL" altLang="nl-NL" dirty="0"/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68275" y="3119176"/>
            <a:ext cx="4415557" cy="3420641"/>
          </a:xfrm>
        </p:spPr>
        <p:txBody>
          <a:bodyPr/>
          <a:lstStyle/>
          <a:p>
            <a:r>
              <a:rPr lang="en-US" altLang="en-US" sz="1100" dirty="0"/>
              <a:t> </a:t>
            </a:r>
            <a:r>
              <a:rPr lang="en-US" altLang="en-US" sz="1100" b="1" dirty="0"/>
              <a:t>Full Stack Developer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/>
              <a:t>Hands on experience in developing web pages using </a:t>
            </a:r>
            <a:r>
              <a:rPr lang="en-US" sz="1100" b="1" dirty="0"/>
              <a:t>HTML5, CSS3, Java script, ES6,  JSON, XML</a:t>
            </a:r>
            <a:r>
              <a:rPr lang="en-US" sz="1100" dirty="0"/>
              <a:t>. </a:t>
            </a:r>
            <a:endParaRPr lang="en-US" altLang="en-US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en-US" sz="1100" dirty="0"/>
              <a:t>Has working knowledge on ReactJS , Java Microservice Development using Spring framework on an intermediate level.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</a:t>
            </a:r>
            <a:r>
              <a:rPr lang="en-US" altLang="en-US" sz="1000" dirty="0"/>
              <a:t>.</a:t>
            </a:r>
          </a:p>
          <a:p>
            <a:br>
              <a:rPr lang="en-US" altLang="nl-NL" dirty="0"/>
            </a:br>
            <a:endParaRPr lang="en-US" altLang="nl-NL" dirty="0"/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4864" y="596900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Bachelor of Engineering 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/>
              <a:t>2015 - 2019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 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Hibernate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REST-API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Postgres 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/>
              <a:t>React JS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 On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Good Communication Skills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101071" y="1970730"/>
            <a:ext cx="1324628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 dirty="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B988C9-7F0C-402B-84F7-AA872A7D606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3732" y="479097"/>
            <a:ext cx="6223654" cy="306703"/>
          </a:xfrm>
        </p:spPr>
        <p:txBody>
          <a:bodyPr/>
          <a:lstStyle/>
          <a:p>
            <a:r>
              <a:rPr lang="en-US" dirty="0"/>
              <a:t>V DARSHAN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CB8161B-939A-8430-13C2-5EB8CF4547AA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" t="2138" r="89" b="18924"/>
          <a:stretch/>
        </p:blipFill>
        <p:spPr>
          <a:xfrm>
            <a:off x="383259" y="287492"/>
            <a:ext cx="1734208" cy="1735628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pgemini Master">
  <a:themeElements>
    <a:clrScheme name="Personnalisé 1">
      <a:dk1>
        <a:sysClr val="windowText" lastClr="000000"/>
      </a:dk1>
      <a:lt1>
        <a:srgbClr val="FFFFFF"/>
      </a:lt1>
      <a:dk2>
        <a:srgbClr val="2B143D"/>
      </a:dk2>
      <a:lt2>
        <a:srgbClr val="ECECEC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.potx" id="{19B96144-1B90-4243-8535-F36EF2586247}" vid="{2C859F1C-AF6F-49E9-BAD6-1D458EC0F9B7}"/>
    </a:ext>
  </a:extLst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EFE742-3A8E-4E5A-B843-9354826E5980}">
  <ds:schemaRefs>
    <ds:schemaRef ds:uri="http://schemas.microsoft.com/office/infopath/2007/PartnerControls"/>
    <ds:schemaRef ds:uri="http://purl.org/dc/terms/"/>
    <ds:schemaRef ds:uri="fd33c62d-2c11-46e7-88a2-e90fa986d9d0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47da6acf-edf2-43bc-9595-f721a214a14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41919</TotalTime>
  <Words>235</Words>
  <Application>Microsoft Office PowerPoint</Application>
  <PresentationFormat>Widescreen</PresentationFormat>
  <Paragraphs>66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Verdana</vt:lpstr>
      <vt:lpstr>Wingdings</vt:lpstr>
      <vt:lpstr>Capgemini Master</vt:lpstr>
      <vt:lpstr>think-cell Slide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Pranav Kumar</cp:lastModifiedBy>
  <cp:revision>132</cp:revision>
  <dcterms:created xsi:type="dcterms:W3CDTF">2017-12-08T05:27:40Z</dcterms:created>
  <dcterms:modified xsi:type="dcterms:W3CDTF">2022-05-10T06:57:00Z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