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0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03" autoAdjust="0"/>
  </p:normalViewPr>
  <p:slideViewPr>
    <p:cSldViewPr showGuides="1">
      <p:cViewPr varScale="1">
        <p:scale>
          <a:sx n="75" d="100"/>
          <a:sy n="75" d="100"/>
        </p:scale>
        <p:origin x="94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arka\Desktop\employee_data%2011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arka\Desktop\employee_data%201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11.csv]Sheet1!PivotTable1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</a:t>
            </a:r>
            <a:r>
              <a:rPr lang="en-IN" baseline="0" dirty="0"/>
              <a:t> PERFORMANCE ANALYSIS </a:t>
            </a:r>
            <a:endParaRPr lang="en-IN" dirty="0"/>
          </a:p>
        </c:rich>
      </c:tx>
      <c:layout>
        <c:manualLayout>
          <c:xMode val="edge"/>
          <c:yMode val="edge"/>
          <c:x val="0.305669061104204"/>
          <c:y val="0.11652555296381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11</c:v>
                </c:pt>
                <c:pt idx="1">
                  <c:v>12</c:v>
                </c:pt>
                <c:pt idx="2">
                  <c:v>16</c:v>
                </c:pt>
                <c:pt idx="3">
                  <c:v>9</c:v>
                </c:pt>
                <c:pt idx="4">
                  <c:v>15</c:v>
                </c:pt>
                <c:pt idx="5">
                  <c:v>20</c:v>
                </c:pt>
                <c:pt idx="6">
                  <c:v>14</c:v>
                </c:pt>
                <c:pt idx="7">
                  <c:v>19</c:v>
                </c:pt>
                <c:pt idx="8">
                  <c:v>15</c:v>
                </c:pt>
                <c:pt idx="9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</c:v>
                </c:pt>
                <c:pt idx="1">
                  <c:v>33</c:v>
                </c:pt>
                <c:pt idx="2">
                  <c:v>26</c:v>
                </c:pt>
                <c:pt idx="3">
                  <c:v>25</c:v>
                </c:pt>
                <c:pt idx="4">
                  <c:v>29</c:v>
                </c:pt>
                <c:pt idx="5">
                  <c:v>23</c:v>
                </c:pt>
                <c:pt idx="6">
                  <c:v>34</c:v>
                </c:pt>
                <c:pt idx="7">
                  <c:v>32</c:v>
                </c:pt>
                <c:pt idx="8">
                  <c:v>33</c:v>
                </c:pt>
                <c:pt idx="9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50</c:v>
                </c:pt>
                <c:pt idx="1">
                  <c:v>40</c:v>
                </c:pt>
                <c:pt idx="2">
                  <c:v>44</c:v>
                </c:pt>
                <c:pt idx="3">
                  <c:v>61</c:v>
                </c:pt>
                <c:pt idx="4">
                  <c:v>42</c:v>
                </c:pt>
                <c:pt idx="5">
                  <c:v>38</c:v>
                </c:pt>
                <c:pt idx="6">
                  <c:v>49</c:v>
                </c:pt>
                <c:pt idx="7">
                  <c:v>46</c:v>
                </c:pt>
                <c:pt idx="8">
                  <c:v>42</c:v>
                </c:pt>
                <c:pt idx="9">
                  <c:v>58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11</c:v>
                </c:pt>
                <c:pt idx="3">
                  <c:v>5</c:v>
                </c:pt>
                <c:pt idx="4">
                  <c:v>10</c:v>
                </c:pt>
                <c:pt idx="5">
                  <c:v>7</c:v>
                </c:pt>
                <c:pt idx="6">
                  <c:v>11</c:v>
                </c:pt>
                <c:pt idx="7">
                  <c:v>12</c:v>
                </c:pt>
                <c:pt idx="8">
                  <c:v>5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9945743"/>
        <c:axId val="1249921263"/>
      </c:barChart>
      <c:catAx>
        <c:axId val="124994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49921263"/>
        <c:crosses val="autoZero"/>
        <c:auto val="1"/>
        <c:lblAlgn val="ctr"/>
        <c:lblOffset val="100"/>
        <c:noMultiLvlLbl val="0"/>
      </c:catAx>
      <c:valAx>
        <c:axId val="124992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4994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9861111111111"/>
          <c:y val="0.351271872265967"/>
          <c:w val="0.247916666666667"/>
          <c:h val="0.4578940653251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11.csv]Sheet1!PivotTable1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3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11</c:v>
                </c:pt>
                <c:pt idx="1">
                  <c:v>12</c:v>
                </c:pt>
                <c:pt idx="2">
                  <c:v>16</c:v>
                </c:pt>
                <c:pt idx="3">
                  <c:v>9</c:v>
                </c:pt>
                <c:pt idx="4">
                  <c:v>15</c:v>
                </c:pt>
                <c:pt idx="5">
                  <c:v>20</c:v>
                </c:pt>
                <c:pt idx="6">
                  <c:v>14</c:v>
                </c:pt>
                <c:pt idx="7">
                  <c:v>19</c:v>
                </c:pt>
                <c:pt idx="8">
                  <c:v>15</c:v>
                </c:pt>
                <c:pt idx="9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</c:v>
                </c:pt>
                <c:pt idx="1">
                  <c:v>33</c:v>
                </c:pt>
                <c:pt idx="2">
                  <c:v>26</c:v>
                </c:pt>
                <c:pt idx="3">
                  <c:v>25</c:v>
                </c:pt>
                <c:pt idx="4">
                  <c:v>29</c:v>
                </c:pt>
                <c:pt idx="5">
                  <c:v>23</c:v>
                </c:pt>
                <c:pt idx="6">
                  <c:v>34</c:v>
                </c:pt>
                <c:pt idx="7">
                  <c:v>32</c:v>
                </c:pt>
                <c:pt idx="8">
                  <c:v>33</c:v>
                </c:pt>
                <c:pt idx="9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50</c:v>
                </c:pt>
                <c:pt idx="1">
                  <c:v>40</c:v>
                </c:pt>
                <c:pt idx="2">
                  <c:v>44</c:v>
                </c:pt>
                <c:pt idx="3">
                  <c:v>61</c:v>
                </c:pt>
                <c:pt idx="4">
                  <c:v>42</c:v>
                </c:pt>
                <c:pt idx="5">
                  <c:v>38</c:v>
                </c:pt>
                <c:pt idx="6">
                  <c:v>49</c:v>
                </c:pt>
                <c:pt idx="7">
                  <c:v>46</c:v>
                </c:pt>
                <c:pt idx="8">
                  <c:v>42</c:v>
                </c:pt>
                <c:pt idx="9">
                  <c:v>58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11</c:v>
                </c:pt>
                <c:pt idx="3">
                  <c:v>5</c:v>
                </c:pt>
                <c:pt idx="4">
                  <c:v>10</c:v>
                </c:pt>
                <c:pt idx="5">
                  <c:v>7</c:v>
                </c:pt>
                <c:pt idx="6">
                  <c:v>11</c:v>
                </c:pt>
                <c:pt idx="7">
                  <c:v>12</c:v>
                </c:pt>
                <c:pt idx="8">
                  <c:v>5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altLang="en-US" sz="2400" dirty="0"/>
              <a:t>DARSHINI.G 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REGISTER NO: 312209</a:t>
            </a:r>
            <a:r>
              <a:rPr lang="en-IN" altLang="en-US" sz="2400" dirty="0"/>
              <a:t>188</a:t>
            </a:r>
            <a:endParaRPr lang="en-US" sz="2400" dirty="0"/>
          </a:p>
          <a:p>
            <a:r>
              <a:rPr lang="en-US" sz="2400" dirty="0"/>
              <a:t>DEPARTMENT: B.COM BANK MANAGEMENT </a:t>
            </a:r>
            <a:endParaRPr lang="en-US" sz="2400" dirty="0"/>
          </a:p>
          <a:p>
            <a:r>
              <a:rPr lang="en-US" sz="2400" dirty="0"/>
              <a:t>COLLEGE: ANNA ADARSH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1066800" y="1295400"/>
            <a:ext cx="6934200" cy="600164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DATA COLLECTION</a:t>
            </a:r>
            <a:endParaRPr lang="en-US" sz="2000" b="1" dirty="0"/>
          </a:p>
          <a:p>
            <a:pPr algn="just"/>
            <a:r>
              <a:rPr lang="en-US" sz="2000" b="1" dirty="0"/>
              <a:t>                  </a:t>
            </a:r>
            <a:r>
              <a:rPr lang="en-US" sz="2000" dirty="0"/>
              <a:t>KAGGLE TO DOWNLOAD THE DATA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FEATURE COLLECTION</a:t>
            </a:r>
            <a:endParaRPr lang="en-US" sz="2000" b="1" dirty="0"/>
          </a:p>
          <a:p>
            <a:pPr algn="just"/>
            <a:r>
              <a:rPr lang="en-IN" sz="2000" dirty="0"/>
              <a:t>                 Employee Status </a:t>
            </a:r>
            <a:endParaRPr lang="en-IN" sz="2000" dirty="0"/>
          </a:p>
          <a:p>
            <a:pPr algn="just"/>
            <a:r>
              <a:rPr lang="en-IN" sz="2000" dirty="0"/>
              <a:t>                 Employee Type </a:t>
            </a:r>
            <a:endParaRPr lang="en-IN" sz="2000" dirty="0"/>
          </a:p>
          <a:p>
            <a:pPr algn="just"/>
            <a:r>
              <a:rPr lang="en-IN" sz="2000" dirty="0"/>
              <a:t>                 Gender Code </a:t>
            </a:r>
            <a:endParaRPr lang="en-IN" sz="2000" dirty="0"/>
          </a:p>
          <a:p>
            <a:pPr algn="just"/>
            <a:r>
              <a:rPr lang="en-IN" sz="2000" dirty="0"/>
              <a:t>                 Performance Score </a:t>
            </a:r>
            <a:endParaRPr lang="en-IN" sz="2000" dirty="0"/>
          </a:p>
          <a:p>
            <a:pPr algn="just"/>
            <a:r>
              <a:rPr lang="en-IN" sz="2000" dirty="0"/>
              <a:t>                Current Employee Rating </a:t>
            </a: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DATA CLEANING</a:t>
            </a:r>
            <a:endParaRPr lang="en-US" sz="2000" b="1" dirty="0"/>
          </a:p>
          <a:p>
            <a:pPr algn="just"/>
            <a:r>
              <a:rPr lang="en-US" sz="2000" dirty="0"/>
              <a:t>                MISSING VALUE IDENTIFY</a:t>
            </a:r>
            <a:endParaRPr lang="en-US" sz="2000" dirty="0"/>
          </a:p>
          <a:p>
            <a:pPr algn="just"/>
            <a:r>
              <a:rPr lang="en-US" sz="2000" dirty="0"/>
              <a:t>                MISSING VALUE FILTER OUT 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PERFORMANCE LEVEL</a:t>
            </a:r>
            <a:endParaRPr lang="en-US" sz="2000" b="1" dirty="0"/>
          </a:p>
          <a:p>
            <a:pPr algn="just"/>
            <a:r>
              <a:rPr lang="en-US" sz="2000" b="1" dirty="0"/>
              <a:t>                </a:t>
            </a:r>
            <a:r>
              <a:rPr lang="en-US" sz="2000" dirty="0"/>
              <a:t>CURRENT EMPLOYEE LEVEL </a:t>
            </a:r>
            <a:endParaRPr lang="en-US" sz="2000" dirty="0"/>
          </a:p>
          <a:p>
            <a:pPr algn="just"/>
            <a:r>
              <a:rPr lang="en-US" sz="2000" b="1" dirty="0"/>
              <a:t>                </a:t>
            </a:r>
            <a:r>
              <a:rPr lang="en-US" sz="2000" dirty="0"/>
              <a:t>IFS FORMULA </a:t>
            </a: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SUMMARY</a:t>
            </a:r>
            <a:endParaRPr lang="en-US" sz="2000" b="1" dirty="0"/>
          </a:p>
          <a:p>
            <a:pPr algn="just"/>
            <a:r>
              <a:rPr lang="en-US" sz="2000" dirty="0"/>
              <a:t>                 PIVOT TABLE</a:t>
            </a:r>
            <a:endParaRPr lang="en-US" sz="2000" dirty="0"/>
          </a:p>
          <a:p>
            <a:pPr algn="just"/>
            <a:r>
              <a:rPr lang="en-US" sz="2000" dirty="0"/>
              <a:t>                 GRAPH</a:t>
            </a:r>
            <a:endParaRPr lang="en-US" sz="2000" dirty="0"/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452628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14400" y="1447800"/>
          <a:ext cx="8686800" cy="4655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295400" y="2057399"/>
          <a:ext cx="70866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15400" cy="4154984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/>
          </a:p>
          <a:p>
            <a:r>
              <a:rPr lang="en-US" sz="2800" dirty="0"/>
              <a:t>By comparing the performance of the employees the number of employees are higher in number. </a:t>
            </a:r>
            <a:endParaRPr lang="en-US" sz="2800" dirty="0"/>
          </a:p>
          <a:p>
            <a:r>
              <a:rPr lang="en-US" sz="2800" dirty="0"/>
              <a:t>Very high performance of the employees are very low so we need to motivate the employees.</a:t>
            </a:r>
            <a:endParaRPr lang="en-US" sz="2800" dirty="0"/>
          </a:p>
          <a:p>
            <a:r>
              <a:rPr lang="en-US" sz="2800" dirty="0"/>
              <a:t>By giving them </a:t>
            </a:r>
            <a:r>
              <a:rPr lang="en-US" sz="2800" dirty="0" err="1"/>
              <a:t>them</a:t>
            </a:r>
            <a:r>
              <a:rPr lang="en-US" sz="2800" dirty="0"/>
              <a:t> different levels of task based on their strength and performance for better outcome.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2346484"/>
            <a:ext cx="7381875" cy="39703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To Track The Employee Performance For Focusing On Their Growth.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For High Level Performance Employee We Can Give Increments To Them. 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For Low Level Performance Employee We Can Motivate Them For Better Outcome.   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Effectively Considers Multiple Perspectives And </a:t>
            </a:r>
            <a:r>
              <a:rPr lang="en-IN" sz="2400" dirty="0" err="1">
                <a:cs typeface="Times New Roman" panose="02020603050405020304" pitchFamily="18" charset="0"/>
              </a:rPr>
              <a:t>Approches</a:t>
            </a:r>
            <a:r>
              <a:rPr lang="en-IN" sz="2400" dirty="0">
                <a:cs typeface="Times New Roman" panose="02020603050405020304" pitchFamily="18" charset="0"/>
              </a:rPr>
              <a:t> Before Making Decisions . 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Displayed A </a:t>
            </a:r>
            <a:r>
              <a:rPr lang="en-IN" sz="2400" dirty="0" err="1">
                <a:cs typeface="Times New Roman" panose="02020603050405020304" pitchFamily="18" charset="0"/>
              </a:rPr>
              <a:t>Consistentely</a:t>
            </a:r>
            <a:r>
              <a:rPr lang="en-IN" sz="2400" dirty="0">
                <a:cs typeface="Times New Roman" panose="02020603050405020304" pitchFamily="18" charset="0"/>
              </a:rPr>
              <a:t> Strong Ability To Tackle Challenging Problems Efficiently.</a:t>
            </a:r>
            <a:endParaRPr lang="en-IN" sz="24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47149" y="2153671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Analyzing The Performance Of The Employee By Considering Various Factors Like Gender, Performance Score, Ratings, achievements.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Performance Analysis In Order To Identify The Trends And Patterns Of Different Categories Of Employees Like High, Medium and Low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Compare Strengths And Weaknesses of employees.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Recommend Actionable Goals</a:t>
            </a:r>
            <a:r>
              <a:rPr lang="en-US" sz="2800" dirty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28" name="Picture 4" descr="7 Types of Organizational Structures for Compan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5827"/>
            <a:ext cx="8305800" cy="524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895600" y="2286000"/>
            <a:ext cx="7315200" cy="1846659"/>
          </a:xfrm>
        </p:spPr>
        <p:txBody>
          <a:bodyPr/>
          <a:lstStyle/>
          <a:p>
            <a:r>
              <a:rPr lang="en-IN" sz="2400" b="1" dirty="0"/>
              <a:t>CONDITIONAL FORMATTING </a:t>
            </a:r>
            <a:r>
              <a:rPr lang="en-IN" sz="2400" dirty="0"/>
              <a:t>– MISSING </a:t>
            </a:r>
            <a:endParaRPr lang="en-IN" sz="2400" dirty="0"/>
          </a:p>
          <a:p>
            <a:r>
              <a:rPr lang="en-IN" sz="2400" b="1" dirty="0"/>
              <a:t>FILTER </a:t>
            </a:r>
            <a:r>
              <a:rPr lang="en-IN" sz="2400" dirty="0"/>
              <a:t>– REMOVE </a:t>
            </a:r>
            <a:endParaRPr lang="en-IN" sz="2400" dirty="0"/>
          </a:p>
          <a:p>
            <a:r>
              <a:rPr lang="en-IN" sz="2400" b="1" dirty="0"/>
              <a:t>FORMULA</a:t>
            </a:r>
            <a:r>
              <a:rPr lang="en-IN" sz="2400" dirty="0"/>
              <a:t> – PERFORMANCE </a:t>
            </a:r>
            <a:endParaRPr lang="en-IN" sz="2400" dirty="0"/>
          </a:p>
          <a:p>
            <a:r>
              <a:rPr lang="en-IN" sz="2400" b="1" dirty="0"/>
              <a:t>PIVOT </a:t>
            </a:r>
            <a:r>
              <a:rPr lang="en-IN" sz="2400" dirty="0"/>
              <a:t>– SUMMARY </a:t>
            </a:r>
            <a:endParaRPr lang="en-IN" sz="2400" dirty="0"/>
          </a:p>
          <a:p>
            <a:r>
              <a:rPr lang="en-IN" sz="2400" b="1" dirty="0"/>
              <a:t>GRAPH</a:t>
            </a:r>
            <a:r>
              <a:rPr lang="en-IN" sz="2400" dirty="0"/>
              <a:t> – DATA VISUALIZATION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IN" sz="2400" b="1" dirty="0"/>
              <a:t>EMPLOYEE DATASET </a:t>
            </a:r>
            <a:r>
              <a:rPr lang="en-IN" sz="2400" dirty="0"/>
              <a:t>– KAGGLE </a:t>
            </a:r>
            <a:endParaRPr lang="en-IN" sz="2400" dirty="0"/>
          </a:p>
          <a:p>
            <a:r>
              <a:rPr lang="en-IN" sz="2400" b="1" dirty="0"/>
              <a:t>26 FEATURES </a:t>
            </a:r>
            <a:r>
              <a:rPr lang="en-IN" sz="2400" dirty="0"/>
              <a:t>IN THAT WE CONSIDER ONLY </a:t>
            </a:r>
            <a:r>
              <a:rPr lang="en-IN" sz="2400" b="1" dirty="0"/>
              <a:t>9 FEATURES </a:t>
            </a:r>
            <a:r>
              <a:rPr lang="en-IN" sz="2400" dirty="0"/>
              <a:t>IN THE DATA </a:t>
            </a:r>
            <a:endParaRPr lang="en-IN" sz="2400" dirty="0"/>
          </a:p>
          <a:p>
            <a:r>
              <a:rPr lang="en-IN" sz="2400" b="1" dirty="0"/>
              <a:t>EMP ID </a:t>
            </a:r>
            <a:r>
              <a:rPr lang="en-IN" sz="2400" dirty="0"/>
              <a:t>– NUMBER </a:t>
            </a:r>
            <a:endParaRPr lang="en-IN" sz="2400" dirty="0"/>
          </a:p>
          <a:p>
            <a:r>
              <a:rPr lang="en-IN" sz="2400" b="1" dirty="0"/>
              <a:t>FIRST NAME AND LAST NAME</a:t>
            </a:r>
            <a:r>
              <a:rPr lang="en-IN" sz="2400" dirty="0"/>
              <a:t> – TEXT </a:t>
            </a:r>
            <a:endParaRPr lang="en-IN" sz="2400" dirty="0"/>
          </a:p>
          <a:p>
            <a:r>
              <a:rPr lang="en-IN" sz="2400" b="1" dirty="0"/>
              <a:t>GENDER</a:t>
            </a:r>
            <a:r>
              <a:rPr lang="en-IN" sz="2400" dirty="0"/>
              <a:t> – MALE AND FEMALE </a:t>
            </a:r>
            <a:endParaRPr lang="en-IN" sz="2400" dirty="0"/>
          </a:p>
          <a:p>
            <a:r>
              <a:rPr lang="en-IN" sz="2400" b="1" dirty="0"/>
              <a:t>PERFORMANCE LEVEL  </a:t>
            </a:r>
            <a:r>
              <a:rPr lang="en-IN" sz="2400" dirty="0"/>
              <a:t>– TEXT </a:t>
            </a:r>
            <a:endParaRPr lang="en-IN" sz="2400" dirty="0"/>
          </a:p>
          <a:p>
            <a:r>
              <a:rPr lang="en-IN" sz="2400" b="1" dirty="0"/>
              <a:t>BUSINESS UNIT </a:t>
            </a:r>
            <a:r>
              <a:rPr lang="en-IN" sz="2400" dirty="0"/>
              <a:t>– TEXT </a:t>
            </a:r>
            <a:endParaRPr lang="en-IN" sz="2400" dirty="0"/>
          </a:p>
          <a:p>
            <a:r>
              <a:rPr lang="en-IN" sz="2400" b="1" dirty="0"/>
              <a:t>NAME</a:t>
            </a:r>
            <a:r>
              <a:rPr lang="en-IN" sz="2400" dirty="0"/>
              <a:t> – TEXT </a:t>
            </a:r>
            <a:endParaRPr lang="en-IN" sz="2400" dirty="0"/>
          </a:p>
          <a:p>
            <a:r>
              <a:rPr lang="en-IN" sz="2400" b="1" dirty="0"/>
              <a:t>RATING </a:t>
            </a:r>
            <a:r>
              <a:rPr lang="en-IN" sz="2400" dirty="0"/>
              <a:t>– NUMERICAL DATA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8515350" cy="1015663"/>
          </a:xfrm>
        </p:spPr>
        <p:txBody>
          <a:bodyPr/>
          <a:lstStyle/>
          <a:p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PERFORMANCE LEVEL =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IFS(Z8&gt;=5"VERY HIGH",Z8&gt;=4"HIGH",Z8&gt;=3,"MED",TRUE,"LOW")</a:t>
            </a:r>
            <a:endParaRPr lang="en-IN" sz="24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75" y="29887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2499</Words>
  <Application>WPS Presentation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 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PG tamil</cp:lastModifiedBy>
  <cp:revision>15</cp:revision>
  <dcterms:created xsi:type="dcterms:W3CDTF">2024-03-29T15:07:00Z</dcterms:created>
  <dcterms:modified xsi:type="dcterms:W3CDTF">2024-09-10T15:30:36Z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C0FC1A1009494820B9B0D34FC8BDE578_12</vt:lpwstr>
  </property>
  <property fmtid="{D5CDD505-2E9C-101B-9397-08002B2CF9AE}" pid="5" name="KSOProductBuildVer">
    <vt:lpwstr>1033-12.2.0.17562</vt:lpwstr>
  </property>
</Properties>
</file>