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3489880"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a:t>
            </a:r>
            <a:r>
              <a:rPr lang="en-US" sz="2000" b="1" dirty="0" err="1">
                <a:latin typeface="Calibri" panose="020F0502020204030204" pitchFamily="34" charset="0"/>
                <a:ea typeface="Calibri" panose="020F0502020204030204" pitchFamily="34" charset="0"/>
                <a:cs typeface="Calibri" panose="020F0502020204030204" pitchFamily="34" charset="0"/>
              </a:rPr>
              <a:t>Darshini</a:t>
            </a:r>
            <a:r>
              <a:rPr lang="en-US" sz="2000" b="1" dirty="0">
                <a:latin typeface="Calibri" panose="020F0502020204030204" pitchFamily="34" charset="0"/>
                <a:ea typeface="Calibri" panose="020F0502020204030204" pitchFamily="34" charset="0"/>
                <a:cs typeface="Calibri" panose="020F0502020204030204" pitchFamily="34" charset="0"/>
              </a:rPr>
              <a:t> N</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au613021205003</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DC499768-E3D7-8D4E-702E-1A32FDECD69F}"/>
              </a:ext>
            </a:extLst>
          </p:cNvPr>
          <p:cNvPicPr>
            <a:picLocks noChangeAspect="1"/>
          </p:cNvPicPr>
          <p:nvPr/>
        </p:nvPicPr>
        <p:blipFill rotWithShape="1">
          <a:blip r:embed="rId3">
            <a:extLst>
              <a:ext uri="{28A0092B-C50C-407E-A947-70E740481C1C}">
                <a14:useLocalDpi xmlns:a14="http://schemas.microsoft.com/office/drawing/2010/main" val="0"/>
              </a:ext>
            </a:extLst>
          </a:blip>
          <a:srcRect r="26869" b="24953"/>
          <a:stretch/>
        </p:blipFill>
        <p:spPr>
          <a:xfrm>
            <a:off x="2968815" y="1871940"/>
            <a:ext cx="8916101" cy="4308431"/>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3" name="TextBox 2">
            <a:extLst>
              <a:ext uri="{FF2B5EF4-FFF2-40B4-BE49-F238E27FC236}">
                <a16:creationId xmlns:a16="http://schemas.microsoft.com/office/drawing/2014/main" id="{CF41536F-3EDF-04DB-2C3E-CEF857E7E447}"/>
              </a:ext>
            </a:extLst>
          </p:cNvPr>
          <p:cNvSpPr txBox="1"/>
          <p:nvPr/>
        </p:nvSpPr>
        <p:spPr>
          <a:xfrm>
            <a:off x="1666393" y="1997839"/>
            <a:ext cx="7679343" cy="2862322"/>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Ensure full mobile responsiveness to provide a seamless experience across various devices and screen sizes.</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Consider developing native mobile apps for iOS and Android platforms to offer a more tailored and optimized experience.</a:t>
            </a:r>
            <a:endParaRPr lang="en-US"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Optimize database queries, caching mechanisms, and server-side processing to improve overall application performance.</a:t>
            </a:r>
          </a:p>
          <a:p>
            <a:pPr marL="285750" indent="-285750" algn="l">
              <a:buFont typeface="Wingdings" panose="05000000000000000000" pitchFamily="2" charset="2"/>
              <a:buChar char="§"/>
            </a:pPr>
            <a:r>
              <a:rPr lang="en-US" b="0" i="0" dirty="0">
                <a:solidFill>
                  <a:srgbClr val="0D0D0D"/>
                </a:solidFill>
                <a:effectLst/>
                <a:highlight>
                  <a:srgbClr val="FFFFFF"/>
                </a:highlight>
                <a:latin typeface="Arial" panose="020B0604020202020204" pitchFamily="34" charset="0"/>
                <a:cs typeface="Arial" panose="020B0604020202020204" pitchFamily="34" charset="0"/>
              </a:rPr>
              <a:t>Implement lazy loading techniques to efficiently handle large volumes of notes and improve page load times.</a:t>
            </a:r>
          </a:p>
          <a:p>
            <a:br>
              <a:rPr lang="en-US" dirty="0">
                <a:latin typeface="Arial" panose="020B0604020202020204" pitchFamily="34" charset="0"/>
                <a:cs typeface="Arial" panose="020B0604020202020204" pitchFamily="34" charset="0"/>
              </a:rPr>
            </a:br>
            <a:endParaRPr lang="en-US"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1">
            <a:extLst>
              <a:ext uri="{FF2B5EF4-FFF2-40B4-BE49-F238E27FC236}">
                <a16:creationId xmlns:a16="http://schemas.microsoft.com/office/drawing/2014/main" id="{5BDC0FE1-254C-6E9E-3ABE-A95754BEA85B}"/>
              </a:ext>
            </a:extLst>
          </p:cNvPr>
          <p:cNvSpPr>
            <a:spLocks noChangeArrowheads="1"/>
          </p:cNvSpPr>
          <p:nvPr/>
        </p:nvSpPr>
        <p:spPr bwMode="auto">
          <a:xfrm>
            <a:off x="1354014" y="1963891"/>
            <a:ext cx="84104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aims to deliver a feature-rich and scalable notes sharing web application that meets the needs of users seeking a platform for collaborative note-taking and knowledge sharing. By leveraging Python with the Django framework and following best practices in software development, the application will provide a seamless and secure user experience while enabling efficient collaboration and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787012" y="2421342"/>
            <a:ext cx="8097215" cy="2295115"/>
          </a:xfrm>
          <a:prstGeom prst="rect">
            <a:avLst/>
          </a:prstGeom>
          <a:noFill/>
        </p:spPr>
        <p:txBody>
          <a:bodyPr wrap="square">
            <a:spAutoFit/>
          </a:bodyPr>
          <a:lstStyle/>
          <a:p>
            <a:pPr marL="457200" algn="just">
              <a:lnSpc>
                <a:spcPct val="115000"/>
              </a:lnSpc>
              <a:spcAft>
                <a:spcPts val="800"/>
              </a:spcAft>
            </a:pPr>
            <a:r>
              <a:rPr lang="en-US" kern="100" dirty="0">
                <a:effectLst/>
                <a:latin typeface="Arial" panose="020B0604020202020204" pitchFamily="34" charset="0"/>
                <a:ea typeface="Aptos" panose="020B0004020202020204" pitchFamily="34" charset="0"/>
                <a:cs typeface="Arial" panose="020B0604020202020204" pitchFamily="34" charset="0"/>
              </a:rPr>
              <a:t>This project endeavors to create a sophisticated notes sharing web application using Python and Django. By integrating intuitive user interfaces and powerful backend functionalities, the platform facilitates seamless collaboration among users in sharing, editing, and organizing notes. With emphasis on scalability and performance optimization, the application caters to diverse user needs, from individual learners to academic institutions and corporate teams.</a:t>
            </a:r>
            <a:endParaRPr lang="en-IN"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848466" y="2298948"/>
            <a:ext cx="7187380" cy="1339469"/>
          </a:xfrm>
          <a:prstGeom prst="rect">
            <a:avLst/>
          </a:prstGeom>
          <a:noFill/>
        </p:spPr>
        <p:txBody>
          <a:bodyPr wrap="square">
            <a:spAutoFit/>
          </a:bodyPr>
          <a:lstStyle/>
          <a:p>
            <a:pPr marL="457200" algn="just">
              <a:lnSpc>
                <a:spcPct val="115000"/>
              </a:lnSpc>
              <a:spcAft>
                <a:spcPts val="800"/>
              </a:spcAft>
            </a:pPr>
            <a:r>
              <a:rPr lang="en-US" b="1" kern="100" dirty="0">
                <a:effectLst/>
                <a:latin typeface="Arial" panose="020B0604020202020204" pitchFamily="34" charset="0"/>
                <a:ea typeface="Aptos" panose="020B0004020202020204" pitchFamily="34" charset="0"/>
                <a:cs typeface="Arial" panose="020B0604020202020204" pitchFamily="34" charset="0"/>
              </a:rPr>
              <a:t>Tagging and Organization System : </a:t>
            </a:r>
            <a:r>
              <a:rPr lang="en-US" kern="100" dirty="0">
                <a:effectLst/>
                <a:latin typeface="Arial" panose="020B0604020202020204" pitchFamily="34" charset="0"/>
                <a:ea typeface="Aptos" panose="020B0004020202020204" pitchFamily="34" charset="0"/>
                <a:cs typeface="Arial" panose="020B0604020202020204" pitchFamily="34" charset="0"/>
              </a:rPr>
              <a:t>Develop a tagging and organization system for notes, enabling users to categorize and search for their notes efficiently based on keywords or tags, enhancing overall usability and organization.</a:t>
            </a:r>
            <a:endParaRPr lang="en-IN"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4557321A-DEF8-45AA-95EA-5CD19CF9EC11}"/>
              </a:ext>
            </a:extLst>
          </p:cNvPr>
          <p:cNvSpPr txBox="1"/>
          <p:nvPr/>
        </p:nvSpPr>
        <p:spPr>
          <a:xfrm>
            <a:off x="1466761" y="2073673"/>
            <a:ext cx="8069125" cy="3046988"/>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6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600" dirty="0">
                <a:latin typeface="Arial" panose="020B0604020202020204" pitchFamily="34" charset="0"/>
                <a:cs typeface="Arial" panose="020B0604020202020204" pitchFamily="34" charset="0"/>
              </a:rPr>
            </a:b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2DCEDB84-2972-AFC0-E6E6-00B32CD4FEB2}"/>
              </a:ext>
            </a:extLst>
          </p:cNvPr>
          <p:cNvSpPr txBox="1"/>
          <p:nvPr/>
        </p:nvSpPr>
        <p:spPr>
          <a:xfrm>
            <a:off x="1328057" y="1865568"/>
            <a:ext cx="9535886" cy="244682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Implement a secure user authentication system allowing users to sign up, log in, and manage their accounts securely.</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Users can create, edit, and delete their notes. Rich text editing capabilities can be integrated to enhance the note-taking experience.</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Söhne"/>
              </a:rPr>
              <a:t>Enable users to share their notes with other users, allowing for real-time collaboration on notes. Implement features such as version control to track changes and revisions.</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0375CF5-1A5E-C7A3-6E03-D79DF7B11740}"/>
              </a:ext>
            </a:extLst>
          </p:cNvPr>
          <p:cNvSpPr txBox="1"/>
          <p:nvPr/>
        </p:nvSpPr>
        <p:spPr>
          <a:xfrm>
            <a:off x="1866900" y="1937451"/>
            <a:ext cx="7843683" cy="4524315"/>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marL="285750" indent="-285750" algn="just">
              <a:buFont typeface="Wingdings" panose="05000000000000000000" pitchFamily="2" charset="2"/>
              <a:buChar char="§"/>
            </a:pPr>
            <a:endParaRPr lang="en-US" sz="1600" dirty="0">
              <a:solidFill>
                <a:srgbClr val="0D0D0D"/>
              </a:solidFill>
              <a:highlight>
                <a:srgbClr val="FFFFFF"/>
              </a:highlight>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Results  </a:t>
            </a:r>
            <a:r>
              <a:rPr lang="en-US" dirty="0">
                <a:latin typeface="Arial" panose="020B0604020202020204" pitchFamily="34" charset="0"/>
                <a:cs typeface="Arial" panose="020B0604020202020204" pitchFamily="34" charset="0"/>
                <a:sym typeface="Wingdings" panose="05000000000000000000" pitchFamily="2" charset="2"/>
              </a:rPr>
              <a:t> next slides</a:t>
            </a:r>
            <a:endParaRPr lang="en-IN" dirty="0">
              <a:latin typeface="Arial" panose="020B0604020202020204" pitchFamily="34" charset="0"/>
              <a:cs typeface="Arial" panose="020B0604020202020204" pitchFamily="34" charset="0"/>
            </a:endParaRPr>
          </a:p>
          <a:p>
            <a:pPr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4176" y="982506"/>
            <a:ext cx="2764972" cy="461665"/>
          </a:xfrm>
          <a:prstGeom prst="rect">
            <a:avLst/>
          </a:prstGeom>
          <a:noFill/>
        </p:spPr>
        <p:txBody>
          <a:bodyPr wrap="square" rtlCol="0">
            <a:spAutoFit/>
          </a:bodyPr>
          <a:lstStyle/>
          <a:p>
            <a:r>
              <a:rPr lang="en-US" sz="2400" b="1" dirty="0"/>
              <a:t>Home Page</a:t>
            </a:r>
            <a:endParaRPr lang="en-IN" sz="2400" b="1" dirty="0"/>
          </a:p>
        </p:txBody>
      </p:sp>
      <p:pic>
        <p:nvPicPr>
          <p:cNvPr id="10" name="Picture 9" descr="A screen shot of a computer&#10;&#10;Description automatically generated">
            <a:extLst>
              <a:ext uri="{FF2B5EF4-FFF2-40B4-BE49-F238E27FC236}">
                <a16:creationId xmlns:a16="http://schemas.microsoft.com/office/drawing/2014/main" id="{DE19C375-63E9-15E1-93AC-385F95F7F322}"/>
              </a:ext>
            </a:extLst>
          </p:cNvPr>
          <p:cNvPicPr>
            <a:picLocks noChangeAspect="1"/>
          </p:cNvPicPr>
          <p:nvPr/>
        </p:nvPicPr>
        <p:blipFill rotWithShape="1">
          <a:blip r:embed="rId3">
            <a:extLst>
              <a:ext uri="{28A0092B-C50C-407E-A947-70E740481C1C}">
                <a14:useLocalDpi xmlns:a14="http://schemas.microsoft.com/office/drawing/2010/main" val="0"/>
              </a:ext>
            </a:extLst>
          </a:blip>
          <a:srcRect b="26067"/>
          <a:stretch/>
        </p:blipFill>
        <p:spPr>
          <a:xfrm>
            <a:off x="854110" y="1577591"/>
            <a:ext cx="10460334" cy="4903596"/>
          </a:xfrm>
          <a:prstGeom prst="rect">
            <a:avLst/>
          </a:prstGeom>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TotalTime>
  <Words>714</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Calibri</vt:lpstr>
      <vt:lpstr>Söhne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16</cp:revision>
  <dcterms:created xsi:type="dcterms:W3CDTF">2024-04-08T08:29:47Z</dcterms:created>
  <dcterms:modified xsi:type="dcterms:W3CDTF">2024-04-08T15:05:19Z</dcterms:modified>
</cp:coreProperties>
</file>