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4762500" cy="4762500"/>
  <p:notesSz cx="6858000" cy="9144000"/>
  <p:embeddedFontLst>
    <p:embeddedFont>
      <p:font typeface="Lovelo" panose="02000000000000000000" pitchFamily="2" charset="0"/>
      <p:regular r:id="rId3"/>
      <p:bold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577" autoAdjust="0"/>
  </p:normalViewPr>
  <p:slideViewPr>
    <p:cSldViewPr>
      <p:cViewPr>
        <p:scale>
          <a:sx n="202" d="100"/>
          <a:sy n="202" d="100"/>
        </p:scale>
        <p:origin x="1248" y="-4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3450" y="1952201"/>
            <a:ext cx="2619922" cy="858097"/>
            <a:chOff x="0" y="0"/>
            <a:chExt cx="3493229" cy="1144130"/>
          </a:xfrm>
        </p:grpSpPr>
        <p:sp>
          <p:nvSpPr>
            <p:cNvPr id="3" name="Freeform 3"/>
            <p:cNvSpPr/>
            <p:nvPr/>
          </p:nvSpPr>
          <p:spPr>
            <a:xfrm>
              <a:off x="2791059" y="114832"/>
              <a:ext cx="702170" cy="702170"/>
            </a:xfrm>
            <a:custGeom>
              <a:avLst/>
              <a:gdLst/>
              <a:ahLst/>
              <a:cxnLst/>
              <a:rect l="l" t="t" r="r" b="b"/>
              <a:pathLst>
                <a:path w="702170" h="702170">
                  <a:moveTo>
                    <a:pt x="0" y="0"/>
                  </a:moveTo>
                  <a:lnTo>
                    <a:pt x="702170" y="0"/>
                  </a:lnTo>
                  <a:lnTo>
                    <a:pt x="702170" y="702171"/>
                  </a:lnTo>
                  <a:lnTo>
                    <a:pt x="0" y="7021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04775"/>
              <a:ext cx="3066324" cy="10393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668"/>
                </a:lnSpc>
              </a:pPr>
              <a:r>
                <a:rPr lang="en-US" sz="5668" spc="544" dirty="0">
                  <a:solidFill>
                    <a:srgbClr val="0053C2"/>
                  </a:solidFill>
                  <a:latin typeface="Lovelo"/>
                  <a:ea typeface="Lovelo"/>
                  <a:cs typeface="Lovelo"/>
                  <a:sym typeface="Lovelo"/>
                </a:rPr>
                <a:t>NITR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Lovelo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Purple Gradient Media Logo</dc:title>
  <cp:lastModifiedBy>Hassan, Wajih Ul (hur7wv)</cp:lastModifiedBy>
  <cp:revision>2</cp:revision>
  <dcterms:created xsi:type="dcterms:W3CDTF">2006-08-16T00:00:00Z</dcterms:created>
  <dcterms:modified xsi:type="dcterms:W3CDTF">2025-08-17T19:17:34Z</dcterms:modified>
  <dc:identifier>DAGwWMU3hJA</dc:identifier>
</cp:coreProperties>
</file>