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5"/>
  </p:sldMasterIdLst>
  <p:notesMasterIdLst>
    <p:notesMasterId r:id="rId22"/>
  </p:notesMasterIdLst>
  <p:handoutMasterIdLst>
    <p:handoutMasterId r:id="rId23"/>
  </p:handoutMasterIdLst>
  <p:sldIdLst>
    <p:sldId id="256" r:id="rId6"/>
    <p:sldId id="265" r:id="rId7"/>
    <p:sldId id="312" r:id="rId8"/>
    <p:sldId id="313" r:id="rId9"/>
    <p:sldId id="314" r:id="rId10"/>
    <p:sldId id="303" r:id="rId11"/>
    <p:sldId id="304" r:id="rId12"/>
    <p:sldId id="305" r:id="rId13"/>
    <p:sldId id="307" r:id="rId14"/>
    <p:sldId id="306" r:id="rId15"/>
    <p:sldId id="315" r:id="rId16"/>
    <p:sldId id="316" r:id="rId17"/>
    <p:sldId id="317" r:id="rId18"/>
    <p:sldId id="318" r:id="rId19"/>
    <p:sldId id="320" r:id="rId20"/>
    <p:sldId id="319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3687">
          <p15:clr>
            <a:srgbClr val="A4A3A4"/>
          </p15:clr>
        </p15:guide>
        <p15:guide id="4" orient="horz" pos="4166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154">
          <p15:clr>
            <a:srgbClr val="A4A3A4"/>
          </p15:clr>
        </p15:guide>
        <p15:guide id="7" orient="horz" pos="776">
          <p15:clr>
            <a:srgbClr val="A4A3A4"/>
          </p15:clr>
        </p15:guide>
        <p15:guide id="8" orient="horz" pos="2488">
          <p15:clr>
            <a:srgbClr val="A4A3A4"/>
          </p15:clr>
        </p15:guide>
        <p15:guide id="9" pos="5254">
          <p15:clr>
            <a:srgbClr val="A4A3A4"/>
          </p15:clr>
        </p15:guide>
        <p15:guide id="10" pos="5520">
          <p15:clr>
            <a:srgbClr val="A4A3A4"/>
          </p15:clr>
        </p15:guide>
        <p15:guide id="11" pos="4299">
          <p15:clr>
            <a:srgbClr val="A4A3A4"/>
          </p15:clr>
        </p15:guide>
        <p15:guide id="12" pos="502">
          <p15:clr>
            <a:srgbClr val="A4A3A4"/>
          </p15:clr>
        </p15:guide>
        <p15:guide id="13" pos="7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B398C-8984-4B39-9385-35B167AAF8A4}" v="61" dt="2020-10-28T00:09:20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741"/>
  </p:normalViewPr>
  <p:slideViewPr>
    <p:cSldViewPr>
      <p:cViewPr varScale="1">
        <p:scale>
          <a:sx n="81" d="100"/>
          <a:sy n="81" d="100"/>
        </p:scale>
        <p:origin x="1066" y="48"/>
      </p:cViewPr>
      <p:guideLst>
        <p:guide orient="horz" pos="3504"/>
        <p:guide orient="horz" pos="480"/>
        <p:guide orient="horz" pos="3687"/>
        <p:guide orient="horz" pos="4166"/>
        <p:guide orient="horz" pos="4080"/>
        <p:guide orient="horz" pos="154"/>
        <p:guide orient="horz" pos="776"/>
        <p:guide orient="horz" pos="2488"/>
        <p:guide pos="5254"/>
        <p:guide pos="5520"/>
        <p:guide pos="4299"/>
        <p:guide pos="502"/>
        <p:guide pos="7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Yang" userId="d60a837f-a1bf-45ee-adc2-1c89e576978e" providerId="ADAL" clId="{431B398C-8984-4B39-9385-35B167AAF8A4}"/>
    <pc:docChg chg="modSld">
      <pc:chgData name="Alan Yang" userId="d60a837f-a1bf-45ee-adc2-1c89e576978e" providerId="ADAL" clId="{431B398C-8984-4B39-9385-35B167AAF8A4}" dt="2020-10-28T00:09:20.720" v="137"/>
      <pc:docMkLst>
        <pc:docMk/>
      </pc:docMkLst>
      <pc:sldChg chg="modSp">
        <pc:chgData name="Alan Yang" userId="d60a837f-a1bf-45ee-adc2-1c89e576978e" providerId="ADAL" clId="{431B398C-8984-4B39-9385-35B167AAF8A4}" dt="2020-10-27T19:39:06.745" v="132" actId="20577"/>
        <pc:sldMkLst>
          <pc:docMk/>
          <pc:sldMk cId="0" sldId="256"/>
        </pc:sldMkLst>
        <pc:spChg chg="mod">
          <ac:chgData name="Alan Yang" userId="d60a837f-a1bf-45ee-adc2-1c89e576978e" providerId="ADAL" clId="{431B398C-8984-4B39-9385-35B167AAF8A4}" dt="2020-10-27T19:39:06.745" v="132" actId="20577"/>
          <ac:spMkLst>
            <pc:docMk/>
            <pc:sldMk cId="0" sldId="256"/>
            <ac:spMk id="30722" creationId="{3C72EF7D-D658-40DC-8762-72F59C4D29D0}"/>
          </ac:spMkLst>
        </pc:spChg>
      </pc:sldChg>
      <pc:sldChg chg="modSp modAnim">
        <pc:chgData name="Alan Yang" userId="d60a837f-a1bf-45ee-adc2-1c89e576978e" providerId="ADAL" clId="{431B398C-8984-4B39-9385-35B167AAF8A4}" dt="2020-10-25T16:06:42.660" v="120"/>
        <pc:sldMkLst>
          <pc:docMk/>
          <pc:sldMk cId="0" sldId="265"/>
        </pc:sldMkLst>
        <pc:spChg chg="mod">
          <ac:chgData name="Alan Yang" userId="d60a837f-a1bf-45ee-adc2-1c89e576978e" providerId="ADAL" clId="{431B398C-8984-4B39-9385-35B167AAF8A4}" dt="2020-10-25T15:54:57.452" v="42" actId="255"/>
          <ac:spMkLst>
            <pc:docMk/>
            <pc:sldMk cId="0" sldId="265"/>
            <ac:spMk id="9219" creationId="{A9535CCA-41ED-A34F-B3E0-0B9A1E39654D}"/>
          </ac:spMkLst>
        </pc:spChg>
      </pc:sldChg>
      <pc:sldChg chg="modAnim">
        <pc:chgData name="Alan Yang" userId="d60a837f-a1bf-45ee-adc2-1c89e576978e" providerId="ADAL" clId="{431B398C-8984-4B39-9385-35B167AAF8A4}" dt="2020-10-28T00:09:15.319" v="136"/>
        <pc:sldMkLst>
          <pc:docMk/>
          <pc:sldMk cId="0" sldId="304"/>
        </pc:sldMkLst>
      </pc:sldChg>
      <pc:sldChg chg="modAnim">
        <pc:chgData name="Alan Yang" userId="d60a837f-a1bf-45ee-adc2-1c89e576978e" providerId="ADAL" clId="{431B398C-8984-4B39-9385-35B167AAF8A4}" dt="2020-10-25T16:07:03.930" v="121"/>
        <pc:sldMkLst>
          <pc:docMk/>
          <pc:sldMk cId="0" sldId="305"/>
        </pc:sldMkLst>
      </pc:sldChg>
      <pc:sldChg chg="modAnim">
        <pc:chgData name="Alan Yang" userId="d60a837f-a1bf-45ee-adc2-1c89e576978e" providerId="ADAL" clId="{431B398C-8984-4B39-9385-35B167AAF8A4}" dt="2020-10-25T16:07:12.257" v="122"/>
        <pc:sldMkLst>
          <pc:docMk/>
          <pc:sldMk cId="0" sldId="306"/>
        </pc:sldMkLst>
      </pc:sldChg>
      <pc:sldChg chg="modAnim">
        <pc:chgData name="Alan Yang" userId="d60a837f-a1bf-45ee-adc2-1c89e576978e" providerId="ADAL" clId="{431B398C-8984-4B39-9385-35B167AAF8A4}" dt="2020-10-28T00:09:20.720" v="137"/>
        <pc:sldMkLst>
          <pc:docMk/>
          <pc:sldMk cId="0" sldId="307"/>
        </pc:sldMkLst>
      </pc:sldChg>
      <pc:sldChg chg="modAnim">
        <pc:chgData name="Alan Yang" userId="d60a837f-a1bf-45ee-adc2-1c89e576978e" providerId="ADAL" clId="{431B398C-8984-4B39-9385-35B167AAF8A4}" dt="2020-10-28T00:09:02.896" v="135"/>
        <pc:sldMkLst>
          <pc:docMk/>
          <pc:sldMk cId="2605038340" sldId="3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E9B0BA5-DBD2-40FF-BE5E-49056A7A0D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19C5DC6-91A1-4674-B2DB-CF76A56765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3C5A8548-DBCF-4CD0-9AB9-EE39015CC2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5D8595BB-04FB-470A-B616-AB872BBCCB7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BA368A-4D74-4A83-8605-BACAAC32B7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84553E2-B8A2-4E67-B320-C832790286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D3E773A-5CD7-48CA-AE75-6B88CE32FD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92C0A7D-7C63-4A93-850F-6608AF6EC3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190B6280-691E-42D8-BFD8-DA70825C58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A4728DEE-6FC8-4CF2-8859-BB3ED92318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DAFF4E4D-AE47-40DA-A2CF-1B33EB67B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91CC30-2F45-45F8-9189-487402ACBA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1444CA99-91F4-41FD-A5C1-4CC24C0893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200"/>
              <a:t>Slide</a:t>
            </a: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C7BB0F3F-6271-45A9-A8E2-D371971007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D54339F3-0A39-409F-8C7F-ABCB257F37A4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B73A7C68-2A78-41F8-AAC2-DDA461428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DF4EA9C-9D03-46ED-9F53-E35F6E6BA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97091CB-A36E-4651-8332-96E58A9F08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40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2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381000"/>
            <a:ext cx="2095500" cy="48768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7275" cy="48768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2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A17835B-153D-4F51-96BB-B51FF580FE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50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88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1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1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3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176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07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6145A848-A611-4024-A4FF-B50A2FD0831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81000" y="381000"/>
            <a:ext cx="8385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E94FF0AF-4BD6-44E2-840D-4E57E58F379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81000" y="1066800"/>
            <a:ext cx="838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hlink"/>
        </a:buClr>
        <a:buFont typeface="Wingdings" panose="05000000000000000000" pitchFamily="2" charset="2"/>
        <a:defRPr sz="1400">
          <a:solidFill>
            <a:srgbClr val="000000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46AD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0000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46AD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0000"/>
          </a:solidFill>
          <a:latin typeface="+mn-lt"/>
          <a:ea typeface="+mn-ea"/>
          <a:cs typeface="ヒラギノ角ゴ Pro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C72EF7D-D658-40DC-8762-72F59C4D29D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0" y="3505200"/>
            <a:ext cx="2971800" cy="19812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algn="ctr" eaLnBrk="1" hangingPunct="1">
              <a:defRPr/>
            </a:pP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Loops and functions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Intro to R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000" dirty="0">
                <a:solidFill>
                  <a:schemeClr val="tx1"/>
                </a:solidFill>
                <a:cs typeface="+mj-cs"/>
              </a:rPr>
            </a:br>
            <a:br>
              <a:rPr lang="en-CA" sz="3200" dirty="0">
                <a:solidFill>
                  <a:schemeClr val="tx1"/>
                </a:solidFill>
              </a:rPr>
            </a:br>
            <a:endParaRPr lang="en-US" sz="3000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1B18ABD1-8B55-4275-8126-268A1432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288" y="5791200"/>
            <a:ext cx="69056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else if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90002E4-8225-4374-94E0-EF730DF32BA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400" y="1905000"/>
            <a:ext cx="8001000" cy="3810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alt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something if logical is TRUE 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false don’t do anything 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CA" alt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alt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the first logical is false and the second logical is true, do something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4340" name="TextBox 2">
            <a:extLst>
              <a:ext uri="{FF2B5EF4-FFF2-40B4-BE49-F238E27FC236}">
                <a16:creationId xmlns:a16="http://schemas.microsoft.com/office/drawing/2014/main" id="{923C5FAB-0D6D-452D-A07C-47DD0AEA1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822325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90002E4-8225-4374-94E0-EF730DF32BA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400" y="1752600"/>
            <a:ext cx="8001000" cy="42830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name_of_function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alt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alt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anything you want here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alt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argument is what the function takes as input.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output inside the return brackets is the output of the function.</a:t>
            </a: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4340" name="TextBox 2">
            <a:extLst>
              <a:ext uri="{FF2B5EF4-FFF2-40B4-BE49-F238E27FC236}">
                <a16:creationId xmlns:a16="http://schemas.microsoft.com/office/drawing/2014/main" id="{923C5FAB-0D6D-452D-A07C-47DD0AEA1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822325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24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90002E4-8225-4374-94E0-EF730DF32BA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400" y="1752600"/>
            <a:ext cx="8001000" cy="42830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the function by typing its name and the argument you wish to use in R.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name_of_function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argument )</a:t>
            </a: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4340" name="TextBox 2">
            <a:extLst>
              <a:ext uri="{FF2B5EF4-FFF2-40B4-BE49-F238E27FC236}">
                <a16:creationId xmlns:a16="http://schemas.microsoft.com/office/drawing/2014/main" id="{923C5FAB-0D6D-452D-A07C-47DD0AEA1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822325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7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90002E4-8225-4374-94E0-EF730DF32BA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400" y="1752600"/>
            <a:ext cx="8001000" cy="42830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 &lt;- function ( x ) {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avg_x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sum(x)/length(x)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return(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avg_x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c(1,2,3)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average(x)</a:t>
            </a: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4340" name="TextBox 2">
            <a:extLst>
              <a:ext uri="{FF2B5EF4-FFF2-40B4-BE49-F238E27FC236}">
                <a16:creationId xmlns:a16="http://schemas.microsoft.com/office/drawing/2014/main" id="{923C5FAB-0D6D-452D-A07C-47DD0AEA1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822325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30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90002E4-8225-4374-94E0-EF730DF32BA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400" y="1752600"/>
            <a:ext cx="8001000" cy="42830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has many built-in functions. For example, we can use the built-in function, `mean()` to calculate the average of x in the previous example: `mean(x)`.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packages created by the R community often consists of many functions. You can do so many things using functions from different R packages. This is the biggest advantage of R over other statistical software.  </a:t>
            </a: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4340" name="TextBox 2">
            <a:extLst>
              <a:ext uri="{FF2B5EF4-FFF2-40B4-BE49-F238E27FC236}">
                <a16:creationId xmlns:a16="http://schemas.microsoft.com/office/drawing/2014/main" id="{923C5FAB-0D6D-452D-A07C-47DD0AEA1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822325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1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90002E4-8225-4374-94E0-EF730DF32BA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400" y="1752600"/>
            <a:ext cx="8001000" cy="42830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name_of_function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alt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alt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argument1, argument2, …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anything you want here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alt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 can have as many arguments as you want.</a:t>
            </a: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4340" name="TextBox 2">
            <a:extLst>
              <a:ext uri="{FF2B5EF4-FFF2-40B4-BE49-F238E27FC236}">
                <a16:creationId xmlns:a16="http://schemas.microsoft.com/office/drawing/2014/main" id="{923C5FAB-0D6D-452D-A07C-47DD0AEA1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822325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45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90002E4-8225-4374-94E0-EF730DF32BA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400" y="1752600"/>
            <a:ext cx="8001000" cy="42830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squared_diff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 ( x, y ) {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squared_difference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(x – y)^2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return(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squared_difference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c(1,2,3); y &lt;- c(0,1,2)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squared_diff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4340" name="TextBox 2">
            <a:extLst>
              <a:ext uri="{FF2B5EF4-FFF2-40B4-BE49-F238E27FC236}">
                <a16:creationId xmlns:a16="http://schemas.microsoft.com/office/drawing/2014/main" id="{923C5FAB-0D6D-452D-A07C-47DD0AEA1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822325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12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" dirty="0"/>
              <a:t>Objectives</a:t>
            </a:r>
            <a:endParaRPr lang="en-US" dirty="0">
              <a:cs typeface="+mj-cs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9535CCA-41ED-A34F-B3E0-0B9A1E39654D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85800" y="1981200"/>
            <a:ext cx="7848600" cy="3810000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800" dirty="0"/>
              <a:t>For loops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sz="2800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800" dirty="0"/>
              <a:t>How to use 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CA" sz="2800" dirty="0"/>
              <a:t>, 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CA" sz="2800" dirty="0"/>
              <a:t>,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CA" sz="2800" dirty="0"/>
              <a:t>statements.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sz="2800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800" dirty="0"/>
              <a:t>Functions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sz="2800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Using </a:t>
            </a:r>
            <a:r>
              <a:rPr lang="en-US" altLang="en-US" sz="2400" b="1" dirty="0"/>
              <a:t>05_loops_and_functions_template.Rmd</a:t>
            </a:r>
            <a:endParaRPr lang="en-CA" altLang="en-US" sz="2400" b="1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For loop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9BB8125-D67F-4F9A-AD50-8B5D778384C7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9600" y="1981200"/>
            <a:ext cx="9144000" cy="3810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for(value in sequence){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 something 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0" name="TextBox 2">
            <a:extLst>
              <a:ext uri="{FF2B5EF4-FFF2-40B4-BE49-F238E27FC236}">
                <a16:creationId xmlns:a16="http://schemas.microsoft.com/office/drawing/2014/main" id="{FD354A6E-CEDD-4F3A-B9C1-58D8860EB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822325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3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For loop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9BB8125-D67F-4F9A-AD50-8B5D778384C7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9600" y="1981200"/>
            <a:ext cx="9144000" cy="3810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c(1,2,3)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0" name="TextBox 2">
            <a:extLst>
              <a:ext uri="{FF2B5EF4-FFF2-40B4-BE49-F238E27FC236}">
                <a16:creationId xmlns:a16="http://schemas.microsoft.com/office/drawing/2014/main" id="{FD354A6E-CEDD-4F3A-B9C1-58D8860EB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822325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6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For loop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9BB8125-D67F-4F9A-AD50-8B5D778384C7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9600" y="1981200"/>
            <a:ext cx="9144000" cy="3810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c(1,2,3)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0" name="TextBox 2">
            <a:extLst>
              <a:ext uri="{FF2B5EF4-FFF2-40B4-BE49-F238E27FC236}">
                <a16:creationId xmlns:a16="http://schemas.microsoft.com/office/drawing/2014/main" id="{FD354A6E-CEDD-4F3A-B9C1-58D8860EB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822325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0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if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9BB8125-D67F-4F9A-AD50-8B5D778384C7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9600" y="1981200"/>
            <a:ext cx="9144000" cy="3810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CA" alt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something if logical is TRUE 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false don’t do anything 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0" name="TextBox 2">
            <a:extLst>
              <a:ext uri="{FF2B5EF4-FFF2-40B4-BE49-F238E27FC236}">
                <a16:creationId xmlns:a16="http://schemas.microsoft.com/office/drawing/2014/main" id="{FD354A6E-CEDD-4F3A-B9C1-58D8860EB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822325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if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95227A1-2619-44B8-B722-BC72DA497417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33400" y="1905000"/>
            <a:ext cx="4800600" cy="3810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&lt;- 1 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x  &gt; 0 ) {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logx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log(x)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44" name="TextBox 2">
            <a:extLst>
              <a:ext uri="{FF2B5EF4-FFF2-40B4-BE49-F238E27FC236}">
                <a16:creationId xmlns:a16="http://schemas.microsoft.com/office/drawing/2014/main" id="{910B3AEA-752D-4D7D-8806-1B5ED3CC7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822325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if else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2BA0FFC-205D-487E-90A5-E6726284D52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81000" y="1905000"/>
            <a:ext cx="8001000" cy="3810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alt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something if logical is TRUE 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false don’t do anything 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CA" alt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the if statement above is false do something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268" name="TextBox 2">
            <a:extLst>
              <a:ext uri="{FF2B5EF4-FFF2-40B4-BE49-F238E27FC236}">
                <a16:creationId xmlns:a16="http://schemas.microsoft.com/office/drawing/2014/main" id="{873258CD-436B-4EE0-8179-DB8FB916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822325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if else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FEFEF91-1A4A-423E-A7BF-99CDCC64B0AD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33400" y="1905000"/>
            <a:ext cx="4800600" cy="3810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 &lt;- 1 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if( x  &gt; 0 ) {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logx &lt;- log(x)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logx &lt;- 0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CA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alt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CA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br>
              <a:rPr lang="en-CA" alt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2" name="TextBox 2">
            <a:extLst>
              <a:ext uri="{FF2B5EF4-FFF2-40B4-BE49-F238E27FC236}">
                <a16:creationId xmlns:a16="http://schemas.microsoft.com/office/drawing/2014/main" id="{CE3F8BA6-84BB-4619-BF6C-02046D16A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822325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strat">
  <a:themeElements>
    <a:clrScheme name="newstrat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newstrat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</a:objectDefaults>
  <a:extraClrSchemeLst>
    <a:extraClrScheme>
      <a:clrScheme name="newstrat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trat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79462216E8B479519BEC94E0999AF" ma:contentTypeVersion="10" ma:contentTypeDescription="Create a new document." ma:contentTypeScope="" ma:versionID="ceb96405dae41928eb90bcef6b565578">
  <xsd:schema xmlns:xsd="http://www.w3.org/2001/XMLSchema" xmlns:xs="http://www.w3.org/2001/XMLSchema" xmlns:p="http://schemas.microsoft.com/office/2006/metadata/properties" xmlns:ns3="81fdd8e0-6b96-4ddf-a85a-2e931d037e54" xmlns:ns4="dbbb6443-9fab-42cd-bf6c-cadfbf742763" targetNamespace="http://schemas.microsoft.com/office/2006/metadata/properties" ma:root="true" ma:fieldsID="32886afb67755c4ac7ab8bddb366d3a1" ns3:_="" ns4:_="">
    <xsd:import namespace="81fdd8e0-6b96-4ddf-a85a-2e931d037e54"/>
    <xsd:import namespace="dbbb6443-9fab-42cd-bf6c-cadfbf7427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dd8e0-6b96-4ddf-a85a-2e931d037e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b6443-9fab-42cd-bf6c-cadfbf7427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>
  <LongProp xmlns="" name="TaxCatchAll"><![CDATA[882;#powerpoint|c244c997-50c6-499e-b442-2b83b4ec3c82;#1391;#template|7d36bbcc-e102-42f9-a4ff-f534383972f8;#369;#Creative Services Studio|93291967-9577-4a04-b1b0-0be013a68b3c;#45;#Office Document|c785f37c-b2a8-415c-9b52-b73624a14902;#960;#care|0c357417-421f-4687-92d1-0fc1252f2463;#5;#Staff Support Resources|d8919b47-c6be-4a56-96e4-2ff0d31d204e]]></LongProp>
</LongProperti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6C70D9-2E00-43DA-92C8-3307883387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DE6BD6-E616-4632-A75C-516116200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dd8e0-6b96-4ddf-a85a-2e931d037e54"/>
    <ds:schemaRef ds:uri="dbbb6443-9fab-42cd-bf6c-cadfbf7427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DCE024-DAEC-43C9-86F0-C0AAD7CCBE77}">
  <ds:schemaRefs>
    <ds:schemaRef ds:uri="http://schemas.microsoft.com/office/2006/metadata/longProperties"/>
    <ds:schemaRef ds:uri=""/>
  </ds:schemaRefs>
</ds:datastoreItem>
</file>

<file path=customXml/itemProps4.xml><?xml version="1.0" encoding="utf-8"?>
<ds:datastoreItem xmlns:ds="http://schemas.openxmlformats.org/officeDocument/2006/customXml" ds:itemID="{55A2E9BC-0F40-4C87-B06B-899E4F9230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</TotalTime>
  <Words>549</Words>
  <Application>Microsoft Office PowerPoint</Application>
  <PresentationFormat>On-screen Show (4:3)</PresentationFormat>
  <Paragraphs>155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Wingdings</vt:lpstr>
      <vt:lpstr>newstrat</vt:lpstr>
      <vt:lpstr>   Loops and functions   Intro to R   </vt:lpstr>
      <vt:lpstr>Objectives</vt:lpstr>
      <vt:lpstr>For loop</vt:lpstr>
      <vt:lpstr>For loop</vt:lpstr>
      <vt:lpstr>For loop</vt:lpstr>
      <vt:lpstr>if</vt:lpstr>
      <vt:lpstr>if</vt:lpstr>
      <vt:lpstr>if else</vt:lpstr>
      <vt:lpstr>if else</vt:lpstr>
      <vt:lpstr>else if</vt:lpstr>
      <vt:lpstr>Functions</vt:lpstr>
      <vt:lpstr>Functions</vt:lpstr>
      <vt:lpstr>Functions</vt:lpstr>
      <vt:lpstr>Functions</vt:lpstr>
      <vt:lpstr>Functions</vt:lpstr>
      <vt:lpstr>Functions</vt:lpstr>
    </vt:vector>
  </TitlesOfParts>
  <Company>HSC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Research2016</dc:title>
  <dc:creator>HSC</dc:creator>
  <cp:keywords>care; template; powerpoint</cp:keywords>
  <cp:lastModifiedBy>Alan Yang</cp:lastModifiedBy>
  <cp:revision>134</cp:revision>
  <dcterms:created xsi:type="dcterms:W3CDTF">2006-01-26T15:11:59Z</dcterms:created>
  <dcterms:modified xsi:type="dcterms:W3CDTF">2020-10-28T00:09:24Z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CPillar">
    <vt:lpwstr>5;#Staff Support Resources|d8919b47-c6be-4a56-96e4-2ff0d31d204e</vt:lpwstr>
  </property>
  <property fmtid="{D5CDD505-2E9C-101B-9397-08002B2CF9AE}" pid="3" name="DocumentType">
    <vt:lpwstr>45;#Office Document|c785f37c-b2a8-415c-9b52-b73624a14902</vt:lpwstr>
  </property>
  <property fmtid="{D5CDD505-2E9C-101B-9397-08002B2CF9AE}" pid="4" name="TaxKeywordTaxHTField">
    <vt:lpwstr>template|7d36bbcc-e102-42f9-a4ff-f534383972f8;care|0c357417-421f-4687-92d1-0fc1252f2463;powerpoint|c244c997-50c6-499e-b442-2b83b4ec3c82</vt:lpwstr>
  </property>
  <property fmtid="{D5CDD505-2E9C-101B-9397-08002B2CF9AE}" pid="5" name="PillarTaxHTField0">
    <vt:lpwstr>Staff Support Resources|d8919b47-c6be-4a56-96e4-2ff0d31d204e</vt:lpwstr>
  </property>
  <property fmtid="{D5CDD505-2E9C-101B-9397-08002B2CF9AE}" pid="6" name="SCDepartment">
    <vt:lpwstr>369;#Creative Services Studio|93291967-9577-4a04-b1b0-0be013a68b3c</vt:lpwstr>
  </property>
  <property fmtid="{D5CDD505-2E9C-101B-9397-08002B2CF9AE}" pid="7" name="TaxKeyword">
    <vt:lpwstr>1391;#template|7d36bbcc-e102-42f9-a4ff-f534383972f8;#960;#care|0c357417-421f-4687-92d1-0fc1252f2463;#882;#powerpoint|c244c997-50c6-499e-b442-2b83b4ec3c82</vt:lpwstr>
  </property>
  <property fmtid="{D5CDD505-2E9C-101B-9397-08002B2CF9AE}" pid="8" name="DepartmentTaxHTField0">
    <vt:lpwstr>Creative Services Studio|93291967-9577-4a04-b1b0-0be013a68b3c</vt:lpwstr>
  </property>
  <property fmtid="{D5CDD505-2E9C-101B-9397-08002B2CF9AE}" pid="9" name="DocumentTypeTaxHTField0">
    <vt:lpwstr>Office Document|c785f37c-b2a8-415c-9b52-b73624a14902</vt:lpwstr>
  </property>
  <property fmtid="{D5CDD505-2E9C-101B-9397-08002B2CF9AE}" pid="10" name="TaxCatchAll">
    <vt:lpwstr>882;#powerpoint|c244c997-50c6-499e-b442-2b83b4ec3c82;#1391;#template|7d36bbcc-e102-42f9-a4ff-f534383972f8;#369;#Creative Services Studio|93291967-9577-4a04-b1b0-0be013a68b3c;#45;#Office Document|c785f37c-b2a8-415c-9b52-b73624a14902;#960;#care|0c357417-421</vt:lpwstr>
  </property>
  <property fmtid="{D5CDD505-2E9C-101B-9397-08002B2CF9AE}" pid="11" name="ContentTypeId">
    <vt:lpwstr>0x010100B7379462216E8B479519BEC94E0999AF</vt:lpwstr>
  </property>
</Properties>
</file>