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5"/>
  </p:notesMasterIdLst>
  <p:sldIdLst>
    <p:sldId id="275" r:id="rId2"/>
    <p:sldId id="272" r:id="rId3"/>
    <p:sldId id="271"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D8438A-FBAC-4BDC-ABBC-01D52A0C37C8}" v="141" dt="2020-11-03T02:37:14.021"/>
    <p1510:client id="{9B0D822C-AB3F-4FAC-A33C-A1D845120144}" v="3" dt="2020-11-03T04:03:28.383"/>
    <p1510:client id="{E870B9A2-BBBC-4FD9-A095-DD3A117AC67A}" v="331" dt="2020-11-03T04:04:46.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Yang" userId="S::alan.yang@sickkids.ca::d60a837f-a1bf-45ee-adc2-1c89e576978e" providerId="AD" clId="Web-{9B0D822C-AB3F-4FAC-A33C-A1D845120144}"/>
    <pc:docChg chg="modSld">
      <pc:chgData name="Alan Yang" userId="S::alan.yang@sickkids.ca::d60a837f-a1bf-45ee-adc2-1c89e576978e" providerId="AD" clId="Web-{9B0D822C-AB3F-4FAC-A33C-A1D845120144}" dt="2020-11-03T04:03:28.336" v="2" actId="1076"/>
      <pc:docMkLst>
        <pc:docMk/>
      </pc:docMkLst>
      <pc:sldChg chg="modSp">
        <pc:chgData name="Alan Yang" userId="S::alan.yang@sickkids.ca::d60a837f-a1bf-45ee-adc2-1c89e576978e" providerId="AD" clId="Web-{9B0D822C-AB3F-4FAC-A33C-A1D845120144}" dt="2020-11-03T04:03:28.336" v="2" actId="1076"/>
        <pc:sldMkLst>
          <pc:docMk/>
          <pc:sldMk cId="1522239840" sldId="271"/>
        </pc:sldMkLst>
        <pc:spChg chg="mod">
          <ac:chgData name="Alan Yang" userId="S::alan.yang@sickkids.ca::d60a837f-a1bf-45ee-adc2-1c89e576978e" providerId="AD" clId="Web-{9B0D822C-AB3F-4FAC-A33C-A1D845120144}" dt="2020-11-03T04:03:28.336" v="2" actId="1076"/>
          <ac:spMkLst>
            <pc:docMk/>
            <pc:sldMk cId="1522239840" sldId="271"/>
            <ac:spMk id="47" creationId="{D9DA81FC-F925-46B8-8A35-91DE52598E54}"/>
          </ac:spMkLst>
        </pc:spChg>
      </pc:sldChg>
    </pc:docChg>
  </pc:docChgLst>
  <pc:docChgLst>
    <pc:chgData name="Petros Pechlivanoglou" userId="d69dc122-c1af-4bbf-b190-b9c926a19092" providerId="ADAL" clId="{E870B9A2-BBBC-4FD9-A095-DD3A117AC67A}"/>
    <pc:docChg chg="undo custSel addSld delSld modSld sldOrd">
      <pc:chgData name="Petros Pechlivanoglou" userId="d69dc122-c1af-4bbf-b190-b9c926a19092" providerId="ADAL" clId="{E870B9A2-BBBC-4FD9-A095-DD3A117AC67A}" dt="2020-11-03T04:04:46.259" v="890"/>
      <pc:docMkLst>
        <pc:docMk/>
      </pc:docMkLst>
      <pc:sldChg chg="del">
        <pc:chgData name="Petros Pechlivanoglou" userId="d69dc122-c1af-4bbf-b190-b9c926a19092" providerId="ADAL" clId="{E870B9A2-BBBC-4FD9-A095-DD3A117AC67A}" dt="2020-11-03T00:23:27.859" v="0" actId="47"/>
        <pc:sldMkLst>
          <pc:docMk/>
          <pc:sldMk cId="126731327" sldId="256"/>
        </pc:sldMkLst>
      </pc:sldChg>
      <pc:sldChg chg="del">
        <pc:chgData name="Petros Pechlivanoglou" userId="d69dc122-c1af-4bbf-b190-b9c926a19092" providerId="ADAL" clId="{E870B9A2-BBBC-4FD9-A095-DD3A117AC67A}" dt="2020-11-03T00:27:50.423" v="36" actId="47"/>
        <pc:sldMkLst>
          <pc:docMk/>
          <pc:sldMk cId="1236097405" sldId="258"/>
        </pc:sldMkLst>
      </pc:sldChg>
      <pc:sldChg chg="del">
        <pc:chgData name="Petros Pechlivanoglou" userId="d69dc122-c1af-4bbf-b190-b9c926a19092" providerId="ADAL" clId="{E870B9A2-BBBC-4FD9-A095-DD3A117AC67A}" dt="2020-11-03T00:23:27.859" v="0" actId="47"/>
        <pc:sldMkLst>
          <pc:docMk/>
          <pc:sldMk cId="961895113" sldId="262"/>
        </pc:sldMkLst>
      </pc:sldChg>
      <pc:sldChg chg="del">
        <pc:chgData name="Petros Pechlivanoglou" userId="d69dc122-c1af-4bbf-b190-b9c926a19092" providerId="ADAL" clId="{E870B9A2-BBBC-4FD9-A095-DD3A117AC67A}" dt="2020-11-03T00:23:27.859" v="0" actId="47"/>
        <pc:sldMkLst>
          <pc:docMk/>
          <pc:sldMk cId="1266459052" sldId="263"/>
        </pc:sldMkLst>
      </pc:sldChg>
      <pc:sldChg chg="del">
        <pc:chgData name="Petros Pechlivanoglou" userId="d69dc122-c1af-4bbf-b190-b9c926a19092" providerId="ADAL" clId="{E870B9A2-BBBC-4FD9-A095-DD3A117AC67A}" dt="2020-11-03T00:23:27.859" v="0" actId="47"/>
        <pc:sldMkLst>
          <pc:docMk/>
          <pc:sldMk cId="1017845314" sldId="264"/>
        </pc:sldMkLst>
      </pc:sldChg>
      <pc:sldChg chg="del">
        <pc:chgData name="Petros Pechlivanoglou" userId="d69dc122-c1af-4bbf-b190-b9c926a19092" providerId="ADAL" clId="{E870B9A2-BBBC-4FD9-A095-DD3A117AC67A}" dt="2020-11-03T00:23:27.859" v="0" actId="47"/>
        <pc:sldMkLst>
          <pc:docMk/>
          <pc:sldMk cId="922719530" sldId="265"/>
        </pc:sldMkLst>
      </pc:sldChg>
      <pc:sldChg chg="del">
        <pc:chgData name="Petros Pechlivanoglou" userId="d69dc122-c1af-4bbf-b190-b9c926a19092" providerId="ADAL" clId="{E870B9A2-BBBC-4FD9-A095-DD3A117AC67A}" dt="2020-11-03T00:23:27.859" v="0" actId="47"/>
        <pc:sldMkLst>
          <pc:docMk/>
          <pc:sldMk cId="113176528" sldId="266"/>
        </pc:sldMkLst>
      </pc:sldChg>
      <pc:sldChg chg="del">
        <pc:chgData name="Petros Pechlivanoglou" userId="d69dc122-c1af-4bbf-b190-b9c926a19092" providerId="ADAL" clId="{E870B9A2-BBBC-4FD9-A095-DD3A117AC67A}" dt="2020-11-03T00:23:27.859" v="0" actId="47"/>
        <pc:sldMkLst>
          <pc:docMk/>
          <pc:sldMk cId="349702942" sldId="267"/>
        </pc:sldMkLst>
      </pc:sldChg>
      <pc:sldChg chg="del">
        <pc:chgData name="Petros Pechlivanoglou" userId="d69dc122-c1af-4bbf-b190-b9c926a19092" providerId="ADAL" clId="{E870B9A2-BBBC-4FD9-A095-DD3A117AC67A}" dt="2020-11-03T00:23:29.427" v="1" actId="47"/>
        <pc:sldMkLst>
          <pc:docMk/>
          <pc:sldMk cId="1069098861" sldId="268"/>
        </pc:sldMkLst>
      </pc:sldChg>
      <pc:sldChg chg="delSp modSp del mod delAnim">
        <pc:chgData name="Petros Pechlivanoglou" userId="d69dc122-c1af-4bbf-b190-b9c926a19092" providerId="ADAL" clId="{E870B9A2-BBBC-4FD9-A095-DD3A117AC67A}" dt="2020-11-03T00:25:42.402" v="17" actId="47"/>
        <pc:sldMkLst>
          <pc:docMk/>
          <pc:sldMk cId="1035770736" sldId="269"/>
        </pc:sldMkLst>
        <pc:spChg chg="del">
          <ac:chgData name="Petros Pechlivanoglou" userId="d69dc122-c1af-4bbf-b190-b9c926a19092" providerId="ADAL" clId="{E870B9A2-BBBC-4FD9-A095-DD3A117AC67A}" dt="2020-11-03T00:23:50.805" v="4" actId="478"/>
          <ac:spMkLst>
            <pc:docMk/>
            <pc:sldMk cId="1035770736" sldId="269"/>
            <ac:spMk id="684" creationId="{00000000-0000-0000-0000-000000000000}"/>
          </ac:spMkLst>
        </pc:spChg>
        <pc:spChg chg="del">
          <ac:chgData name="Petros Pechlivanoglou" userId="d69dc122-c1af-4bbf-b190-b9c926a19092" providerId="ADAL" clId="{E870B9A2-BBBC-4FD9-A095-DD3A117AC67A}" dt="2020-11-03T00:24:32.795" v="7" actId="478"/>
          <ac:spMkLst>
            <pc:docMk/>
            <pc:sldMk cId="1035770736" sldId="269"/>
            <ac:spMk id="685" creationId="{00000000-0000-0000-0000-000000000000}"/>
          </ac:spMkLst>
        </pc:spChg>
        <pc:spChg chg="del">
          <ac:chgData name="Petros Pechlivanoglou" userId="d69dc122-c1af-4bbf-b190-b9c926a19092" providerId="ADAL" clId="{E870B9A2-BBBC-4FD9-A095-DD3A117AC67A}" dt="2020-11-03T00:23:56.766" v="5" actId="478"/>
          <ac:spMkLst>
            <pc:docMk/>
            <pc:sldMk cId="1035770736" sldId="269"/>
            <ac:spMk id="686" creationId="{00000000-0000-0000-0000-000000000000}"/>
          </ac:spMkLst>
        </pc:spChg>
        <pc:spChg chg="mod">
          <ac:chgData name="Petros Pechlivanoglou" userId="d69dc122-c1af-4bbf-b190-b9c926a19092" providerId="ADAL" clId="{E870B9A2-BBBC-4FD9-A095-DD3A117AC67A}" dt="2020-11-03T00:24:00.251" v="6" actId="20577"/>
          <ac:spMkLst>
            <pc:docMk/>
            <pc:sldMk cId="1035770736" sldId="269"/>
            <ac:spMk id="715" creationId="{00000000-0000-0000-0000-000000000000}"/>
          </ac:spMkLst>
        </pc:spChg>
        <pc:graphicFrameChg chg="del">
          <ac:chgData name="Petros Pechlivanoglou" userId="d69dc122-c1af-4bbf-b190-b9c926a19092" providerId="ADAL" clId="{E870B9A2-BBBC-4FD9-A095-DD3A117AC67A}" dt="2020-11-03T00:23:48.470" v="3" actId="478"/>
          <ac:graphicFrameMkLst>
            <pc:docMk/>
            <pc:sldMk cId="1035770736" sldId="269"/>
            <ac:graphicFrameMk id="683" creationId="{00000000-0000-0000-0000-000000000000}"/>
          </ac:graphicFrameMkLst>
        </pc:graphicFrameChg>
      </pc:sldChg>
      <pc:sldChg chg="addSp delSp modSp del mod">
        <pc:chgData name="Petros Pechlivanoglou" userId="d69dc122-c1af-4bbf-b190-b9c926a19092" providerId="ADAL" clId="{E870B9A2-BBBC-4FD9-A095-DD3A117AC67A}" dt="2020-11-03T00:27:54.871" v="37" actId="47"/>
        <pc:sldMkLst>
          <pc:docMk/>
          <pc:sldMk cId="1367645087" sldId="270"/>
        </pc:sldMkLst>
        <pc:spChg chg="add del mod">
          <ac:chgData name="Petros Pechlivanoglou" userId="d69dc122-c1af-4bbf-b190-b9c926a19092" providerId="ADAL" clId="{E870B9A2-BBBC-4FD9-A095-DD3A117AC67A}" dt="2020-11-03T00:25:39.064" v="16" actId="478"/>
          <ac:spMkLst>
            <pc:docMk/>
            <pc:sldMk cId="1367645087" sldId="270"/>
            <ac:spMk id="3" creationId="{F038283E-CED2-4258-8C73-B1C5649A0F7B}"/>
          </ac:spMkLst>
        </pc:spChg>
        <pc:spChg chg="add del mod">
          <ac:chgData name="Petros Pechlivanoglou" userId="d69dc122-c1af-4bbf-b190-b9c926a19092" providerId="ADAL" clId="{E870B9A2-BBBC-4FD9-A095-DD3A117AC67A}" dt="2020-11-03T00:24:51.708" v="10" actId="478"/>
          <ac:spMkLst>
            <pc:docMk/>
            <pc:sldMk cId="1367645087" sldId="270"/>
            <ac:spMk id="5" creationId="{3402563D-F864-46EE-B857-0349E28D25C2}"/>
          </ac:spMkLst>
        </pc:spChg>
        <pc:spChg chg="mod">
          <ac:chgData name="Petros Pechlivanoglou" userId="d69dc122-c1af-4bbf-b190-b9c926a19092" providerId="ADAL" clId="{E870B9A2-BBBC-4FD9-A095-DD3A117AC67A}" dt="2020-11-03T00:26:31.828" v="21"/>
          <ac:spMkLst>
            <pc:docMk/>
            <pc:sldMk cId="1367645087" sldId="270"/>
            <ac:spMk id="41" creationId="{73CD5F2F-1FD7-430A-AA46-5B427E963258}"/>
          </ac:spMkLst>
        </pc:spChg>
        <pc:spChg chg="mod">
          <ac:chgData name="Petros Pechlivanoglou" userId="d69dc122-c1af-4bbf-b190-b9c926a19092" providerId="ADAL" clId="{E870B9A2-BBBC-4FD9-A095-DD3A117AC67A}" dt="2020-11-03T00:26:31.828" v="21"/>
          <ac:spMkLst>
            <pc:docMk/>
            <pc:sldMk cId="1367645087" sldId="270"/>
            <ac:spMk id="42" creationId="{46C0FEEF-8A76-4250-9AA7-EA7DF6C4DC9F}"/>
          </ac:spMkLst>
        </pc:spChg>
        <pc:spChg chg="mod">
          <ac:chgData name="Petros Pechlivanoglou" userId="d69dc122-c1af-4bbf-b190-b9c926a19092" providerId="ADAL" clId="{E870B9A2-BBBC-4FD9-A095-DD3A117AC67A}" dt="2020-11-03T00:26:31.828" v="21"/>
          <ac:spMkLst>
            <pc:docMk/>
            <pc:sldMk cId="1367645087" sldId="270"/>
            <ac:spMk id="43" creationId="{C743793A-B3A7-415A-B43A-37D42E362EB7}"/>
          </ac:spMkLst>
        </pc:spChg>
        <pc:spChg chg="mod">
          <ac:chgData name="Petros Pechlivanoglou" userId="d69dc122-c1af-4bbf-b190-b9c926a19092" providerId="ADAL" clId="{E870B9A2-BBBC-4FD9-A095-DD3A117AC67A}" dt="2020-11-03T00:26:31.828" v="21"/>
          <ac:spMkLst>
            <pc:docMk/>
            <pc:sldMk cId="1367645087" sldId="270"/>
            <ac:spMk id="44" creationId="{91E72450-7165-4856-87D1-965EBFA3F187}"/>
          </ac:spMkLst>
        </pc:spChg>
        <pc:spChg chg="mod">
          <ac:chgData name="Petros Pechlivanoglou" userId="d69dc122-c1af-4bbf-b190-b9c926a19092" providerId="ADAL" clId="{E870B9A2-BBBC-4FD9-A095-DD3A117AC67A}" dt="2020-11-03T00:26:31.828" v="21"/>
          <ac:spMkLst>
            <pc:docMk/>
            <pc:sldMk cId="1367645087" sldId="270"/>
            <ac:spMk id="45" creationId="{E7F0BF8F-D84C-4E8C-A415-55146BA442BA}"/>
          </ac:spMkLst>
        </pc:spChg>
        <pc:spChg chg="mod">
          <ac:chgData name="Petros Pechlivanoglou" userId="d69dc122-c1af-4bbf-b190-b9c926a19092" providerId="ADAL" clId="{E870B9A2-BBBC-4FD9-A095-DD3A117AC67A}" dt="2020-11-03T00:26:37.694" v="24"/>
          <ac:spMkLst>
            <pc:docMk/>
            <pc:sldMk cId="1367645087" sldId="270"/>
            <ac:spMk id="48" creationId="{6398973C-7CE6-4CC5-9FFC-E561A81BA158}"/>
          </ac:spMkLst>
        </pc:spChg>
        <pc:spChg chg="mod">
          <ac:chgData name="Petros Pechlivanoglou" userId="d69dc122-c1af-4bbf-b190-b9c926a19092" providerId="ADAL" clId="{E870B9A2-BBBC-4FD9-A095-DD3A117AC67A}" dt="2020-11-03T00:26:37.694" v="24"/>
          <ac:spMkLst>
            <pc:docMk/>
            <pc:sldMk cId="1367645087" sldId="270"/>
            <ac:spMk id="49" creationId="{526C7203-E334-4E6F-95A5-1916011B8A8F}"/>
          </ac:spMkLst>
        </pc:spChg>
        <pc:spChg chg="mod">
          <ac:chgData name="Petros Pechlivanoglou" userId="d69dc122-c1af-4bbf-b190-b9c926a19092" providerId="ADAL" clId="{E870B9A2-BBBC-4FD9-A095-DD3A117AC67A}" dt="2020-11-03T00:26:37.694" v="24"/>
          <ac:spMkLst>
            <pc:docMk/>
            <pc:sldMk cId="1367645087" sldId="270"/>
            <ac:spMk id="50" creationId="{3A377FA0-AD47-4955-885A-05E51C3858B2}"/>
          </ac:spMkLst>
        </pc:spChg>
        <pc:spChg chg="mod">
          <ac:chgData name="Petros Pechlivanoglou" userId="d69dc122-c1af-4bbf-b190-b9c926a19092" providerId="ADAL" clId="{E870B9A2-BBBC-4FD9-A095-DD3A117AC67A}" dt="2020-11-03T00:26:37.694" v="24"/>
          <ac:spMkLst>
            <pc:docMk/>
            <pc:sldMk cId="1367645087" sldId="270"/>
            <ac:spMk id="51" creationId="{4C58D3BA-498B-4D5A-BA36-05F14D16D125}"/>
          </ac:spMkLst>
        </pc:spChg>
        <pc:spChg chg="mod">
          <ac:chgData name="Petros Pechlivanoglou" userId="d69dc122-c1af-4bbf-b190-b9c926a19092" providerId="ADAL" clId="{E870B9A2-BBBC-4FD9-A095-DD3A117AC67A}" dt="2020-11-03T00:26:37.694" v="24"/>
          <ac:spMkLst>
            <pc:docMk/>
            <pc:sldMk cId="1367645087" sldId="270"/>
            <ac:spMk id="52" creationId="{CFCE3CDB-2916-418C-A32B-F3005D05571B}"/>
          </ac:spMkLst>
        </pc:spChg>
        <pc:spChg chg="del">
          <ac:chgData name="Petros Pechlivanoglou" userId="d69dc122-c1af-4bbf-b190-b9c926a19092" providerId="ADAL" clId="{E870B9A2-BBBC-4FD9-A095-DD3A117AC67A}" dt="2020-11-03T00:24:41.422" v="8" actId="478"/>
          <ac:spMkLst>
            <pc:docMk/>
            <pc:sldMk cId="1367645087" sldId="270"/>
            <ac:spMk id="720" creationId="{00000000-0000-0000-0000-000000000000}"/>
          </ac:spMkLst>
        </pc:spChg>
        <pc:spChg chg="del">
          <ac:chgData name="Petros Pechlivanoglou" userId="d69dc122-c1af-4bbf-b190-b9c926a19092" providerId="ADAL" clId="{E870B9A2-BBBC-4FD9-A095-DD3A117AC67A}" dt="2020-11-03T00:24:47.117" v="9" actId="478"/>
          <ac:spMkLst>
            <pc:docMk/>
            <pc:sldMk cId="1367645087" sldId="270"/>
            <ac:spMk id="721" creationId="{00000000-0000-0000-0000-000000000000}"/>
          </ac:spMkLst>
        </pc:spChg>
        <pc:spChg chg="del">
          <ac:chgData name="Petros Pechlivanoglou" userId="d69dc122-c1af-4bbf-b190-b9c926a19092" providerId="ADAL" clId="{E870B9A2-BBBC-4FD9-A095-DD3A117AC67A}" dt="2020-11-03T00:24:41.422" v="8" actId="478"/>
          <ac:spMkLst>
            <pc:docMk/>
            <pc:sldMk cId="1367645087" sldId="270"/>
            <ac:spMk id="723" creationId="{00000000-0000-0000-0000-000000000000}"/>
          </ac:spMkLst>
        </pc:spChg>
        <pc:spChg chg="del">
          <ac:chgData name="Petros Pechlivanoglou" userId="d69dc122-c1af-4bbf-b190-b9c926a19092" providerId="ADAL" clId="{E870B9A2-BBBC-4FD9-A095-DD3A117AC67A}" dt="2020-11-03T00:24:41.422" v="8" actId="478"/>
          <ac:spMkLst>
            <pc:docMk/>
            <pc:sldMk cId="1367645087" sldId="270"/>
            <ac:spMk id="724" creationId="{00000000-0000-0000-0000-000000000000}"/>
          </ac:spMkLst>
        </pc:spChg>
        <pc:spChg chg="del">
          <ac:chgData name="Petros Pechlivanoglou" userId="d69dc122-c1af-4bbf-b190-b9c926a19092" providerId="ADAL" clId="{E870B9A2-BBBC-4FD9-A095-DD3A117AC67A}" dt="2020-11-03T00:24:41.422" v="8" actId="478"/>
          <ac:spMkLst>
            <pc:docMk/>
            <pc:sldMk cId="1367645087" sldId="270"/>
            <ac:spMk id="725" creationId="{00000000-0000-0000-0000-000000000000}"/>
          </ac:spMkLst>
        </pc:spChg>
        <pc:spChg chg="del mod">
          <ac:chgData name="Petros Pechlivanoglou" userId="d69dc122-c1af-4bbf-b190-b9c926a19092" providerId="ADAL" clId="{E870B9A2-BBBC-4FD9-A095-DD3A117AC67A}" dt="2020-11-03T00:26:52.876" v="26" actId="478"/>
          <ac:spMkLst>
            <pc:docMk/>
            <pc:sldMk cId="1367645087" sldId="270"/>
            <ac:spMk id="748" creationId="{00000000-0000-0000-0000-000000000000}"/>
          </ac:spMkLst>
        </pc:spChg>
        <pc:spChg chg="del">
          <ac:chgData name="Petros Pechlivanoglou" userId="d69dc122-c1af-4bbf-b190-b9c926a19092" providerId="ADAL" clId="{E870B9A2-BBBC-4FD9-A095-DD3A117AC67A}" dt="2020-11-03T00:24:41.422" v="8" actId="478"/>
          <ac:spMkLst>
            <pc:docMk/>
            <pc:sldMk cId="1367645087" sldId="270"/>
            <ac:spMk id="751" creationId="{00000000-0000-0000-0000-000000000000}"/>
          </ac:spMkLst>
        </pc:spChg>
        <pc:spChg chg="del">
          <ac:chgData name="Petros Pechlivanoglou" userId="d69dc122-c1af-4bbf-b190-b9c926a19092" providerId="ADAL" clId="{E870B9A2-BBBC-4FD9-A095-DD3A117AC67A}" dt="2020-11-03T00:27:09.708" v="32" actId="478"/>
          <ac:spMkLst>
            <pc:docMk/>
            <pc:sldMk cId="1367645087" sldId="270"/>
            <ac:spMk id="752" creationId="{00000000-0000-0000-0000-000000000000}"/>
          </ac:spMkLst>
        </pc:spChg>
        <pc:grpChg chg="add del mod">
          <ac:chgData name="Petros Pechlivanoglou" userId="d69dc122-c1af-4bbf-b190-b9c926a19092" providerId="ADAL" clId="{E870B9A2-BBBC-4FD9-A095-DD3A117AC67A}" dt="2020-11-03T00:26:32.586" v="22"/>
          <ac:grpSpMkLst>
            <pc:docMk/>
            <pc:sldMk cId="1367645087" sldId="270"/>
            <ac:grpSpMk id="39" creationId="{D9C645DE-EF42-46C6-8690-BDD3DAD719B8}"/>
          </ac:grpSpMkLst>
        </pc:grpChg>
        <pc:grpChg chg="mod">
          <ac:chgData name="Petros Pechlivanoglou" userId="d69dc122-c1af-4bbf-b190-b9c926a19092" providerId="ADAL" clId="{E870B9A2-BBBC-4FD9-A095-DD3A117AC67A}" dt="2020-11-03T00:26:31.828" v="21"/>
          <ac:grpSpMkLst>
            <pc:docMk/>
            <pc:sldMk cId="1367645087" sldId="270"/>
            <ac:grpSpMk id="40" creationId="{8C67BA16-1F4D-4C24-ACBA-168510FD0EDC}"/>
          </ac:grpSpMkLst>
        </pc:grpChg>
        <pc:grpChg chg="add mod">
          <ac:chgData name="Petros Pechlivanoglou" userId="d69dc122-c1af-4bbf-b190-b9c926a19092" providerId="ADAL" clId="{E870B9A2-BBBC-4FD9-A095-DD3A117AC67A}" dt="2020-11-03T00:26:37.694" v="24"/>
          <ac:grpSpMkLst>
            <pc:docMk/>
            <pc:sldMk cId="1367645087" sldId="270"/>
            <ac:grpSpMk id="46" creationId="{237A1376-6A95-4373-B1F3-B450D01C03A8}"/>
          </ac:grpSpMkLst>
        </pc:grpChg>
        <pc:grpChg chg="mod">
          <ac:chgData name="Petros Pechlivanoglou" userId="d69dc122-c1af-4bbf-b190-b9c926a19092" providerId="ADAL" clId="{E870B9A2-BBBC-4FD9-A095-DD3A117AC67A}" dt="2020-11-03T00:26:37.694" v="24"/>
          <ac:grpSpMkLst>
            <pc:docMk/>
            <pc:sldMk cId="1367645087" sldId="270"/>
            <ac:grpSpMk id="47" creationId="{0DEA4D30-C546-499A-9DF1-12661E93E560}"/>
          </ac:grpSpMkLst>
        </pc:grpChg>
        <pc:grpChg chg="del">
          <ac:chgData name="Petros Pechlivanoglou" userId="d69dc122-c1af-4bbf-b190-b9c926a19092" providerId="ADAL" clId="{E870B9A2-BBBC-4FD9-A095-DD3A117AC67A}" dt="2020-11-03T00:26:37.184" v="23" actId="478"/>
          <ac:grpSpMkLst>
            <pc:docMk/>
            <pc:sldMk cId="1367645087" sldId="270"/>
            <ac:grpSpMk id="727" creationId="{00000000-0000-0000-0000-000000000000}"/>
          </ac:grpSpMkLst>
        </pc:grpChg>
        <pc:grpChg chg="add del mod">
          <ac:chgData name="Petros Pechlivanoglou" userId="d69dc122-c1af-4bbf-b190-b9c926a19092" providerId="ADAL" clId="{E870B9A2-BBBC-4FD9-A095-DD3A117AC67A}" dt="2020-11-03T00:27:21.077" v="35" actId="1036"/>
          <ac:grpSpMkLst>
            <pc:docMk/>
            <pc:sldMk cId="1367645087" sldId="270"/>
            <ac:grpSpMk id="745" creationId="{00000000-0000-0000-0000-000000000000}"/>
          </ac:grpSpMkLst>
        </pc:grpChg>
        <pc:graphicFrameChg chg="del">
          <ac:chgData name="Petros Pechlivanoglou" userId="d69dc122-c1af-4bbf-b190-b9c926a19092" providerId="ADAL" clId="{E870B9A2-BBBC-4FD9-A095-DD3A117AC67A}" dt="2020-11-03T00:24:41.422" v="8" actId="478"/>
          <ac:graphicFrameMkLst>
            <pc:docMk/>
            <pc:sldMk cId="1367645087" sldId="270"/>
            <ac:graphicFrameMk id="722" creationId="{00000000-0000-0000-0000-000000000000}"/>
          </ac:graphicFrameMkLst>
        </pc:graphicFrameChg>
        <pc:cxnChg chg="del">
          <ac:chgData name="Petros Pechlivanoglou" userId="d69dc122-c1af-4bbf-b190-b9c926a19092" providerId="ADAL" clId="{E870B9A2-BBBC-4FD9-A095-DD3A117AC67A}" dt="2020-11-03T00:26:57.372" v="28" actId="478"/>
          <ac:cxnSpMkLst>
            <pc:docMk/>
            <pc:sldMk cId="1367645087" sldId="270"/>
            <ac:cxnSpMk id="749" creationId="{00000000-0000-0000-0000-000000000000}"/>
          </ac:cxnSpMkLst>
        </pc:cxnChg>
        <pc:cxnChg chg="del">
          <ac:chgData name="Petros Pechlivanoglou" userId="d69dc122-c1af-4bbf-b190-b9c926a19092" providerId="ADAL" clId="{E870B9A2-BBBC-4FD9-A095-DD3A117AC67A}" dt="2020-11-03T00:27:02.493" v="31" actId="478"/>
          <ac:cxnSpMkLst>
            <pc:docMk/>
            <pc:sldMk cId="1367645087" sldId="270"/>
            <ac:cxnSpMk id="750" creationId="{00000000-0000-0000-0000-000000000000}"/>
          </ac:cxnSpMkLst>
        </pc:cxnChg>
      </pc:sldChg>
      <pc:sldChg chg="addSp delSp modSp mod ord modAnim">
        <pc:chgData name="Petros Pechlivanoglou" userId="d69dc122-c1af-4bbf-b190-b9c926a19092" providerId="ADAL" clId="{E870B9A2-BBBC-4FD9-A095-DD3A117AC67A}" dt="2020-11-03T04:04:46.259" v="890"/>
        <pc:sldMkLst>
          <pc:docMk/>
          <pc:sldMk cId="1522239840" sldId="271"/>
        </pc:sldMkLst>
        <pc:spChg chg="add del mod">
          <ac:chgData name="Petros Pechlivanoglou" userId="d69dc122-c1af-4bbf-b190-b9c926a19092" providerId="ADAL" clId="{E870B9A2-BBBC-4FD9-A095-DD3A117AC67A}" dt="2020-11-03T00:25:14.672" v="15" actId="478"/>
          <ac:spMkLst>
            <pc:docMk/>
            <pc:sldMk cId="1522239840" sldId="271"/>
            <ac:spMk id="3" creationId="{696AAEDE-2602-4A1F-9785-3C71A1DF4955}"/>
          </ac:spMkLst>
        </pc:spChg>
        <pc:spChg chg="add del mod">
          <ac:chgData name="Petros Pechlivanoglou" userId="d69dc122-c1af-4bbf-b190-b9c926a19092" providerId="ADAL" clId="{E870B9A2-BBBC-4FD9-A095-DD3A117AC67A}" dt="2020-11-03T00:25:12.044" v="14" actId="478"/>
          <ac:spMkLst>
            <pc:docMk/>
            <pc:sldMk cId="1522239840" sldId="271"/>
            <ac:spMk id="5" creationId="{F6DEEED9-A9DF-4E00-9B83-60EA85C1BD48}"/>
          </ac:spMkLst>
        </pc:spChg>
        <pc:spChg chg="add mod">
          <ac:chgData name="Petros Pechlivanoglou" userId="d69dc122-c1af-4bbf-b190-b9c926a19092" providerId="ADAL" clId="{E870B9A2-BBBC-4FD9-A095-DD3A117AC67A}" dt="2020-11-03T03:18:15.005" v="877" actId="1035"/>
          <ac:spMkLst>
            <pc:docMk/>
            <pc:sldMk cId="1522239840" sldId="271"/>
            <ac:spMk id="6" creationId="{48F0EC4F-560D-4268-A58A-F91984A00C27}"/>
          </ac:spMkLst>
        </pc:spChg>
        <pc:spChg chg="add mod">
          <ac:chgData name="Petros Pechlivanoglou" userId="d69dc122-c1af-4bbf-b190-b9c926a19092" providerId="ADAL" clId="{E870B9A2-BBBC-4FD9-A095-DD3A117AC67A}" dt="2020-11-03T03:18:15.005" v="877" actId="1035"/>
          <ac:spMkLst>
            <pc:docMk/>
            <pc:sldMk cId="1522239840" sldId="271"/>
            <ac:spMk id="7" creationId="{C46B1234-C336-4CBD-84A6-3023458B569F}"/>
          </ac:spMkLst>
        </pc:spChg>
        <pc:spChg chg="add mod">
          <ac:chgData name="Petros Pechlivanoglou" userId="d69dc122-c1af-4bbf-b190-b9c926a19092" providerId="ADAL" clId="{E870B9A2-BBBC-4FD9-A095-DD3A117AC67A}" dt="2020-11-03T03:18:15.005" v="877" actId="1035"/>
          <ac:spMkLst>
            <pc:docMk/>
            <pc:sldMk cId="1522239840" sldId="271"/>
            <ac:spMk id="8" creationId="{C863D72A-ADAE-4DA6-A7B0-2E2F812E417C}"/>
          </ac:spMkLst>
        </pc:spChg>
        <pc:spChg chg="add mod">
          <ac:chgData name="Petros Pechlivanoglou" userId="d69dc122-c1af-4bbf-b190-b9c926a19092" providerId="ADAL" clId="{E870B9A2-BBBC-4FD9-A095-DD3A117AC67A}" dt="2020-11-03T00:30:28.731" v="468"/>
          <ac:spMkLst>
            <pc:docMk/>
            <pc:sldMk cId="1522239840" sldId="271"/>
            <ac:spMk id="46" creationId="{0F99415C-4C69-4482-8257-F65379CAA0A3}"/>
          </ac:spMkLst>
        </pc:spChg>
        <pc:spChg chg="add mod">
          <ac:chgData name="Petros Pechlivanoglou" userId="d69dc122-c1af-4bbf-b190-b9c926a19092" providerId="ADAL" clId="{E870B9A2-BBBC-4FD9-A095-DD3A117AC67A}" dt="2020-11-03T03:18:26.837" v="889" actId="20577"/>
          <ac:spMkLst>
            <pc:docMk/>
            <pc:sldMk cId="1522239840" sldId="271"/>
            <ac:spMk id="47" creationId="{D9DA81FC-F925-46B8-8A35-91DE52598E54}"/>
          </ac:spMkLst>
        </pc:spChg>
        <pc:spChg chg="del">
          <ac:chgData name="Petros Pechlivanoglou" userId="d69dc122-c1af-4bbf-b190-b9c926a19092" providerId="ADAL" clId="{E870B9A2-BBBC-4FD9-A095-DD3A117AC67A}" dt="2020-11-03T00:25:09.120" v="13" actId="478"/>
          <ac:spMkLst>
            <pc:docMk/>
            <pc:sldMk cId="1522239840" sldId="271"/>
            <ac:spMk id="757" creationId="{00000000-0000-0000-0000-000000000000}"/>
          </ac:spMkLst>
        </pc:spChg>
        <pc:spChg chg="del">
          <ac:chgData name="Petros Pechlivanoglou" userId="d69dc122-c1af-4bbf-b190-b9c926a19092" providerId="ADAL" clId="{E870B9A2-BBBC-4FD9-A095-DD3A117AC67A}" dt="2020-11-03T00:25:06.598" v="12" actId="478"/>
          <ac:spMkLst>
            <pc:docMk/>
            <pc:sldMk cId="1522239840" sldId="271"/>
            <ac:spMk id="758" creationId="{00000000-0000-0000-0000-000000000000}"/>
          </ac:spMkLst>
        </pc:spChg>
        <pc:spChg chg="del">
          <ac:chgData name="Petros Pechlivanoglou" userId="d69dc122-c1af-4bbf-b190-b9c926a19092" providerId="ADAL" clId="{E870B9A2-BBBC-4FD9-A095-DD3A117AC67A}" dt="2020-11-03T00:25:02.853" v="11" actId="478"/>
          <ac:spMkLst>
            <pc:docMk/>
            <pc:sldMk cId="1522239840" sldId="271"/>
            <ac:spMk id="760" creationId="{00000000-0000-0000-0000-000000000000}"/>
          </ac:spMkLst>
        </pc:spChg>
        <pc:spChg chg="del">
          <ac:chgData name="Petros Pechlivanoglou" userId="d69dc122-c1af-4bbf-b190-b9c926a19092" providerId="ADAL" clId="{E870B9A2-BBBC-4FD9-A095-DD3A117AC67A}" dt="2020-11-03T00:25:02.853" v="11" actId="478"/>
          <ac:spMkLst>
            <pc:docMk/>
            <pc:sldMk cId="1522239840" sldId="271"/>
            <ac:spMk id="761" creationId="{00000000-0000-0000-0000-000000000000}"/>
          </ac:spMkLst>
        </pc:spChg>
        <pc:spChg chg="del">
          <ac:chgData name="Petros Pechlivanoglou" userId="d69dc122-c1af-4bbf-b190-b9c926a19092" providerId="ADAL" clId="{E870B9A2-BBBC-4FD9-A095-DD3A117AC67A}" dt="2020-11-03T00:25:02.853" v="11" actId="478"/>
          <ac:spMkLst>
            <pc:docMk/>
            <pc:sldMk cId="1522239840" sldId="271"/>
            <ac:spMk id="769" creationId="{00000000-0000-0000-0000-000000000000}"/>
          </ac:spMkLst>
        </pc:spChg>
        <pc:spChg chg="mod">
          <ac:chgData name="Petros Pechlivanoglou" userId="d69dc122-c1af-4bbf-b190-b9c926a19092" providerId="ADAL" clId="{E870B9A2-BBBC-4FD9-A095-DD3A117AC67A}" dt="2020-11-03T03:18:15.005" v="877" actId="1035"/>
          <ac:spMkLst>
            <pc:docMk/>
            <pc:sldMk cId="1522239840" sldId="271"/>
            <ac:spMk id="770" creationId="{00000000-0000-0000-0000-000000000000}"/>
          </ac:spMkLst>
        </pc:spChg>
        <pc:spChg chg="del">
          <ac:chgData name="Petros Pechlivanoglou" userId="d69dc122-c1af-4bbf-b190-b9c926a19092" providerId="ADAL" clId="{E870B9A2-BBBC-4FD9-A095-DD3A117AC67A}" dt="2020-11-03T00:25:56.741" v="20" actId="478"/>
          <ac:spMkLst>
            <pc:docMk/>
            <pc:sldMk cId="1522239840" sldId="271"/>
            <ac:spMk id="786" creationId="{00000000-0000-0000-0000-000000000000}"/>
          </ac:spMkLst>
        </pc:spChg>
        <pc:spChg chg="del">
          <ac:chgData name="Petros Pechlivanoglou" userId="d69dc122-c1af-4bbf-b190-b9c926a19092" providerId="ADAL" clId="{E870B9A2-BBBC-4FD9-A095-DD3A117AC67A}" dt="2020-11-03T00:25:54.749" v="19" actId="478"/>
          <ac:spMkLst>
            <pc:docMk/>
            <pc:sldMk cId="1522239840" sldId="271"/>
            <ac:spMk id="787" creationId="{00000000-0000-0000-0000-000000000000}"/>
          </ac:spMkLst>
        </pc:spChg>
        <pc:spChg chg="del">
          <ac:chgData name="Petros Pechlivanoglou" userId="d69dc122-c1af-4bbf-b190-b9c926a19092" providerId="ADAL" clId="{E870B9A2-BBBC-4FD9-A095-DD3A117AC67A}" dt="2020-11-03T00:25:51.284" v="18" actId="478"/>
          <ac:spMkLst>
            <pc:docMk/>
            <pc:sldMk cId="1522239840" sldId="271"/>
            <ac:spMk id="788" creationId="{00000000-0000-0000-0000-000000000000}"/>
          </ac:spMkLst>
        </pc:spChg>
        <pc:spChg chg="mod">
          <ac:chgData name="Petros Pechlivanoglou" userId="d69dc122-c1af-4bbf-b190-b9c926a19092" providerId="ADAL" clId="{E870B9A2-BBBC-4FD9-A095-DD3A117AC67A}" dt="2020-11-03T03:18:15.005" v="877" actId="1035"/>
          <ac:spMkLst>
            <pc:docMk/>
            <pc:sldMk cId="1522239840" sldId="271"/>
            <ac:spMk id="789" creationId="{00000000-0000-0000-0000-000000000000}"/>
          </ac:spMkLst>
        </pc:spChg>
        <pc:spChg chg="mod">
          <ac:chgData name="Petros Pechlivanoglou" userId="d69dc122-c1af-4bbf-b190-b9c926a19092" providerId="ADAL" clId="{E870B9A2-BBBC-4FD9-A095-DD3A117AC67A}" dt="2020-11-03T03:18:15.005" v="877" actId="1035"/>
          <ac:spMkLst>
            <pc:docMk/>
            <pc:sldMk cId="1522239840" sldId="271"/>
            <ac:spMk id="790" creationId="{00000000-0000-0000-0000-000000000000}"/>
          </ac:spMkLst>
        </pc:spChg>
        <pc:spChg chg="mod">
          <ac:chgData name="Petros Pechlivanoglou" userId="d69dc122-c1af-4bbf-b190-b9c926a19092" providerId="ADAL" clId="{E870B9A2-BBBC-4FD9-A095-DD3A117AC67A}" dt="2020-11-03T03:18:15.005" v="877" actId="1035"/>
          <ac:spMkLst>
            <pc:docMk/>
            <pc:sldMk cId="1522239840" sldId="271"/>
            <ac:spMk id="791" creationId="{00000000-0000-0000-0000-000000000000}"/>
          </ac:spMkLst>
        </pc:spChg>
        <pc:spChg chg="mod">
          <ac:chgData name="Petros Pechlivanoglou" userId="d69dc122-c1af-4bbf-b190-b9c926a19092" providerId="ADAL" clId="{E870B9A2-BBBC-4FD9-A095-DD3A117AC67A}" dt="2020-11-03T03:18:15.005" v="877" actId="1035"/>
          <ac:spMkLst>
            <pc:docMk/>
            <pc:sldMk cId="1522239840" sldId="271"/>
            <ac:spMk id="792" creationId="{00000000-0000-0000-0000-000000000000}"/>
          </ac:spMkLst>
        </pc:spChg>
        <pc:spChg chg="mod">
          <ac:chgData name="Petros Pechlivanoglou" userId="d69dc122-c1af-4bbf-b190-b9c926a19092" providerId="ADAL" clId="{E870B9A2-BBBC-4FD9-A095-DD3A117AC67A}" dt="2020-11-03T03:18:15.005" v="877" actId="1035"/>
          <ac:spMkLst>
            <pc:docMk/>
            <pc:sldMk cId="1522239840" sldId="271"/>
            <ac:spMk id="793" creationId="{00000000-0000-0000-0000-000000000000}"/>
          </ac:spMkLst>
        </pc:spChg>
        <pc:spChg chg="mod">
          <ac:chgData name="Petros Pechlivanoglou" userId="d69dc122-c1af-4bbf-b190-b9c926a19092" providerId="ADAL" clId="{E870B9A2-BBBC-4FD9-A095-DD3A117AC67A}" dt="2020-11-03T03:18:15.005" v="877" actId="1035"/>
          <ac:spMkLst>
            <pc:docMk/>
            <pc:sldMk cId="1522239840" sldId="271"/>
            <ac:spMk id="794" creationId="{00000000-0000-0000-0000-000000000000}"/>
          </ac:spMkLst>
        </pc:spChg>
        <pc:spChg chg="mod">
          <ac:chgData name="Petros Pechlivanoglou" userId="d69dc122-c1af-4bbf-b190-b9c926a19092" providerId="ADAL" clId="{E870B9A2-BBBC-4FD9-A095-DD3A117AC67A}" dt="2020-11-03T03:18:15.005" v="877" actId="1035"/>
          <ac:spMkLst>
            <pc:docMk/>
            <pc:sldMk cId="1522239840" sldId="271"/>
            <ac:spMk id="795" creationId="{00000000-0000-0000-0000-000000000000}"/>
          </ac:spMkLst>
        </pc:spChg>
        <pc:grpChg chg="mod">
          <ac:chgData name="Petros Pechlivanoglou" userId="d69dc122-c1af-4bbf-b190-b9c926a19092" providerId="ADAL" clId="{E870B9A2-BBBC-4FD9-A095-DD3A117AC67A}" dt="2020-11-03T03:18:15.005" v="877" actId="1035"/>
          <ac:grpSpMkLst>
            <pc:docMk/>
            <pc:sldMk cId="1522239840" sldId="271"/>
            <ac:grpSpMk id="762" creationId="{00000000-0000-0000-0000-000000000000}"/>
          </ac:grpSpMkLst>
        </pc:grpChg>
        <pc:grpChg chg="mod">
          <ac:chgData name="Petros Pechlivanoglou" userId="d69dc122-c1af-4bbf-b190-b9c926a19092" providerId="ADAL" clId="{E870B9A2-BBBC-4FD9-A095-DD3A117AC67A}" dt="2020-11-03T03:18:15.005" v="877" actId="1035"/>
          <ac:grpSpMkLst>
            <pc:docMk/>
            <pc:sldMk cId="1522239840" sldId="271"/>
            <ac:grpSpMk id="771" creationId="{00000000-0000-0000-0000-000000000000}"/>
          </ac:grpSpMkLst>
        </pc:grpChg>
        <pc:grpChg chg="mod">
          <ac:chgData name="Petros Pechlivanoglou" userId="d69dc122-c1af-4bbf-b190-b9c926a19092" providerId="ADAL" clId="{E870B9A2-BBBC-4FD9-A095-DD3A117AC67A}" dt="2020-11-03T03:18:15.005" v="877" actId="1035"/>
          <ac:grpSpMkLst>
            <pc:docMk/>
            <pc:sldMk cId="1522239840" sldId="271"/>
            <ac:grpSpMk id="783" creationId="{00000000-0000-0000-0000-000000000000}"/>
          </ac:grpSpMkLst>
        </pc:grpChg>
        <pc:graphicFrameChg chg="del">
          <ac:chgData name="Petros Pechlivanoglou" userId="d69dc122-c1af-4bbf-b190-b9c926a19092" providerId="ADAL" clId="{E870B9A2-BBBC-4FD9-A095-DD3A117AC67A}" dt="2020-11-03T00:25:02.853" v="11" actId="478"/>
          <ac:graphicFrameMkLst>
            <pc:docMk/>
            <pc:sldMk cId="1522239840" sldId="271"/>
            <ac:graphicFrameMk id="759" creationId="{00000000-0000-0000-0000-000000000000}"/>
          </ac:graphicFrameMkLst>
        </pc:graphicFrameChg>
      </pc:sldChg>
      <pc:sldChg chg="addSp delSp modSp add mod delAnim modAnim">
        <pc:chgData name="Petros Pechlivanoglou" userId="d69dc122-c1af-4bbf-b190-b9c926a19092" providerId="ADAL" clId="{E870B9A2-BBBC-4FD9-A095-DD3A117AC67A}" dt="2020-11-03T03:15:16.593" v="684"/>
        <pc:sldMkLst>
          <pc:docMk/>
          <pc:sldMk cId="559487359" sldId="272"/>
        </pc:sldMkLst>
        <pc:spChg chg="add del mod">
          <ac:chgData name="Petros Pechlivanoglou" userId="d69dc122-c1af-4bbf-b190-b9c926a19092" providerId="ADAL" clId="{E870B9A2-BBBC-4FD9-A095-DD3A117AC67A}" dt="2020-11-03T00:36:59.763" v="525" actId="478"/>
          <ac:spMkLst>
            <pc:docMk/>
            <pc:sldMk cId="559487359" sldId="272"/>
            <ac:spMk id="3" creationId="{C1231BB8-8D3D-4B38-982F-F9D68A26BD93}"/>
          </ac:spMkLst>
        </pc:spChg>
        <pc:spChg chg="add mod">
          <ac:chgData name="Petros Pechlivanoglou" userId="d69dc122-c1af-4bbf-b190-b9c926a19092" providerId="ADAL" clId="{E870B9A2-BBBC-4FD9-A095-DD3A117AC67A}" dt="2020-11-03T00:41:25.709" v="590" actId="1037"/>
          <ac:spMkLst>
            <pc:docMk/>
            <pc:sldMk cId="559487359" sldId="272"/>
            <ac:spMk id="4" creationId="{F9606F9E-E52A-49CA-8ADD-D3276DF4EBF6}"/>
          </ac:spMkLst>
        </pc:spChg>
        <pc:spChg chg="add mod">
          <ac:chgData name="Petros Pechlivanoglou" userId="d69dc122-c1af-4bbf-b190-b9c926a19092" providerId="ADAL" clId="{E870B9A2-BBBC-4FD9-A095-DD3A117AC67A}" dt="2020-11-03T00:39:25.261" v="576" actId="20577"/>
          <ac:spMkLst>
            <pc:docMk/>
            <pc:sldMk cId="559487359" sldId="272"/>
            <ac:spMk id="5" creationId="{367A1C34-1816-4CFD-94F9-E33AB5AD7F79}"/>
          </ac:spMkLst>
        </pc:spChg>
        <pc:spChg chg="del">
          <ac:chgData name="Petros Pechlivanoglou" userId="d69dc122-c1af-4bbf-b190-b9c926a19092" providerId="ADAL" clId="{E870B9A2-BBBC-4FD9-A095-DD3A117AC67A}" dt="2020-11-03T00:37:10.525" v="526" actId="478"/>
          <ac:spMkLst>
            <pc:docMk/>
            <pc:sldMk cId="559487359" sldId="272"/>
            <ac:spMk id="6" creationId="{48F0EC4F-560D-4268-A58A-F91984A00C27}"/>
          </ac:spMkLst>
        </pc:spChg>
        <pc:spChg chg="del">
          <ac:chgData name="Petros Pechlivanoglou" userId="d69dc122-c1af-4bbf-b190-b9c926a19092" providerId="ADAL" clId="{E870B9A2-BBBC-4FD9-A095-DD3A117AC67A}" dt="2020-11-03T00:37:25.481" v="529" actId="478"/>
          <ac:spMkLst>
            <pc:docMk/>
            <pc:sldMk cId="559487359" sldId="272"/>
            <ac:spMk id="8" creationId="{C863D72A-ADAE-4DA6-A7B0-2E2F812E417C}"/>
          </ac:spMkLst>
        </pc:spChg>
        <pc:spChg chg="add mod">
          <ac:chgData name="Petros Pechlivanoglou" userId="d69dc122-c1af-4bbf-b190-b9c926a19092" providerId="ADAL" clId="{E870B9A2-BBBC-4FD9-A095-DD3A117AC67A}" dt="2020-11-03T00:41:41.919" v="595" actId="20577"/>
          <ac:spMkLst>
            <pc:docMk/>
            <pc:sldMk cId="559487359" sldId="272"/>
            <ac:spMk id="9" creationId="{D5634431-E14C-4295-A0EA-CF4A6592CBD1}"/>
          </ac:spMkLst>
        </pc:spChg>
        <pc:spChg chg="mod">
          <ac:chgData name="Petros Pechlivanoglou" userId="d69dc122-c1af-4bbf-b190-b9c926a19092" providerId="ADAL" clId="{E870B9A2-BBBC-4FD9-A095-DD3A117AC67A}" dt="2020-11-03T00:37:11.277" v="527"/>
          <ac:spMkLst>
            <pc:docMk/>
            <pc:sldMk cId="559487359" sldId="272"/>
            <ac:spMk id="41" creationId="{C0F1E406-6A6B-44DA-9BB0-4442598B2F5C}"/>
          </ac:spMkLst>
        </pc:spChg>
        <pc:spChg chg="mod">
          <ac:chgData name="Petros Pechlivanoglou" userId="d69dc122-c1af-4bbf-b190-b9c926a19092" providerId="ADAL" clId="{E870B9A2-BBBC-4FD9-A095-DD3A117AC67A}" dt="2020-11-03T00:37:11.277" v="527"/>
          <ac:spMkLst>
            <pc:docMk/>
            <pc:sldMk cId="559487359" sldId="272"/>
            <ac:spMk id="42" creationId="{6E72F47B-36C0-4062-87C6-2AEF34911C37}"/>
          </ac:spMkLst>
        </pc:spChg>
        <pc:spChg chg="mod">
          <ac:chgData name="Petros Pechlivanoglou" userId="d69dc122-c1af-4bbf-b190-b9c926a19092" providerId="ADAL" clId="{E870B9A2-BBBC-4FD9-A095-DD3A117AC67A}" dt="2020-11-03T00:37:11.277" v="527"/>
          <ac:spMkLst>
            <pc:docMk/>
            <pc:sldMk cId="559487359" sldId="272"/>
            <ac:spMk id="43" creationId="{108938AE-BF30-4A71-B4AB-78120703C441}"/>
          </ac:spMkLst>
        </pc:spChg>
        <pc:spChg chg="mod">
          <ac:chgData name="Petros Pechlivanoglou" userId="d69dc122-c1af-4bbf-b190-b9c926a19092" providerId="ADAL" clId="{E870B9A2-BBBC-4FD9-A095-DD3A117AC67A}" dt="2020-11-03T00:37:11.277" v="527"/>
          <ac:spMkLst>
            <pc:docMk/>
            <pc:sldMk cId="559487359" sldId="272"/>
            <ac:spMk id="44" creationId="{C5592D05-BB99-4961-95D7-F47F858472D8}"/>
          </ac:spMkLst>
        </pc:spChg>
        <pc:spChg chg="mod">
          <ac:chgData name="Petros Pechlivanoglou" userId="d69dc122-c1af-4bbf-b190-b9c926a19092" providerId="ADAL" clId="{E870B9A2-BBBC-4FD9-A095-DD3A117AC67A}" dt="2020-11-03T00:37:11.277" v="527"/>
          <ac:spMkLst>
            <pc:docMk/>
            <pc:sldMk cId="559487359" sldId="272"/>
            <ac:spMk id="45" creationId="{250563EC-B849-49E3-B6D8-59B36DADB363}"/>
          </ac:spMkLst>
        </pc:spChg>
        <pc:spChg chg="mod">
          <ac:chgData name="Petros Pechlivanoglou" userId="d69dc122-c1af-4bbf-b190-b9c926a19092" providerId="ADAL" clId="{E870B9A2-BBBC-4FD9-A095-DD3A117AC67A}" dt="2020-11-03T03:15:16.593" v="684"/>
          <ac:spMkLst>
            <pc:docMk/>
            <pc:sldMk cId="559487359" sldId="272"/>
            <ac:spMk id="46" creationId="{0F99415C-4C69-4482-8257-F65379CAA0A3}"/>
          </ac:spMkLst>
        </pc:spChg>
        <pc:spChg chg="del">
          <ac:chgData name="Petros Pechlivanoglou" userId="d69dc122-c1af-4bbf-b190-b9c926a19092" providerId="ADAL" clId="{E870B9A2-BBBC-4FD9-A095-DD3A117AC67A}" dt="2020-11-03T00:36:51.721" v="524" actId="478"/>
          <ac:spMkLst>
            <pc:docMk/>
            <pc:sldMk cId="559487359" sldId="272"/>
            <ac:spMk id="47" creationId="{D9DA81FC-F925-46B8-8A35-91DE52598E54}"/>
          </ac:spMkLst>
        </pc:spChg>
        <pc:spChg chg="mod">
          <ac:chgData name="Petros Pechlivanoglou" userId="d69dc122-c1af-4bbf-b190-b9c926a19092" providerId="ADAL" clId="{E870B9A2-BBBC-4FD9-A095-DD3A117AC67A}" dt="2020-11-03T00:37:11.277" v="527"/>
          <ac:spMkLst>
            <pc:docMk/>
            <pc:sldMk cId="559487359" sldId="272"/>
            <ac:spMk id="48" creationId="{AEA017B9-323B-42B3-917D-F5E0210D97BD}"/>
          </ac:spMkLst>
        </pc:spChg>
        <pc:spChg chg="mod">
          <ac:chgData name="Petros Pechlivanoglou" userId="d69dc122-c1af-4bbf-b190-b9c926a19092" providerId="ADAL" clId="{E870B9A2-BBBC-4FD9-A095-DD3A117AC67A}" dt="2020-11-03T00:37:11.277" v="527"/>
          <ac:spMkLst>
            <pc:docMk/>
            <pc:sldMk cId="559487359" sldId="272"/>
            <ac:spMk id="49" creationId="{76055DB8-880B-4CF4-AA34-53C166551B1E}"/>
          </ac:spMkLst>
        </pc:spChg>
        <pc:spChg chg="mod">
          <ac:chgData name="Petros Pechlivanoglou" userId="d69dc122-c1af-4bbf-b190-b9c926a19092" providerId="ADAL" clId="{E870B9A2-BBBC-4FD9-A095-DD3A117AC67A}" dt="2020-11-03T00:37:11.277" v="527"/>
          <ac:spMkLst>
            <pc:docMk/>
            <pc:sldMk cId="559487359" sldId="272"/>
            <ac:spMk id="50" creationId="{6C59B409-4471-4154-8278-A9A822D03B50}"/>
          </ac:spMkLst>
        </pc:spChg>
        <pc:spChg chg="mod">
          <ac:chgData name="Petros Pechlivanoglou" userId="d69dc122-c1af-4bbf-b190-b9c926a19092" providerId="ADAL" clId="{E870B9A2-BBBC-4FD9-A095-DD3A117AC67A}" dt="2020-11-03T00:37:11.277" v="527"/>
          <ac:spMkLst>
            <pc:docMk/>
            <pc:sldMk cId="559487359" sldId="272"/>
            <ac:spMk id="51" creationId="{0089A642-2F2D-4EB3-B20C-44D9307CDC26}"/>
          </ac:spMkLst>
        </pc:spChg>
        <pc:spChg chg="mod">
          <ac:chgData name="Petros Pechlivanoglou" userId="d69dc122-c1af-4bbf-b190-b9c926a19092" providerId="ADAL" clId="{E870B9A2-BBBC-4FD9-A095-DD3A117AC67A}" dt="2020-11-03T00:37:11.277" v="527"/>
          <ac:spMkLst>
            <pc:docMk/>
            <pc:sldMk cId="559487359" sldId="272"/>
            <ac:spMk id="52" creationId="{139F67DB-6D4D-44C9-80A2-5D82FCFB4076}"/>
          </ac:spMkLst>
        </pc:spChg>
        <pc:spChg chg="mod">
          <ac:chgData name="Petros Pechlivanoglou" userId="d69dc122-c1af-4bbf-b190-b9c926a19092" providerId="ADAL" clId="{E870B9A2-BBBC-4FD9-A095-DD3A117AC67A}" dt="2020-11-03T00:37:11.277" v="527"/>
          <ac:spMkLst>
            <pc:docMk/>
            <pc:sldMk cId="559487359" sldId="272"/>
            <ac:spMk id="53" creationId="{770FB486-84AA-4265-9C58-198A8E5ACE72}"/>
          </ac:spMkLst>
        </pc:spChg>
        <pc:spChg chg="add mod">
          <ac:chgData name="Petros Pechlivanoglou" userId="d69dc122-c1af-4bbf-b190-b9c926a19092" providerId="ADAL" clId="{E870B9A2-BBBC-4FD9-A095-DD3A117AC67A}" dt="2020-11-03T00:41:25.709" v="590" actId="1037"/>
          <ac:spMkLst>
            <pc:docMk/>
            <pc:sldMk cId="559487359" sldId="272"/>
            <ac:spMk id="54" creationId="{4F953FAB-2015-4FE7-AE7E-53021CE17F78}"/>
          </ac:spMkLst>
        </pc:spChg>
        <pc:spChg chg="add mod">
          <ac:chgData name="Petros Pechlivanoglou" userId="d69dc122-c1af-4bbf-b190-b9c926a19092" providerId="ADAL" clId="{E870B9A2-BBBC-4FD9-A095-DD3A117AC67A}" dt="2020-11-03T00:41:25.709" v="590" actId="1037"/>
          <ac:spMkLst>
            <pc:docMk/>
            <pc:sldMk cId="559487359" sldId="272"/>
            <ac:spMk id="55" creationId="{6A943FE7-15FD-4FE6-91A5-B8D635D098FF}"/>
          </ac:spMkLst>
        </pc:spChg>
        <pc:spChg chg="add mod">
          <ac:chgData name="Petros Pechlivanoglou" userId="d69dc122-c1af-4bbf-b190-b9c926a19092" providerId="ADAL" clId="{E870B9A2-BBBC-4FD9-A095-DD3A117AC67A}" dt="2020-11-03T00:41:25.709" v="590" actId="1037"/>
          <ac:spMkLst>
            <pc:docMk/>
            <pc:sldMk cId="559487359" sldId="272"/>
            <ac:spMk id="56" creationId="{54C65D16-3898-451E-A1DE-87E51020ACB0}"/>
          </ac:spMkLst>
        </pc:spChg>
        <pc:spChg chg="mod topLvl">
          <ac:chgData name="Petros Pechlivanoglou" userId="d69dc122-c1af-4bbf-b190-b9c926a19092" providerId="ADAL" clId="{E870B9A2-BBBC-4FD9-A095-DD3A117AC67A}" dt="2020-11-03T03:09:52.718" v="620" actId="165"/>
          <ac:spMkLst>
            <pc:docMk/>
            <pc:sldMk cId="559487359" sldId="272"/>
            <ac:spMk id="58" creationId="{1E6DDA15-D595-420F-A77B-F08A449D6453}"/>
          </ac:spMkLst>
        </pc:spChg>
        <pc:spChg chg="mod topLvl">
          <ac:chgData name="Petros Pechlivanoglou" userId="d69dc122-c1af-4bbf-b190-b9c926a19092" providerId="ADAL" clId="{E870B9A2-BBBC-4FD9-A095-DD3A117AC67A}" dt="2020-11-03T03:09:52.718" v="620" actId="165"/>
          <ac:spMkLst>
            <pc:docMk/>
            <pc:sldMk cId="559487359" sldId="272"/>
            <ac:spMk id="59" creationId="{80D1AA2D-29A9-4192-A5E8-8076F8705BEE}"/>
          </ac:spMkLst>
        </pc:spChg>
        <pc:spChg chg="mod topLvl">
          <ac:chgData name="Petros Pechlivanoglou" userId="d69dc122-c1af-4bbf-b190-b9c926a19092" providerId="ADAL" clId="{E870B9A2-BBBC-4FD9-A095-DD3A117AC67A}" dt="2020-11-03T03:12:19.531" v="652" actId="20577"/>
          <ac:spMkLst>
            <pc:docMk/>
            <pc:sldMk cId="559487359" sldId="272"/>
            <ac:spMk id="60" creationId="{AB929F30-2D44-46DD-8F01-9BCF4540C165}"/>
          </ac:spMkLst>
        </pc:spChg>
        <pc:spChg chg="mod topLvl">
          <ac:chgData name="Petros Pechlivanoglou" userId="d69dc122-c1af-4bbf-b190-b9c926a19092" providerId="ADAL" clId="{E870B9A2-BBBC-4FD9-A095-DD3A117AC67A}" dt="2020-11-03T03:09:52.718" v="620" actId="165"/>
          <ac:spMkLst>
            <pc:docMk/>
            <pc:sldMk cId="559487359" sldId="272"/>
            <ac:spMk id="61" creationId="{14D599C2-782A-4D4E-84EB-182E68E2CEBC}"/>
          </ac:spMkLst>
        </pc:spChg>
        <pc:spChg chg="mod topLvl">
          <ac:chgData name="Petros Pechlivanoglou" userId="d69dc122-c1af-4bbf-b190-b9c926a19092" providerId="ADAL" clId="{E870B9A2-BBBC-4FD9-A095-DD3A117AC67A}" dt="2020-11-03T03:14:19.094" v="667" actId="6549"/>
          <ac:spMkLst>
            <pc:docMk/>
            <pc:sldMk cId="559487359" sldId="272"/>
            <ac:spMk id="62" creationId="{6E330860-46AA-42D8-B077-FE2200404CE7}"/>
          </ac:spMkLst>
        </pc:spChg>
        <pc:spChg chg="mod topLvl">
          <ac:chgData name="Petros Pechlivanoglou" userId="d69dc122-c1af-4bbf-b190-b9c926a19092" providerId="ADAL" clId="{E870B9A2-BBBC-4FD9-A095-DD3A117AC67A}" dt="2020-11-03T03:14:32.498" v="673" actId="20577"/>
          <ac:spMkLst>
            <pc:docMk/>
            <pc:sldMk cId="559487359" sldId="272"/>
            <ac:spMk id="63" creationId="{6A797739-FC92-458A-A0F0-D1AEA0ADEE80}"/>
          </ac:spMkLst>
        </pc:spChg>
        <pc:spChg chg="mod topLvl">
          <ac:chgData name="Petros Pechlivanoglou" userId="d69dc122-c1af-4bbf-b190-b9c926a19092" providerId="ADAL" clId="{E870B9A2-BBBC-4FD9-A095-DD3A117AC67A}" dt="2020-11-03T03:13:25.475" v="661" actId="20577"/>
          <ac:spMkLst>
            <pc:docMk/>
            <pc:sldMk cId="559487359" sldId="272"/>
            <ac:spMk id="64" creationId="{74E9B581-0B6D-42D9-8157-91686D340E2A}"/>
          </ac:spMkLst>
        </pc:spChg>
        <pc:spChg chg="mod topLvl">
          <ac:chgData name="Petros Pechlivanoglou" userId="d69dc122-c1af-4bbf-b190-b9c926a19092" providerId="ADAL" clId="{E870B9A2-BBBC-4FD9-A095-DD3A117AC67A}" dt="2020-11-03T03:14:36.706" v="674" actId="20577"/>
          <ac:spMkLst>
            <pc:docMk/>
            <pc:sldMk cId="559487359" sldId="272"/>
            <ac:spMk id="65" creationId="{030544F3-02FC-4188-BED6-C20D305B4830}"/>
          </ac:spMkLst>
        </pc:spChg>
        <pc:spChg chg="mod topLvl">
          <ac:chgData name="Petros Pechlivanoglou" userId="d69dc122-c1af-4bbf-b190-b9c926a19092" providerId="ADAL" clId="{E870B9A2-BBBC-4FD9-A095-DD3A117AC67A}" dt="2020-11-03T03:09:52.718" v="620" actId="165"/>
          <ac:spMkLst>
            <pc:docMk/>
            <pc:sldMk cId="559487359" sldId="272"/>
            <ac:spMk id="66" creationId="{48FBA6AD-FFE8-4427-B177-EC7AC67A1A6F}"/>
          </ac:spMkLst>
        </pc:spChg>
        <pc:spChg chg="mod topLvl">
          <ac:chgData name="Petros Pechlivanoglou" userId="d69dc122-c1af-4bbf-b190-b9c926a19092" providerId="ADAL" clId="{E870B9A2-BBBC-4FD9-A095-DD3A117AC67A}" dt="2020-11-03T03:09:52.718" v="620" actId="165"/>
          <ac:spMkLst>
            <pc:docMk/>
            <pc:sldMk cId="559487359" sldId="272"/>
            <ac:spMk id="67" creationId="{D7F3D920-91B1-4D7C-89B4-BF4158069B3B}"/>
          </ac:spMkLst>
        </pc:spChg>
        <pc:spChg chg="mod topLvl">
          <ac:chgData name="Petros Pechlivanoglou" userId="d69dc122-c1af-4bbf-b190-b9c926a19092" providerId="ADAL" clId="{E870B9A2-BBBC-4FD9-A095-DD3A117AC67A}" dt="2020-11-03T03:09:52.718" v="620" actId="165"/>
          <ac:spMkLst>
            <pc:docMk/>
            <pc:sldMk cId="559487359" sldId="272"/>
            <ac:spMk id="68" creationId="{4D680B3E-4808-47B1-A9AB-0716A06E9D9F}"/>
          </ac:spMkLst>
        </pc:spChg>
        <pc:spChg chg="add mod">
          <ac:chgData name="Petros Pechlivanoglou" userId="d69dc122-c1af-4bbf-b190-b9c926a19092" providerId="ADAL" clId="{E870B9A2-BBBC-4FD9-A095-DD3A117AC67A}" dt="2020-11-03T00:37:31.785" v="531" actId="1076"/>
          <ac:spMkLst>
            <pc:docMk/>
            <pc:sldMk cId="559487359" sldId="272"/>
            <ac:spMk id="69" creationId="{DF2C425A-6383-4486-9B09-AB6038C9320A}"/>
          </ac:spMkLst>
        </pc:spChg>
        <pc:spChg chg="add mod">
          <ac:chgData name="Petros Pechlivanoglou" userId="d69dc122-c1af-4bbf-b190-b9c926a19092" providerId="ADAL" clId="{E870B9A2-BBBC-4FD9-A095-DD3A117AC67A}" dt="2020-11-03T00:37:31.785" v="531" actId="1076"/>
          <ac:spMkLst>
            <pc:docMk/>
            <pc:sldMk cId="559487359" sldId="272"/>
            <ac:spMk id="70" creationId="{77E61FF7-5C88-49F1-BD69-1D78AB8D29DA}"/>
          </ac:spMkLst>
        </pc:spChg>
        <pc:spChg chg="add mod">
          <ac:chgData name="Petros Pechlivanoglou" userId="d69dc122-c1af-4bbf-b190-b9c926a19092" providerId="ADAL" clId="{E870B9A2-BBBC-4FD9-A095-DD3A117AC67A}" dt="2020-11-03T00:37:31.785" v="531" actId="1076"/>
          <ac:spMkLst>
            <pc:docMk/>
            <pc:sldMk cId="559487359" sldId="272"/>
            <ac:spMk id="71" creationId="{2F6537D4-209A-4979-8800-11FDEAA81764}"/>
          </ac:spMkLst>
        </pc:spChg>
        <pc:spChg chg="del">
          <ac:chgData name="Petros Pechlivanoglou" userId="d69dc122-c1af-4bbf-b190-b9c926a19092" providerId="ADAL" clId="{E870B9A2-BBBC-4FD9-A095-DD3A117AC67A}" dt="2020-11-03T00:37:25.481" v="529" actId="478"/>
          <ac:spMkLst>
            <pc:docMk/>
            <pc:sldMk cId="559487359" sldId="272"/>
            <ac:spMk id="789" creationId="{00000000-0000-0000-0000-000000000000}"/>
          </ac:spMkLst>
        </pc:spChg>
        <pc:spChg chg="del">
          <ac:chgData name="Petros Pechlivanoglou" userId="d69dc122-c1af-4bbf-b190-b9c926a19092" providerId="ADAL" clId="{E870B9A2-BBBC-4FD9-A095-DD3A117AC67A}" dt="2020-11-03T00:37:25.481" v="529" actId="478"/>
          <ac:spMkLst>
            <pc:docMk/>
            <pc:sldMk cId="559487359" sldId="272"/>
            <ac:spMk id="790" creationId="{00000000-0000-0000-0000-000000000000}"/>
          </ac:spMkLst>
        </pc:spChg>
        <pc:spChg chg="del">
          <ac:chgData name="Petros Pechlivanoglou" userId="d69dc122-c1af-4bbf-b190-b9c926a19092" providerId="ADAL" clId="{E870B9A2-BBBC-4FD9-A095-DD3A117AC67A}" dt="2020-11-03T00:37:25.481" v="529" actId="478"/>
          <ac:spMkLst>
            <pc:docMk/>
            <pc:sldMk cId="559487359" sldId="272"/>
            <ac:spMk id="791" creationId="{00000000-0000-0000-0000-000000000000}"/>
          </ac:spMkLst>
        </pc:spChg>
        <pc:spChg chg="del">
          <ac:chgData name="Petros Pechlivanoglou" userId="d69dc122-c1af-4bbf-b190-b9c926a19092" providerId="ADAL" clId="{E870B9A2-BBBC-4FD9-A095-DD3A117AC67A}" dt="2020-11-03T00:37:10.525" v="526" actId="478"/>
          <ac:spMkLst>
            <pc:docMk/>
            <pc:sldMk cId="559487359" sldId="272"/>
            <ac:spMk id="792" creationId="{00000000-0000-0000-0000-000000000000}"/>
          </ac:spMkLst>
        </pc:spChg>
        <pc:grpChg chg="add mod">
          <ac:chgData name="Petros Pechlivanoglou" userId="d69dc122-c1af-4bbf-b190-b9c926a19092" providerId="ADAL" clId="{E870B9A2-BBBC-4FD9-A095-DD3A117AC67A}" dt="2020-11-03T00:41:25.709" v="590" actId="1037"/>
          <ac:grpSpMkLst>
            <pc:docMk/>
            <pc:sldMk cId="559487359" sldId="272"/>
            <ac:grpSpMk id="40" creationId="{641303F5-025B-42E9-9124-A21A94A2251E}"/>
          </ac:grpSpMkLst>
        </pc:grpChg>
        <pc:grpChg chg="add del mod">
          <ac:chgData name="Petros Pechlivanoglou" userId="d69dc122-c1af-4bbf-b190-b9c926a19092" providerId="ADAL" clId="{E870B9A2-BBBC-4FD9-A095-DD3A117AC67A}" dt="2020-11-03T03:09:52.718" v="620" actId="165"/>
          <ac:grpSpMkLst>
            <pc:docMk/>
            <pc:sldMk cId="559487359" sldId="272"/>
            <ac:grpSpMk id="57" creationId="{7029E4B9-D9CD-4D9A-8108-0B4A269DF66E}"/>
          </ac:grpSpMkLst>
        </pc:grpChg>
        <pc:grpChg chg="del">
          <ac:chgData name="Petros Pechlivanoglou" userId="d69dc122-c1af-4bbf-b190-b9c926a19092" providerId="ADAL" clId="{E870B9A2-BBBC-4FD9-A095-DD3A117AC67A}" dt="2020-11-03T00:37:10.525" v="526" actId="478"/>
          <ac:grpSpMkLst>
            <pc:docMk/>
            <pc:sldMk cId="559487359" sldId="272"/>
            <ac:grpSpMk id="762" creationId="{00000000-0000-0000-0000-000000000000}"/>
          </ac:grpSpMkLst>
        </pc:grpChg>
        <pc:grpChg chg="del">
          <ac:chgData name="Petros Pechlivanoglou" userId="d69dc122-c1af-4bbf-b190-b9c926a19092" providerId="ADAL" clId="{E870B9A2-BBBC-4FD9-A095-DD3A117AC67A}" dt="2020-11-03T00:37:25.481" v="529" actId="478"/>
          <ac:grpSpMkLst>
            <pc:docMk/>
            <pc:sldMk cId="559487359" sldId="272"/>
            <ac:grpSpMk id="783" creationId="{00000000-0000-0000-0000-000000000000}"/>
          </ac:grpSpMkLst>
        </pc:grpChg>
      </pc:sldChg>
      <pc:sldChg chg="del">
        <pc:chgData name="Petros Pechlivanoglou" userId="d69dc122-c1af-4bbf-b190-b9c926a19092" providerId="ADAL" clId="{E870B9A2-BBBC-4FD9-A095-DD3A117AC67A}" dt="2020-11-03T00:27:50.423" v="36" actId="47"/>
        <pc:sldMkLst>
          <pc:docMk/>
          <pc:sldMk cId="1239113693" sldId="272"/>
        </pc:sldMkLst>
      </pc:sldChg>
      <pc:sldChg chg="modSp new del mod">
        <pc:chgData name="Petros Pechlivanoglou" userId="d69dc122-c1af-4bbf-b190-b9c926a19092" providerId="ADAL" clId="{E870B9A2-BBBC-4FD9-A095-DD3A117AC67A}" dt="2020-11-03T00:36:34.461" v="510" actId="2696"/>
        <pc:sldMkLst>
          <pc:docMk/>
          <pc:sldMk cId="1587376065" sldId="272"/>
        </pc:sldMkLst>
        <pc:spChg chg="mod">
          <ac:chgData name="Petros Pechlivanoglou" userId="d69dc122-c1af-4bbf-b190-b9c926a19092" providerId="ADAL" clId="{E870B9A2-BBBC-4FD9-A095-DD3A117AC67A}" dt="2020-11-03T00:28:12.684" v="108" actId="20577"/>
          <ac:spMkLst>
            <pc:docMk/>
            <pc:sldMk cId="1587376065" sldId="272"/>
            <ac:spMk id="2" creationId="{FA445E6D-84FB-452A-8C11-A7EA37F77945}"/>
          </ac:spMkLst>
        </pc:spChg>
        <pc:spChg chg="mod">
          <ac:chgData name="Petros Pechlivanoglou" userId="d69dc122-c1af-4bbf-b190-b9c926a19092" providerId="ADAL" clId="{E870B9A2-BBBC-4FD9-A095-DD3A117AC67A}" dt="2020-11-03T00:30:24.500" v="467" actId="114"/>
          <ac:spMkLst>
            <pc:docMk/>
            <pc:sldMk cId="1587376065" sldId="272"/>
            <ac:spMk id="3" creationId="{3F52D7DB-C6A0-4BAE-A6BE-E0DD35F41D96}"/>
          </ac:spMkLst>
        </pc:spChg>
      </pc:sldChg>
      <pc:sldChg chg="del">
        <pc:chgData name="Petros Pechlivanoglou" userId="d69dc122-c1af-4bbf-b190-b9c926a19092" providerId="ADAL" clId="{E870B9A2-BBBC-4FD9-A095-DD3A117AC67A}" dt="2020-11-03T00:27:50.423" v="36" actId="47"/>
        <pc:sldMkLst>
          <pc:docMk/>
          <pc:sldMk cId="934435279" sldId="273"/>
        </pc:sldMkLst>
      </pc:sldChg>
      <pc:sldChg chg="del">
        <pc:chgData name="Petros Pechlivanoglou" userId="d69dc122-c1af-4bbf-b190-b9c926a19092" providerId="ADAL" clId="{E870B9A2-BBBC-4FD9-A095-DD3A117AC67A}" dt="2020-11-03T00:27:50.423" v="36" actId="47"/>
        <pc:sldMkLst>
          <pc:docMk/>
          <pc:sldMk cId="127132677" sldId="274"/>
        </pc:sldMkLst>
      </pc:sldChg>
      <pc:sldChg chg="modSp del mod">
        <pc:chgData name="Petros Pechlivanoglou" userId="d69dc122-c1af-4bbf-b190-b9c926a19092" providerId="ADAL" clId="{E870B9A2-BBBC-4FD9-A095-DD3A117AC67A}" dt="2020-11-03T03:15:21.838" v="685" actId="47"/>
        <pc:sldMkLst>
          <pc:docMk/>
          <pc:sldMk cId="1985363562" sldId="274"/>
        </pc:sldMkLst>
        <pc:spChg chg="mod">
          <ac:chgData name="Petros Pechlivanoglou" userId="d69dc122-c1af-4bbf-b190-b9c926a19092" providerId="ADAL" clId="{E870B9A2-BBBC-4FD9-A095-DD3A117AC67A}" dt="2020-11-03T03:15:13.055" v="682" actId="21"/>
          <ac:spMkLst>
            <pc:docMk/>
            <pc:sldMk cId="1985363562" sldId="274"/>
            <ac:spMk id="46" creationId="{0F99415C-4C69-4482-8257-F65379CAA0A3}"/>
          </ac:spMkLst>
        </pc:spChg>
      </pc:sldChg>
      <pc:sldChg chg="del">
        <pc:chgData name="Petros Pechlivanoglou" userId="d69dc122-c1af-4bbf-b190-b9c926a19092" providerId="ADAL" clId="{E870B9A2-BBBC-4FD9-A095-DD3A117AC67A}" dt="2020-11-03T00:27:50.423" v="36" actId="47"/>
        <pc:sldMkLst>
          <pc:docMk/>
          <pc:sldMk cId="286258676" sldId="275"/>
        </pc:sldMkLst>
      </pc:sldChg>
      <pc:sldChg chg="modSp add mod ord">
        <pc:chgData name="Petros Pechlivanoglou" userId="d69dc122-c1af-4bbf-b190-b9c926a19092" providerId="ADAL" clId="{E870B9A2-BBBC-4FD9-A095-DD3A117AC67A}" dt="2020-11-03T03:15:09.419" v="681"/>
        <pc:sldMkLst>
          <pc:docMk/>
          <pc:sldMk cId="3087928757" sldId="275"/>
        </pc:sldMkLst>
        <pc:spChg chg="mod">
          <ac:chgData name="Petros Pechlivanoglou" userId="d69dc122-c1af-4bbf-b190-b9c926a19092" providerId="ADAL" clId="{E870B9A2-BBBC-4FD9-A095-DD3A117AC67A}" dt="2020-11-03T03:15:04.663" v="679"/>
          <ac:spMkLst>
            <pc:docMk/>
            <pc:sldMk cId="3087928757" sldId="275"/>
            <ac:spMk id="46" creationId="{0F99415C-4C69-4482-8257-F65379CAA0A3}"/>
          </ac:spMkLst>
        </pc:spChg>
      </pc:sldChg>
      <pc:sldChg chg="del">
        <pc:chgData name="Petros Pechlivanoglou" userId="d69dc122-c1af-4bbf-b190-b9c926a19092" providerId="ADAL" clId="{E870B9A2-BBBC-4FD9-A095-DD3A117AC67A}" dt="2020-11-03T00:27:50.423" v="36" actId="47"/>
        <pc:sldMkLst>
          <pc:docMk/>
          <pc:sldMk cId="167141373" sldId="276"/>
        </pc:sldMkLst>
      </pc:sldChg>
      <pc:sldChg chg="del">
        <pc:chgData name="Petros Pechlivanoglou" userId="d69dc122-c1af-4bbf-b190-b9c926a19092" providerId="ADAL" clId="{E870B9A2-BBBC-4FD9-A095-DD3A117AC67A}" dt="2020-11-03T00:27:50.423" v="36" actId="47"/>
        <pc:sldMkLst>
          <pc:docMk/>
          <pc:sldMk cId="1843887634" sldId="280"/>
        </pc:sldMkLst>
      </pc:sldChg>
      <pc:sldChg chg="del">
        <pc:chgData name="Petros Pechlivanoglou" userId="d69dc122-c1af-4bbf-b190-b9c926a19092" providerId="ADAL" clId="{E870B9A2-BBBC-4FD9-A095-DD3A117AC67A}" dt="2020-11-03T00:27:50.423" v="36" actId="47"/>
        <pc:sldMkLst>
          <pc:docMk/>
          <pc:sldMk cId="2063508566" sldId="281"/>
        </pc:sldMkLst>
      </pc:sldChg>
      <pc:sldChg chg="del">
        <pc:chgData name="Petros Pechlivanoglou" userId="d69dc122-c1af-4bbf-b190-b9c926a19092" providerId="ADAL" clId="{E870B9A2-BBBC-4FD9-A095-DD3A117AC67A}" dt="2020-11-03T00:27:50.423" v="36" actId="47"/>
        <pc:sldMkLst>
          <pc:docMk/>
          <pc:sldMk cId="1258676190" sldId="282"/>
        </pc:sldMkLst>
      </pc:sldChg>
      <pc:sldChg chg="del">
        <pc:chgData name="Petros Pechlivanoglou" userId="d69dc122-c1af-4bbf-b190-b9c926a19092" providerId="ADAL" clId="{E870B9A2-BBBC-4FD9-A095-DD3A117AC67A}" dt="2020-11-03T00:27:50.423" v="36" actId="47"/>
        <pc:sldMkLst>
          <pc:docMk/>
          <pc:sldMk cId="45242456" sldId="283"/>
        </pc:sldMkLst>
      </pc:sldChg>
      <pc:sldChg chg="del">
        <pc:chgData name="Petros Pechlivanoglou" userId="d69dc122-c1af-4bbf-b190-b9c926a19092" providerId="ADAL" clId="{E870B9A2-BBBC-4FD9-A095-DD3A117AC67A}" dt="2020-11-03T00:27:50.423" v="36" actId="47"/>
        <pc:sldMkLst>
          <pc:docMk/>
          <pc:sldMk cId="1272179020" sldId="284"/>
        </pc:sldMkLst>
      </pc:sldChg>
      <pc:sldChg chg="del">
        <pc:chgData name="Petros Pechlivanoglou" userId="d69dc122-c1af-4bbf-b190-b9c926a19092" providerId="ADAL" clId="{E870B9A2-BBBC-4FD9-A095-DD3A117AC67A}" dt="2020-11-03T00:27:50.423" v="36" actId="47"/>
        <pc:sldMkLst>
          <pc:docMk/>
          <pc:sldMk cId="425580824" sldId="326"/>
        </pc:sldMkLst>
      </pc:sldChg>
      <pc:sldChg chg="del">
        <pc:chgData name="Petros Pechlivanoglou" userId="d69dc122-c1af-4bbf-b190-b9c926a19092" providerId="ADAL" clId="{E870B9A2-BBBC-4FD9-A095-DD3A117AC67A}" dt="2020-11-03T00:27:50.423" v="36" actId="47"/>
        <pc:sldMkLst>
          <pc:docMk/>
          <pc:sldMk cId="2232263209" sldId="346"/>
        </pc:sldMkLst>
      </pc:sldChg>
      <pc:sldMasterChg chg="delSldLayout">
        <pc:chgData name="Petros Pechlivanoglou" userId="d69dc122-c1af-4bbf-b190-b9c926a19092" providerId="ADAL" clId="{E870B9A2-BBBC-4FD9-A095-DD3A117AC67A}" dt="2020-11-03T00:27:50.423" v="36" actId="47"/>
        <pc:sldMasterMkLst>
          <pc:docMk/>
          <pc:sldMasterMk cId="1269044808" sldId="2147483690"/>
        </pc:sldMasterMkLst>
        <pc:sldLayoutChg chg="del">
          <pc:chgData name="Petros Pechlivanoglou" userId="d69dc122-c1af-4bbf-b190-b9c926a19092" providerId="ADAL" clId="{E870B9A2-BBBC-4FD9-A095-DD3A117AC67A}" dt="2020-11-03T00:27:50.423" v="36" actId="47"/>
          <pc:sldLayoutMkLst>
            <pc:docMk/>
            <pc:sldMasterMk cId="1269044808" sldId="2147483690"/>
            <pc:sldLayoutMk cId="212362683" sldId="2147483706"/>
          </pc:sldLayoutMkLst>
        </pc:sldLayoutChg>
        <pc:sldLayoutChg chg="del">
          <pc:chgData name="Petros Pechlivanoglou" userId="d69dc122-c1af-4bbf-b190-b9c926a19092" providerId="ADAL" clId="{E870B9A2-BBBC-4FD9-A095-DD3A117AC67A}" dt="2020-11-03T00:27:50.423" v="36" actId="47"/>
          <pc:sldLayoutMkLst>
            <pc:docMk/>
            <pc:sldMasterMk cId="1269044808" sldId="2147483690"/>
            <pc:sldLayoutMk cId="61791867" sldId="2147483707"/>
          </pc:sldLayoutMkLst>
        </pc:sldLayoutChg>
      </pc:sldMasterChg>
    </pc:docChg>
  </pc:docChgLst>
  <pc:docChgLst>
    <pc:chgData name="Alan Yang" userId="S::alan.yang@sickkids.ca::d60a837f-a1bf-45ee-adc2-1c89e576978e" providerId="AD" clId="Web-{60D8438A-FBAC-4BDC-ABBC-01D52A0C37C8}"/>
    <pc:docChg chg="addSld delSld modSld sldOrd">
      <pc:chgData name="Alan Yang" userId="S::alan.yang@sickkids.ca::d60a837f-a1bf-45ee-adc2-1c89e576978e" providerId="AD" clId="Web-{60D8438A-FBAC-4BDC-ABBC-01D52A0C37C8}" dt="2020-11-03T02:37:14.021" v="136" actId="1076"/>
      <pc:docMkLst>
        <pc:docMk/>
      </pc:docMkLst>
      <pc:sldChg chg="modSp add del replId">
        <pc:chgData name="Alan Yang" userId="S::alan.yang@sickkids.ca::d60a837f-a1bf-45ee-adc2-1c89e576978e" providerId="AD" clId="Web-{60D8438A-FBAC-4BDC-ABBC-01D52A0C37C8}" dt="2020-11-03T02:34:55.776" v="77"/>
        <pc:sldMkLst>
          <pc:docMk/>
          <pc:sldMk cId="1970375181" sldId="273"/>
        </pc:sldMkLst>
        <pc:spChg chg="mod">
          <ac:chgData name="Alan Yang" userId="S::alan.yang@sickkids.ca::d60a837f-a1bf-45ee-adc2-1c89e576978e" providerId="AD" clId="Web-{60D8438A-FBAC-4BDC-ABBC-01D52A0C37C8}" dt="2020-11-03T00:40:39.464" v="57" actId="20577"/>
          <ac:spMkLst>
            <pc:docMk/>
            <pc:sldMk cId="1970375181" sldId="273"/>
            <ac:spMk id="4" creationId="{F9606F9E-E52A-49CA-8ADD-D3276DF4EBF6}"/>
          </ac:spMkLst>
        </pc:spChg>
        <pc:spChg chg="mod">
          <ac:chgData name="Alan Yang" userId="S::alan.yang@sickkids.ca::d60a837f-a1bf-45ee-adc2-1c89e576978e" providerId="AD" clId="Web-{60D8438A-FBAC-4BDC-ABBC-01D52A0C37C8}" dt="2020-11-03T00:40:36.980" v="52" actId="20577"/>
          <ac:spMkLst>
            <pc:docMk/>
            <pc:sldMk cId="1970375181" sldId="273"/>
            <ac:spMk id="5" creationId="{367A1C34-1816-4CFD-94F9-E33AB5AD7F79}"/>
          </ac:spMkLst>
        </pc:spChg>
        <pc:spChg chg="mod">
          <ac:chgData name="Alan Yang" userId="S::alan.yang@sickkids.ca::d60a837f-a1bf-45ee-adc2-1c89e576978e" providerId="AD" clId="Web-{60D8438A-FBAC-4BDC-ABBC-01D52A0C37C8}" dt="2020-11-03T00:40:56.575" v="61" actId="20577"/>
          <ac:spMkLst>
            <pc:docMk/>
            <pc:sldMk cId="1970375181" sldId="273"/>
            <ac:spMk id="46" creationId="{0F99415C-4C69-4482-8257-F65379CAA0A3}"/>
          </ac:spMkLst>
        </pc:spChg>
        <pc:spChg chg="mod">
          <ac:chgData name="Alan Yang" userId="S::alan.yang@sickkids.ca::d60a837f-a1bf-45ee-adc2-1c89e576978e" providerId="AD" clId="Web-{60D8438A-FBAC-4BDC-ABBC-01D52A0C37C8}" dt="2020-11-03T00:41:25.780" v="75" actId="1076"/>
          <ac:spMkLst>
            <pc:docMk/>
            <pc:sldMk cId="1970375181" sldId="273"/>
            <ac:spMk id="54" creationId="{4F953FAB-2015-4FE7-AE7E-53021CE17F78}"/>
          </ac:spMkLst>
        </pc:spChg>
        <pc:spChg chg="mod">
          <ac:chgData name="Alan Yang" userId="S::alan.yang@sickkids.ca::d60a837f-a1bf-45ee-adc2-1c89e576978e" providerId="AD" clId="Web-{60D8438A-FBAC-4BDC-ABBC-01D52A0C37C8}" dt="2020-11-03T00:41:25.764" v="74" actId="1076"/>
          <ac:spMkLst>
            <pc:docMk/>
            <pc:sldMk cId="1970375181" sldId="273"/>
            <ac:spMk id="55" creationId="{6A943FE7-15FD-4FE6-91A5-B8D635D098FF}"/>
          </ac:spMkLst>
        </pc:spChg>
        <pc:spChg chg="mod">
          <ac:chgData name="Alan Yang" userId="S::alan.yang@sickkids.ca::d60a837f-a1bf-45ee-adc2-1c89e576978e" providerId="AD" clId="Web-{60D8438A-FBAC-4BDC-ABBC-01D52A0C37C8}" dt="2020-11-03T00:41:25.749" v="73" actId="1076"/>
          <ac:spMkLst>
            <pc:docMk/>
            <pc:sldMk cId="1970375181" sldId="273"/>
            <ac:spMk id="56" creationId="{54C65D16-3898-451E-A1DE-87E51020ACB0}"/>
          </ac:spMkLst>
        </pc:spChg>
        <pc:grpChg chg="mod">
          <ac:chgData name="Alan Yang" userId="S::alan.yang@sickkids.ca::d60a837f-a1bf-45ee-adc2-1c89e576978e" providerId="AD" clId="Web-{60D8438A-FBAC-4BDC-ABBC-01D52A0C37C8}" dt="2020-11-03T00:41:15.732" v="69" actId="1076"/>
          <ac:grpSpMkLst>
            <pc:docMk/>
            <pc:sldMk cId="1970375181" sldId="273"/>
            <ac:grpSpMk id="40" creationId="{641303F5-025B-42E9-9124-A21A94A2251E}"/>
          </ac:grpSpMkLst>
        </pc:grpChg>
      </pc:sldChg>
      <pc:sldChg chg="modSp add ord replId">
        <pc:chgData name="Alan Yang" userId="S::alan.yang@sickkids.ca::d60a837f-a1bf-45ee-adc2-1c89e576978e" providerId="AD" clId="Web-{60D8438A-FBAC-4BDC-ABBC-01D52A0C37C8}" dt="2020-11-03T02:37:14.021" v="136" actId="1076"/>
        <pc:sldMkLst>
          <pc:docMk/>
          <pc:sldMk cId="1985363562" sldId="274"/>
        </pc:sldMkLst>
        <pc:spChg chg="mod">
          <ac:chgData name="Alan Yang" userId="S::alan.yang@sickkids.ca::d60a837f-a1bf-45ee-adc2-1c89e576978e" providerId="AD" clId="Web-{60D8438A-FBAC-4BDC-ABBC-01D52A0C37C8}" dt="2020-11-03T02:35:28.388" v="101" actId="1076"/>
          <ac:spMkLst>
            <pc:docMk/>
            <pc:sldMk cId="1985363562" sldId="274"/>
            <ac:spMk id="9" creationId="{D5634431-E14C-4295-A0EA-CF4A6592CBD1}"/>
          </ac:spMkLst>
        </pc:spChg>
        <pc:spChg chg="mod">
          <ac:chgData name="Alan Yang" userId="S::alan.yang@sickkids.ca::d60a837f-a1bf-45ee-adc2-1c89e576978e" providerId="AD" clId="Web-{60D8438A-FBAC-4BDC-ABBC-01D52A0C37C8}" dt="2020-11-03T02:35:11.215" v="95" actId="20577"/>
          <ac:spMkLst>
            <pc:docMk/>
            <pc:sldMk cId="1985363562" sldId="274"/>
            <ac:spMk id="46" creationId="{0F99415C-4C69-4482-8257-F65379CAA0A3}"/>
          </ac:spMkLst>
        </pc:spChg>
        <pc:spChg chg="mod">
          <ac:chgData name="Alan Yang" userId="S::alan.yang@sickkids.ca::d60a837f-a1bf-45ee-adc2-1c89e576978e" providerId="AD" clId="Web-{60D8438A-FBAC-4BDC-ABBC-01D52A0C37C8}" dt="2020-11-03T02:37:14.021" v="136" actId="1076"/>
          <ac:spMkLst>
            <pc:docMk/>
            <pc:sldMk cId="1985363562" sldId="274"/>
            <ac:spMk id="60" creationId="{AB929F30-2D44-46DD-8F01-9BCF4540C165}"/>
          </ac:spMkLst>
        </pc:spChg>
        <pc:spChg chg="mod">
          <ac:chgData name="Alan Yang" userId="S::alan.yang@sickkids.ca::d60a837f-a1bf-45ee-adc2-1c89e576978e" providerId="AD" clId="Web-{60D8438A-FBAC-4BDC-ABBC-01D52A0C37C8}" dt="2020-11-03T02:36:24.799" v="125"/>
          <ac:spMkLst>
            <pc:docMk/>
            <pc:sldMk cId="1985363562" sldId="274"/>
            <ac:spMk id="61" creationId="{14D599C2-782A-4D4E-84EB-182E68E2CEBC}"/>
          </ac:spMkLst>
        </pc:spChg>
        <pc:spChg chg="mod">
          <ac:chgData name="Alan Yang" userId="S::alan.yang@sickkids.ca::d60a837f-a1bf-45ee-adc2-1c89e576978e" providerId="AD" clId="Web-{60D8438A-FBAC-4BDC-ABBC-01D52A0C37C8}" dt="2020-11-03T02:36:32.502" v="127" actId="20577"/>
          <ac:spMkLst>
            <pc:docMk/>
            <pc:sldMk cId="1985363562" sldId="274"/>
            <ac:spMk id="62" creationId="{6E330860-46AA-42D8-B077-FE2200404CE7}"/>
          </ac:spMkLst>
        </pc:spChg>
        <pc:spChg chg="mod">
          <ac:chgData name="Alan Yang" userId="S::alan.yang@sickkids.ca::d60a837f-a1bf-45ee-adc2-1c89e576978e" providerId="AD" clId="Web-{60D8438A-FBAC-4BDC-ABBC-01D52A0C37C8}" dt="2020-11-03T02:36:45.097" v="130" actId="20577"/>
          <ac:spMkLst>
            <pc:docMk/>
            <pc:sldMk cId="1985363562" sldId="274"/>
            <ac:spMk id="63" creationId="{6A797739-FC92-458A-A0F0-D1AEA0ADEE80}"/>
          </ac:spMkLst>
        </pc:spChg>
        <pc:spChg chg="mod">
          <ac:chgData name="Alan Yang" userId="S::alan.yang@sickkids.ca::d60a837f-a1bf-45ee-adc2-1c89e576978e" providerId="AD" clId="Web-{60D8438A-FBAC-4BDC-ABBC-01D52A0C37C8}" dt="2020-11-03T02:36:40.863" v="129" actId="20577"/>
          <ac:spMkLst>
            <pc:docMk/>
            <pc:sldMk cId="1985363562" sldId="274"/>
            <ac:spMk id="64" creationId="{74E9B581-0B6D-42D9-8157-91686D340E2A}"/>
          </ac:spMkLst>
        </pc:spChg>
        <pc:spChg chg="mod">
          <ac:chgData name="Alan Yang" userId="S::alan.yang@sickkids.ca::d60a837f-a1bf-45ee-adc2-1c89e576978e" providerId="AD" clId="Web-{60D8438A-FBAC-4BDC-ABBC-01D52A0C37C8}" dt="2020-11-03T02:36:55.582" v="133" actId="20577"/>
          <ac:spMkLst>
            <pc:docMk/>
            <pc:sldMk cId="1985363562" sldId="274"/>
            <ac:spMk id="65" creationId="{030544F3-02FC-4188-BED6-C20D305B4830}"/>
          </ac:spMkLst>
        </pc:spChg>
        <pc:spChg chg="mod">
          <ac:chgData name="Alan Yang" userId="S::alan.yang@sickkids.ca::d60a837f-a1bf-45ee-adc2-1c89e576978e" providerId="AD" clId="Web-{60D8438A-FBAC-4BDC-ABBC-01D52A0C37C8}" dt="2020-11-03T02:36:36.581" v="128" actId="20577"/>
          <ac:spMkLst>
            <pc:docMk/>
            <pc:sldMk cId="1985363562" sldId="274"/>
            <ac:spMk id="66" creationId="{48FBA6AD-FFE8-4427-B177-EC7AC67A1A6F}"/>
          </ac:spMkLst>
        </pc:spChg>
        <pc:spChg chg="mod">
          <ac:chgData name="Alan Yang" userId="S::alan.yang@sickkids.ca::d60a837f-a1bf-45ee-adc2-1c89e576978e" providerId="AD" clId="Web-{60D8438A-FBAC-4BDC-ABBC-01D52A0C37C8}" dt="2020-11-03T02:36:48.285" v="131" actId="20577"/>
          <ac:spMkLst>
            <pc:docMk/>
            <pc:sldMk cId="1985363562" sldId="274"/>
            <ac:spMk id="67" creationId="{D7F3D920-91B1-4D7C-89B4-BF4158069B3B}"/>
          </ac:spMkLst>
        </pc:spChg>
        <pc:spChg chg="mod">
          <ac:chgData name="Alan Yang" userId="S::alan.yang@sickkids.ca::d60a837f-a1bf-45ee-adc2-1c89e576978e" providerId="AD" clId="Web-{60D8438A-FBAC-4BDC-ABBC-01D52A0C37C8}" dt="2020-11-03T02:36:52.160" v="132" actId="20577"/>
          <ac:spMkLst>
            <pc:docMk/>
            <pc:sldMk cId="1985363562" sldId="274"/>
            <ac:spMk id="68" creationId="{4D680B3E-4808-47B1-A9AB-0716A06E9D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2020-11-03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379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90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2020-11-03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2020-11-03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2020-11-03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2020-11-03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2020-11-03</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2020-11-03</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citations</a:t>
            </a:r>
          </a:p>
          <a:p>
            <a:endParaRPr lang="en-US"/>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2020-11-03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2020-11-03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3575FE-2CC2-2845-A91B-203C440E7198}" type="datetimeFigureOut">
              <a:rPr lang="en-US" smtClean="0"/>
              <a:t>2020-11-03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2020-11-03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DD3575FE-2CC2-2845-A91B-203C440E7198}" type="datetimeFigureOut">
              <a:rPr lang="en-US" smtClean="0"/>
              <a:t>2020-11-03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2020-11-03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2020-11-03</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a:t>
            </a:fld>
            <a:endParaRPr/>
          </a:p>
        </p:txBody>
      </p:sp>
      <p:sp>
        <p:nvSpPr>
          <p:cNvPr id="770" name="Shape 770"/>
          <p:cNvSpPr txBox="1"/>
          <p:nvPr/>
        </p:nvSpPr>
        <p:spPr>
          <a:xfrm>
            <a:off x="3209831" y="39474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3693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2546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840432" y="274638"/>
            <a:ext cx="7620000" cy="1143000"/>
          </a:xfrm>
        </p:spPr>
        <p:txBody>
          <a:bodyPr/>
          <a:lstStyle/>
          <a:p>
            <a:r>
              <a:rPr lang="en-US"/>
              <a:t>Matrix Addition</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78405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336937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32546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1</a:t>
            </a:r>
            <a:r>
              <a:rPr lang="nl-NL" sz="1800">
                <a:solidFill>
                  <a:schemeClr val="dk1"/>
                </a:solidFill>
                <a:latin typeface="Calibri"/>
                <a:ea typeface="Calibri"/>
                <a:cs typeface="Calibri"/>
                <a:sym typeface="Calibri"/>
              </a:rPr>
              <a:t>.50</a:t>
            </a:r>
            <a:endParaRPr sz="180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0.40</a:t>
            </a:r>
            <a:endParaRPr sz="180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1</a:t>
            </a:r>
            <a:r>
              <a:rPr lang="nl-NL" sz="1800">
                <a:solidFill>
                  <a:schemeClr val="dk1"/>
                </a:solidFill>
                <a:latin typeface="Calibri"/>
                <a:ea typeface="Calibri"/>
                <a:cs typeface="Calibri"/>
                <a:sym typeface="Calibri"/>
              </a:rPr>
              <a:t>.70</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2.0</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32546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78405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78252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981989"/>
            <a:ext cx="343364" cy="369332"/>
          </a:xfrm>
          <a:prstGeom prst="rect">
            <a:avLst/>
          </a:prstGeom>
          <a:noFill/>
        </p:spPr>
        <p:txBody>
          <a:bodyPr wrap="square" rtlCol="0">
            <a:spAutoFit/>
          </a:bodyPr>
          <a:lstStyle/>
          <a:p>
            <a:r>
              <a:rPr lang="en-US"/>
              <a:t>+</a:t>
            </a:r>
          </a:p>
        </p:txBody>
      </p:sp>
    </p:spTree>
    <p:extLst>
      <p:ext uri="{BB962C8B-B14F-4D97-AF65-F5344CB8AC3E}">
        <p14:creationId xmlns:p14="http://schemas.microsoft.com/office/powerpoint/2010/main" val="30879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9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2</a:t>
            </a:fld>
            <a:endParaRPr/>
          </a:p>
        </p:txBody>
      </p:sp>
      <p:sp>
        <p:nvSpPr>
          <p:cNvPr id="770" name="Shape 770"/>
          <p:cNvSpPr txBox="1"/>
          <p:nvPr/>
        </p:nvSpPr>
        <p:spPr>
          <a:xfrm>
            <a:off x="3209831" y="39474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3693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2546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840432" y="274638"/>
            <a:ext cx="7620000" cy="1143000"/>
          </a:xfrm>
        </p:spPr>
        <p:txBody>
          <a:bodyPr/>
          <a:lstStyle/>
          <a:p>
            <a:r>
              <a:rPr lang="en-US"/>
              <a:t>Matrix Element-wise Multiplication</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78405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336937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32546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0.56</a:t>
            </a:r>
            <a:endParaRPr sz="180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3457195"/>
            <a:ext cx="714654"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.0025</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0.72</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32546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32608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78405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78252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981989"/>
            <a:ext cx="343364"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55948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9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3</a:t>
            </a:fld>
            <a:endParaRPr/>
          </a:p>
        </p:txBody>
      </p:sp>
      <p:grpSp>
        <p:nvGrpSpPr>
          <p:cNvPr id="762" name="Shape 762"/>
          <p:cNvGrpSpPr/>
          <p:nvPr/>
        </p:nvGrpSpPr>
        <p:grpSpPr>
          <a:xfrm>
            <a:off x="4044053" y="37431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70" name="Shape 770"/>
          <p:cNvSpPr txBox="1"/>
          <p:nvPr/>
        </p:nvSpPr>
        <p:spPr>
          <a:xfrm>
            <a:off x="3209831" y="37696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1915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37506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9" name="Shape 789"/>
          <p:cNvSpPr txBox="1"/>
          <p:nvPr/>
        </p:nvSpPr>
        <p:spPr>
          <a:xfrm>
            <a:off x="89034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30023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0768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840432" y="274638"/>
            <a:ext cx="7620000" cy="1143000"/>
          </a:xfrm>
        </p:spPr>
        <p:txBody>
          <a:bodyPr/>
          <a:lstStyle/>
          <a:p>
            <a:r>
              <a:rPr lang="en-US"/>
              <a:t>Matrix Multiplication </a:t>
            </a:r>
          </a:p>
        </p:txBody>
      </p:sp>
      <p:sp>
        <p:nvSpPr>
          <p:cNvPr id="47" name="Content Placeholder 2">
            <a:extLst>
              <a:ext uri="{FF2B5EF4-FFF2-40B4-BE49-F238E27FC236}">
                <a16:creationId xmlns:a16="http://schemas.microsoft.com/office/drawing/2014/main" id="{D9DA81FC-F925-46B8-8A35-91DE52598E54}"/>
              </a:ext>
            </a:extLst>
          </p:cNvPr>
          <p:cNvSpPr>
            <a:spLocks noGrp="1"/>
          </p:cNvSpPr>
          <p:nvPr>
            <p:ph idx="1"/>
          </p:nvPr>
        </p:nvSpPr>
        <p:spPr>
          <a:xfrm>
            <a:off x="840432" y="1493557"/>
            <a:ext cx="7620000" cy="5431938"/>
          </a:xfrm>
        </p:spPr>
        <p:txBody>
          <a:bodyPr>
            <a:normAutofit fontScale="92500" lnSpcReduction="10000"/>
          </a:bodyPr>
          <a:lstStyle/>
          <a:p>
            <a:pPr marL="114300" indent="0">
              <a:buNone/>
            </a:pPr>
            <a:endParaRPr lang="en-US"/>
          </a:p>
          <a:p>
            <a:pPr marL="114300" indent="0">
              <a:buNone/>
            </a:pPr>
            <a:r>
              <a:rPr lang="en-US"/>
              <a:t>Q1 : What are the dimensions of </a:t>
            </a:r>
            <a:r>
              <a:rPr lang="en-US" i="1"/>
              <a:t>A</a:t>
            </a:r>
            <a:r>
              <a:rPr lang="en-US"/>
              <a:t> and B below ?</a:t>
            </a:r>
          </a:p>
          <a:p>
            <a:pPr marL="114300" indent="0">
              <a:buNone/>
            </a:pPr>
            <a:r>
              <a:rPr lang="en-US"/>
              <a:t>Q2:  What will the dimensions be for </a:t>
            </a:r>
            <a:r>
              <a:rPr lang="en-US" i="1"/>
              <a:t>C </a:t>
            </a:r>
            <a:r>
              <a:rPr lang="en-US"/>
              <a:t>? </a:t>
            </a:r>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r>
              <a:rPr lang="en-US"/>
              <a:t>Q3: What will happen in R if  A      *     B</a:t>
            </a:r>
          </a:p>
          <a:p>
            <a:pPr marL="114300" indent="0">
              <a:buNone/>
            </a:pPr>
            <a:r>
              <a:rPr lang="en-US"/>
              <a:t>				   A      *   t(B) </a:t>
            </a:r>
          </a:p>
          <a:p>
            <a:pPr marL="114300" indent="0">
              <a:buNone/>
            </a:pPr>
            <a:r>
              <a:rPr lang="en-US"/>
              <a:t>				   A   %*%  B</a:t>
            </a:r>
          </a:p>
          <a:p>
            <a:pPr marL="114300" indent="0">
              <a:buNone/>
            </a:pPr>
            <a:r>
              <a:rPr lang="en-US"/>
              <a:t>				 t(A)     *    B? </a:t>
            </a:r>
          </a:p>
        </p:txBody>
      </p:sp>
      <p:sp>
        <p:nvSpPr>
          <p:cNvPr id="6" name="TextBox 5">
            <a:extLst>
              <a:ext uri="{FF2B5EF4-FFF2-40B4-BE49-F238E27FC236}">
                <a16:creationId xmlns:a16="http://schemas.microsoft.com/office/drawing/2014/main" id="{48F0EC4F-560D-4268-A58A-F91984A00C27}"/>
              </a:ext>
            </a:extLst>
          </p:cNvPr>
          <p:cNvSpPr txBox="1"/>
          <p:nvPr/>
        </p:nvSpPr>
        <p:spPr>
          <a:xfrm>
            <a:off x="5006750" y="3189965"/>
            <a:ext cx="341760" cy="369332"/>
          </a:xfrm>
          <a:prstGeom prst="rect">
            <a:avLst/>
          </a:prstGeom>
          <a:noFill/>
        </p:spPr>
        <p:txBody>
          <a:bodyPr wrap="none" rtlCol="0">
            <a:spAutoFit/>
          </a:bodyPr>
          <a:lstStyle/>
          <a:p>
            <a:r>
              <a:rPr lang="en-US"/>
              <a:t>A</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606253"/>
            <a:ext cx="343364" cy="369332"/>
          </a:xfrm>
          <a:prstGeom prst="rect">
            <a:avLst/>
          </a:prstGeom>
          <a:noFill/>
        </p:spPr>
        <p:txBody>
          <a:bodyPr wrap="none" rtlCol="0">
            <a:spAutoFit/>
          </a:bodyPr>
          <a:lstStyle/>
          <a:p>
            <a:r>
              <a:rPr lang="en-US"/>
              <a:t>B</a:t>
            </a:r>
          </a:p>
        </p:txBody>
      </p:sp>
      <p:sp>
        <p:nvSpPr>
          <p:cNvPr id="8" name="TextBox 7">
            <a:extLst>
              <a:ext uri="{FF2B5EF4-FFF2-40B4-BE49-F238E27FC236}">
                <a16:creationId xmlns:a16="http://schemas.microsoft.com/office/drawing/2014/main" id="{C863D72A-ADAE-4DA6-A7B0-2E2F812E417C}"/>
              </a:ext>
            </a:extLst>
          </p:cNvPr>
          <p:cNvSpPr txBox="1"/>
          <p:nvPr/>
        </p:nvSpPr>
        <p:spPr>
          <a:xfrm>
            <a:off x="1733805" y="3273708"/>
            <a:ext cx="341760" cy="369332"/>
          </a:xfrm>
          <a:prstGeom prst="rect">
            <a:avLst/>
          </a:prstGeom>
          <a:noFill/>
        </p:spPr>
        <p:txBody>
          <a:bodyPr wrap="square" rtlCol="0">
            <a:spAutoFit/>
          </a:bodyPr>
          <a:lstStyle/>
          <a:p>
            <a:r>
              <a:rPr lang="en-US"/>
              <a:t>C</a:t>
            </a: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9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1"/>
                                          </p:stCondLst>
                                        </p:cTn>
                                        <p:tgtEl>
                                          <p:spTgt spid="79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1"/>
                                          </p:stCondLst>
                                        </p:cTn>
                                        <p:tgtEl>
                                          <p:spTgt spid="79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7">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7">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7">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0</TotalTime>
  <Words>159</Words>
  <Application>Microsoft Office PowerPoint</Application>
  <PresentationFormat>On-screen Show (4:3)</PresentationFormat>
  <Paragraphs>104</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Verdana</vt:lpstr>
      <vt:lpstr>ThemeDARTH</vt:lpstr>
      <vt:lpstr>Matrix Addition</vt:lpstr>
      <vt:lpstr>Matrix Element-wise Multiplication</vt:lpstr>
      <vt:lpstr>Matrix Multiplication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3</cp:revision>
  <dcterms:created xsi:type="dcterms:W3CDTF">2018-07-06T17:43:18Z</dcterms:created>
  <dcterms:modified xsi:type="dcterms:W3CDTF">2020-11-03T17:05:05Z</dcterms:modified>
</cp:coreProperties>
</file>