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765" r:id="rId1"/>
    <p:sldMasterId id="2147483768" r:id="rId2"/>
    <p:sldMasterId id="2147483769" r:id="rId3"/>
  </p:sldMasterIdLst>
  <p:notesMasterIdLst>
    <p:notesMasterId r:id="rId37"/>
  </p:notesMasterIdLst>
  <p:sldIdLst>
    <p:sldId id="256" r:id="rId4"/>
    <p:sldId id="259" r:id="rId5"/>
    <p:sldId id="265"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4" r:id="rId23"/>
    <p:sldId id="285" r:id="rId24"/>
    <p:sldId id="288" r:id="rId25"/>
    <p:sldId id="286" r:id="rId26"/>
    <p:sldId id="287" r:id="rId27"/>
    <p:sldId id="283" r:id="rId28"/>
    <p:sldId id="289" r:id="rId29"/>
    <p:sldId id="291" r:id="rId30"/>
    <p:sldId id="292" r:id="rId31"/>
    <p:sldId id="293" r:id="rId32"/>
    <p:sldId id="294" r:id="rId33"/>
    <p:sldId id="295" r:id="rId34"/>
    <p:sldId id="296" r:id="rId35"/>
    <p:sldId id="297" r:id="rId36"/>
  </p:sldIdLst>
  <p:sldSz cx="9144000" cy="6858000" type="screen4x3"/>
  <p:notesSz cx="6858000" cy="9144000"/>
  <p:embeddedFontLst>
    <p:embeddedFont>
      <p:font typeface="Constantia" panose="02030602050306030303" pitchFamily="18"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E4409E-9736-4097-9489-1F81AB6BDE69}">
  <a:tblStyle styleId="{E0E4409E-9736-4097-9489-1F81AB6BDE69}"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5C79AEC-BBAC-4ADD-9250-D9CC5561FD1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BE1DD7E-E4B2-4DF6-8CEA-8A5676BAF375}" styleName="Table_2">
    <a:wholeTbl>
      <a:tcTxStyle b="off" i="off">
        <a:font>
          <a:latin typeface="Arial"/>
          <a:ea typeface="Arial"/>
          <a:cs typeface="Arial"/>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F7EAE8"/>
          </a:solidFill>
        </a:fill>
      </a:tcStyle>
    </a:wholeTbl>
    <a:band1H>
      <a:tcTxStyle/>
      <a:tcStyle>
        <a:tcBdr/>
        <a:fill>
          <a:solidFill>
            <a:srgbClr val="EED2CE"/>
          </a:solidFill>
        </a:fill>
      </a:tcStyle>
    </a:band1H>
    <a:band2H>
      <a:tcTxStyle/>
      <a:tcStyle>
        <a:tcBdr/>
      </a:tcStyle>
    </a:band2H>
    <a:band1V>
      <a:tcTxStyle/>
      <a:tcStyle>
        <a:tcBdr/>
        <a:fill>
          <a:solidFill>
            <a:srgbClr val="EED2CE"/>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1"/>
              </a:solidFill>
              <a:prstDash val="solid"/>
              <a:round/>
              <a:headEnd type="none" w="sm" len="sm"/>
              <a:tailEnd type="none" w="sm" len="sm"/>
            </a:ln>
          </a:top>
        </a:tcBdr>
        <a:fill>
          <a:solidFill>
            <a:srgbClr val="F7EAE8"/>
          </a:solidFill>
        </a:fill>
      </a:tcStyle>
    </a:lastRow>
    <a:seCell>
      <a:tcTxStyle/>
      <a:tcStyle>
        <a:tcBdr/>
      </a:tcStyle>
    </a:seCell>
    <a:swCell>
      <a:tcTxStyle/>
      <a:tcStyle>
        <a:tcBdr/>
      </a:tcStyle>
    </a:swCell>
    <a:firstRow>
      <a:tcTxStyle b="on" i="off"/>
      <a:tcStyle>
        <a:tcBdr/>
        <a:fill>
          <a:solidFill>
            <a:srgbClr val="F7EAE8"/>
          </a:solidFill>
        </a:fill>
      </a:tcStyle>
    </a:firstRow>
    <a:neCell>
      <a:tcTxStyle/>
      <a:tcStyle>
        <a:tcBdr/>
      </a:tcStyle>
    </a:neCell>
    <a:nwCell>
      <a:tcTxStyle/>
      <a:tcStyle>
        <a:tcBdr/>
      </a:tcStyle>
    </a:nwCell>
  </a:tblStyle>
  <a:tblStyle styleId="{5D56694D-8FE6-415C-BFDB-B4E715E80296}"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7EAE8"/>
          </a:solidFill>
        </a:fill>
      </a:tcStyle>
    </a:wholeTbl>
    <a:band1H>
      <a:tcTxStyle/>
      <a:tcStyle>
        <a:tcBdr/>
        <a:fill>
          <a:solidFill>
            <a:srgbClr val="EED2CE"/>
          </a:solidFill>
        </a:fill>
      </a:tcStyle>
    </a:band1H>
    <a:band2H>
      <a:tcTxStyle/>
      <a:tcStyle>
        <a:tcBdr/>
      </a:tcStyle>
    </a:band2H>
    <a:band1V>
      <a:tcTxStyle/>
      <a:tcStyle>
        <a:tcBdr/>
        <a:fill>
          <a:solidFill>
            <a:srgbClr val="EED2CE"/>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41"/>
    <p:restoredTop sz="94044"/>
  </p:normalViewPr>
  <p:slideViewPr>
    <p:cSldViewPr snapToGrid="0" snapToObjects="1" showGuides="1">
      <p:cViewPr varScale="1">
        <p:scale>
          <a:sx n="103" d="100"/>
          <a:sy n="103" d="100"/>
        </p:scale>
        <p:origin x="1576"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2.fntdata"/><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font" Target="fonts/font1.fntdata"/><Relationship Id="rId20" Type="http://schemas.openxmlformats.org/officeDocument/2006/relationships/slide" Target="slides/slide17.xml"/><Relationship Id="rId41"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nl-NL"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2ddbe0e68f_0_14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2ddbe0e68f_0_14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5"/>
        <p:cNvGrpSpPr/>
        <p:nvPr/>
      </p:nvGrpSpPr>
      <p:grpSpPr>
        <a:xfrm>
          <a:off x="0" y="0"/>
          <a:ext cx="0" cy="0"/>
          <a:chOff x="0" y="0"/>
          <a:chExt cx="0" cy="0"/>
        </a:xfrm>
      </p:grpSpPr>
      <p:sp>
        <p:nvSpPr>
          <p:cNvPr id="1106" name="Google Shape;1106;g4b2207deec_0_332: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7" name="Google Shape;1107;g4b2207deec_0_332: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1108" name="Google Shape;1108;g4b2207deec_0_332: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9"/>
        <p:cNvGrpSpPr/>
        <p:nvPr/>
      </p:nvGrpSpPr>
      <p:grpSpPr>
        <a:xfrm>
          <a:off x="0" y="0"/>
          <a:ext cx="0" cy="0"/>
          <a:chOff x="0" y="0"/>
          <a:chExt cx="0" cy="0"/>
        </a:xfrm>
      </p:grpSpPr>
      <p:sp>
        <p:nvSpPr>
          <p:cNvPr id="1180" name="Google Shape;1180;g4b2207deec_0_8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1" name="Google Shape;1181;g4b2207deec_0_8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t>Teaching model vs efficient coding </a:t>
            </a:r>
            <a:endParaRPr/>
          </a:p>
        </p:txBody>
      </p:sp>
      <p:sp>
        <p:nvSpPr>
          <p:cNvPr id="1182" name="Google Shape;1182;g4b2207deec_0_88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7"/>
        <p:cNvGrpSpPr/>
        <p:nvPr/>
      </p:nvGrpSpPr>
      <p:grpSpPr>
        <a:xfrm>
          <a:off x="0" y="0"/>
          <a:ext cx="0" cy="0"/>
          <a:chOff x="0" y="0"/>
          <a:chExt cx="0" cy="0"/>
        </a:xfrm>
      </p:grpSpPr>
      <p:sp>
        <p:nvSpPr>
          <p:cNvPr id="1188" name="Google Shape;1188;g4b2207deec_0_258: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9" name="Google Shape;1189;g4b2207deec_0_258: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1190" name="Google Shape;1190;g4b2207deec_0_258: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
        <p:cNvGrpSpPr/>
        <p:nvPr/>
      </p:nvGrpSpPr>
      <p:grpSpPr>
        <a:xfrm>
          <a:off x="0" y="0"/>
          <a:ext cx="0" cy="0"/>
          <a:chOff x="0" y="0"/>
          <a:chExt cx="0" cy="0"/>
        </a:xfrm>
      </p:grpSpPr>
      <p:sp>
        <p:nvSpPr>
          <p:cNvPr id="1196" name="Google Shape;1196;g4e1cb93c6e_0_1119: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7" name="Google Shape;1197;g4e1cb93c6e_0_1119: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1198" name="Google Shape;1198;g4e1cb93c6e_0_1119: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
        <p:cNvGrpSpPr/>
        <p:nvPr/>
      </p:nvGrpSpPr>
      <p:grpSpPr>
        <a:xfrm>
          <a:off x="0" y="0"/>
          <a:ext cx="0" cy="0"/>
          <a:chOff x="0" y="0"/>
          <a:chExt cx="0" cy="0"/>
        </a:xfrm>
      </p:grpSpPr>
      <p:sp>
        <p:nvSpPr>
          <p:cNvPr id="1245" name="Google Shape;1245;g4ec30d519a_1_0: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6" name="Google Shape;1246;g4ec30d519a_1_0: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1247" name="Google Shape;1247;g4ec30d519a_1_0: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1"/>
        <p:cNvGrpSpPr/>
        <p:nvPr/>
      </p:nvGrpSpPr>
      <p:grpSpPr>
        <a:xfrm>
          <a:off x="0" y="0"/>
          <a:ext cx="0" cy="0"/>
          <a:chOff x="0" y="0"/>
          <a:chExt cx="0" cy="0"/>
        </a:xfrm>
      </p:grpSpPr>
      <p:sp>
        <p:nvSpPr>
          <p:cNvPr id="1362" name="Google Shape;1362;g4ec30d519a_1_173: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3" name="Google Shape;1363;g4ec30d519a_1_173: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1364" name="Google Shape;1364;g4ec30d519a_1_173: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g4ec30d519a_1_285: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1" name="Google Shape;1481;g4ec30d519a_1_285: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1482" name="Google Shape;1482;g4ec30d519a_1_285: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7"/>
        <p:cNvGrpSpPr/>
        <p:nvPr/>
      </p:nvGrpSpPr>
      <p:grpSpPr>
        <a:xfrm>
          <a:off x="0" y="0"/>
          <a:ext cx="0" cy="0"/>
          <a:chOff x="0" y="0"/>
          <a:chExt cx="0" cy="0"/>
        </a:xfrm>
      </p:grpSpPr>
      <p:sp>
        <p:nvSpPr>
          <p:cNvPr id="1608" name="Google Shape;1608;g4ec30d519a_1_509: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9" name="Google Shape;1609;g4ec30d519a_1_509: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1610" name="Google Shape;1610;g4ec30d519a_1_509: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4"/>
        <p:cNvGrpSpPr/>
        <p:nvPr/>
      </p:nvGrpSpPr>
      <p:grpSpPr>
        <a:xfrm>
          <a:off x="0" y="0"/>
          <a:ext cx="0" cy="0"/>
          <a:chOff x="0" y="0"/>
          <a:chExt cx="0" cy="0"/>
        </a:xfrm>
      </p:grpSpPr>
      <p:sp>
        <p:nvSpPr>
          <p:cNvPr id="1725" name="Google Shape;1725;g4ec30d519a_1_621: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6" name="Google Shape;1726;g4ec30d519a_1_621: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1727" name="Google Shape;1727;g4ec30d519a_1_621: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1"/>
        <p:cNvGrpSpPr/>
        <p:nvPr/>
      </p:nvGrpSpPr>
      <p:grpSpPr>
        <a:xfrm>
          <a:off x="0" y="0"/>
          <a:ext cx="0" cy="0"/>
          <a:chOff x="0" y="0"/>
          <a:chExt cx="0" cy="0"/>
        </a:xfrm>
      </p:grpSpPr>
      <p:sp>
        <p:nvSpPr>
          <p:cNvPr id="1842" name="Google Shape;1842;g4ec30d519a_1_397: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3" name="Google Shape;1843;g4ec30d519a_1_397: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1844" name="Google Shape;1844;g4ec30d519a_1_397: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4ec30d519a_1_7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4ec30d519a_1_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1" name="Google Shape;901;g4ec30d519a_1_73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6"/>
        <p:cNvGrpSpPr/>
        <p:nvPr/>
      </p:nvGrpSpPr>
      <p:grpSpPr>
        <a:xfrm>
          <a:off x="0" y="0"/>
          <a:ext cx="0" cy="0"/>
          <a:chOff x="0" y="0"/>
          <a:chExt cx="0" cy="0"/>
        </a:xfrm>
      </p:grpSpPr>
      <p:sp>
        <p:nvSpPr>
          <p:cNvPr id="1967" name="Google Shape;1967;g6228bbe893_0_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8" name="Google Shape;1968;g6228bbe893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9" name="Google Shape;1969;g6228bbe893_0_10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5"/>
        <p:cNvGrpSpPr/>
        <p:nvPr/>
      </p:nvGrpSpPr>
      <p:grpSpPr>
        <a:xfrm>
          <a:off x="0" y="0"/>
          <a:ext cx="0" cy="0"/>
          <a:chOff x="0" y="0"/>
          <a:chExt cx="0" cy="0"/>
        </a:xfrm>
      </p:grpSpPr>
      <p:sp>
        <p:nvSpPr>
          <p:cNvPr id="1976" name="Google Shape;1976;g6228bbe893_0_1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7" name="Google Shape;1977;g6228bbe893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8" name="Google Shape;1978;g6228bbe893_0_12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9"/>
        <p:cNvGrpSpPr/>
        <p:nvPr/>
      </p:nvGrpSpPr>
      <p:grpSpPr>
        <a:xfrm>
          <a:off x="0" y="0"/>
          <a:ext cx="0" cy="0"/>
          <a:chOff x="0" y="0"/>
          <a:chExt cx="0" cy="0"/>
        </a:xfrm>
      </p:grpSpPr>
      <p:sp>
        <p:nvSpPr>
          <p:cNvPr id="2000" name="Google Shape;2000;g4b15509722_0_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1" name="Google Shape;2001;g4b15509722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solidFill>
                  <a:srgbClr val="002327"/>
                </a:solidFill>
                <a:latin typeface="Arial"/>
                <a:ea typeface="Arial"/>
                <a:cs typeface="Arial"/>
                <a:sym typeface="Arial"/>
              </a:rPr>
              <a:t>Wrap up - deadlines &amp; about tomorrow</a:t>
            </a:r>
            <a:endParaRPr/>
          </a:p>
        </p:txBody>
      </p:sp>
      <p:sp>
        <p:nvSpPr>
          <p:cNvPr id="2002" name="Google Shape;2002;g4b15509722_0_9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NL"/>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3"/>
        <p:cNvGrpSpPr/>
        <p:nvPr/>
      </p:nvGrpSpPr>
      <p:grpSpPr>
        <a:xfrm>
          <a:off x="0" y="0"/>
          <a:ext cx="0" cy="0"/>
          <a:chOff x="0" y="0"/>
          <a:chExt cx="0" cy="0"/>
        </a:xfrm>
      </p:grpSpPr>
      <p:sp>
        <p:nvSpPr>
          <p:cNvPr id="1984" name="Google Shape;1984;g653739903c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5" name="Google Shape;1985;g653739903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6" name="Google Shape;1986;g653739903c_0_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1"/>
        <p:cNvGrpSpPr/>
        <p:nvPr/>
      </p:nvGrpSpPr>
      <p:grpSpPr>
        <a:xfrm>
          <a:off x="0" y="0"/>
          <a:ext cx="0" cy="0"/>
          <a:chOff x="0" y="0"/>
          <a:chExt cx="0" cy="0"/>
        </a:xfrm>
      </p:grpSpPr>
      <p:sp>
        <p:nvSpPr>
          <p:cNvPr id="1992" name="Google Shape;1992;g653739903c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3" name="Google Shape;1993;g65373990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t>Tell the students that they can click on the links and this will direct them to the specific parts of the code. </a:t>
            </a:r>
            <a:endParaRPr/>
          </a:p>
        </p:txBody>
      </p:sp>
      <p:sp>
        <p:nvSpPr>
          <p:cNvPr id="1994" name="Google Shape;1994;g653739903c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g4b15509722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0" name="Google Shape;1960;g4b15509722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t>3-state model</a:t>
            </a:r>
            <a:endParaRPr/>
          </a:p>
          <a:p>
            <a:pPr marL="0" lvl="0" indent="0" algn="l" rtl="0">
              <a:spcBef>
                <a:spcPts val="0"/>
              </a:spcBef>
              <a:spcAft>
                <a:spcPts val="0"/>
              </a:spcAft>
              <a:buNone/>
            </a:pPr>
            <a:endParaRPr/>
          </a:p>
        </p:txBody>
      </p:sp>
      <p:sp>
        <p:nvSpPr>
          <p:cNvPr id="1961" name="Google Shape;1961;g4b15509722_0_8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NL"/>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7"/>
        <p:cNvGrpSpPr/>
        <p:nvPr/>
      </p:nvGrpSpPr>
      <p:grpSpPr>
        <a:xfrm>
          <a:off x="0" y="0"/>
          <a:ext cx="0" cy="0"/>
          <a:chOff x="0" y="0"/>
          <a:chExt cx="0" cy="0"/>
        </a:xfrm>
      </p:grpSpPr>
      <p:sp>
        <p:nvSpPr>
          <p:cNvPr id="2008" name="Google Shape;2008;g6228bbe893_0_1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9" name="Google Shape;2009;g6228bbe893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0" name="Google Shape;2010;g6228bbe893_0_13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2"/>
        <p:cNvGrpSpPr/>
        <p:nvPr/>
      </p:nvGrpSpPr>
      <p:grpSpPr>
        <a:xfrm>
          <a:off x="0" y="0"/>
          <a:ext cx="0" cy="0"/>
          <a:chOff x="0" y="0"/>
          <a:chExt cx="0" cy="0"/>
        </a:xfrm>
      </p:grpSpPr>
      <p:sp>
        <p:nvSpPr>
          <p:cNvPr id="2023" name="Google Shape;2023;g6228bbe893_0_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4" name="Google Shape;2024;g6228bbe89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solidFill>
                  <a:srgbClr val="002327"/>
                </a:solidFill>
                <a:latin typeface="Arial"/>
                <a:ea typeface="Arial"/>
                <a:cs typeface="Arial"/>
                <a:sym typeface="Arial"/>
              </a:rPr>
              <a:t>Wrap up - deadlines &amp; about tomorrow</a:t>
            </a:r>
            <a:endParaRPr/>
          </a:p>
        </p:txBody>
      </p:sp>
      <p:sp>
        <p:nvSpPr>
          <p:cNvPr id="2025" name="Google Shape;2025;g6228bbe893_0_6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nl-NL"/>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0"/>
        <p:cNvGrpSpPr/>
        <p:nvPr/>
      </p:nvGrpSpPr>
      <p:grpSpPr>
        <a:xfrm>
          <a:off x="0" y="0"/>
          <a:ext cx="0" cy="0"/>
          <a:chOff x="0" y="0"/>
          <a:chExt cx="0" cy="0"/>
        </a:xfrm>
      </p:grpSpPr>
      <p:sp>
        <p:nvSpPr>
          <p:cNvPr id="2031" name="Google Shape;2031;g6228bbe893_0_23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2" name="Google Shape;2032;g6228bbe893_0_2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a:t>Zoe : can add something to explain state-residency</a:t>
            </a:r>
            <a:endParaRPr/>
          </a:p>
          <a:p>
            <a:pPr marL="0" lvl="0" indent="0" algn="l" rtl="0">
              <a:spcBef>
                <a:spcPts val="0"/>
              </a:spcBef>
              <a:spcAft>
                <a:spcPts val="0"/>
              </a:spcAft>
              <a:buNone/>
            </a:pPr>
            <a:r>
              <a:rPr lang="nl-NL"/>
              <a:t>-&gt; How being sick for a duration of time is effecting probabilities (longer sick has an effect). </a:t>
            </a:r>
            <a:endParaRPr/>
          </a:p>
        </p:txBody>
      </p:sp>
      <p:sp>
        <p:nvSpPr>
          <p:cNvPr id="2033" name="Google Shape;2033;g6228bbe893_0_235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5"/>
        <p:cNvGrpSpPr/>
        <p:nvPr/>
      </p:nvGrpSpPr>
      <p:grpSpPr>
        <a:xfrm>
          <a:off x="0" y="0"/>
          <a:ext cx="0" cy="0"/>
          <a:chOff x="0" y="0"/>
          <a:chExt cx="0" cy="0"/>
        </a:xfrm>
      </p:grpSpPr>
      <p:sp>
        <p:nvSpPr>
          <p:cNvPr id="2106" name="Google Shape;2106;g62305a5f19_2_206: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7" name="Google Shape;2107;g62305a5f19_2_206: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2108" name="Google Shape;2108;g62305a5f19_2_206: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4b15509722_0_1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4b15509722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2" name="Google Shape;952;g4b15509722_0_11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nl-NL"/>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6"/>
        <p:cNvGrpSpPr/>
        <p:nvPr/>
      </p:nvGrpSpPr>
      <p:grpSpPr>
        <a:xfrm>
          <a:off x="0" y="0"/>
          <a:ext cx="0" cy="0"/>
          <a:chOff x="0" y="0"/>
          <a:chExt cx="0" cy="0"/>
        </a:xfrm>
      </p:grpSpPr>
      <p:sp>
        <p:nvSpPr>
          <p:cNvPr id="2207" name="Google Shape;2207;g62305a5f19_2_488: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8" name="Google Shape;2208;g62305a5f19_2_488: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2209" name="Google Shape;2209;g62305a5f19_2_488: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7"/>
        <p:cNvGrpSpPr/>
        <p:nvPr/>
      </p:nvGrpSpPr>
      <p:grpSpPr>
        <a:xfrm>
          <a:off x="0" y="0"/>
          <a:ext cx="0" cy="0"/>
          <a:chOff x="0" y="0"/>
          <a:chExt cx="0" cy="0"/>
        </a:xfrm>
      </p:grpSpPr>
      <p:sp>
        <p:nvSpPr>
          <p:cNvPr id="2308" name="Google Shape;2308;g62305a5f19_2_588: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9" name="Google Shape;2309;g62305a5f19_2_588: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2310" name="Google Shape;2310;g62305a5f19_2_588: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8"/>
        <p:cNvGrpSpPr/>
        <p:nvPr/>
      </p:nvGrpSpPr>
      <p:grpSpPr>
        <a:xfrm>
          <a:off x="0" y="0"/>
          <a:ext cx="0" cy="0"/>
          <a:chOff x="0" y="0"/>
          <a:chExt cx="0" cy="0"/>
        </a:xfrm>
      </p:grpSpPr>
      <p:sp>
        <p:nvSpPr>
          <p:cNvPr id="2409" name="Google Shape;2409;g62305a5f19_2_688: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0" name="Google Shape;2410;g62305a5f19_2_688: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2411" name="Google Shape;2411;g62305a5f19_2_688: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9"/>
        <p:cNvGrpSpPr/>
        <p:nvPr/>
      </p:nvGrpSpPr>
      <p:grpSpPr>
        <a:xfrm>
          <a:off x="0" y="0"/>
          <a:ext cx="0" cy="0"/>
          <a:chOff x="0" y="0"/>
          <a:chExt cx="0" cy="0"/>
        </a:xfrm>
      </p:grpSpPr>
      <p:sp>
        <p:nvSpPr>
          <p:cNvPr id="2510" name="Google Shape;2510;g62305a5f19_2_788: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11" name="Google Shape;2511;g62305a5f19_2_788:notes"/>
          <p:cNvSpPr txBox="1">
            <a:spLocks noGrp="1"/>
          </p:cNvSpPr>
          <p:nvPr>
            <p:ph type="body" idx="1"/>
          </p:nvPr>
        </p:nvSpPr>
        <p:spPr>
          <a:xfrm>
            <a:off x="685800" y="4343401"/>
            <a:ext cx="5486400" cy="4114800"/>
          </a:xfrm>
          <a:prstGeom prst="rect">
            <a:avLst/>
          </a:prstGeom>
          <a:noFill/>
          <a:ln>
            <a:noFill/>
          </a:ln>
        </p:spPr>
        <p:txBody>
          <a:bodyPr spcFirstLastPara="1" wrap="square" lIns="91075" tIns="45525" rIns="91075" bIns="45525" anchor="t" anchorCtr="0">
            <a:noAutofit/>
          </a:bodyPr>
          <a:lstStyle/>
          <a:p>
            <a:pPr marL="0" lvl="0" indent="0" algn="l" rtl="0">
              <a:spcBef>
                <a:spcPts val="0"/>
              </a:spcBef>
              <a:spcAft>
                <a:spcPts val="0"/>
              </a:spcAft>
              <a:buNone/>
            </a:pPr>
            <a:endParaRPr sz="1300"/>
          </a:p>
        </p:txBody>
      </p:sp>
      <p:sp>
        <p:nvSpPr>
          <p:cNvPr id="2512" name="Google Shape;2512;g62305a5f19_2_788:notes"/>
          <p:cNvSpPr txBox="1">
            <a:spLocks noGrp="1"/>
          </p:cNvSpPr>
          <p:nvPr>
            <p:ph type="dt" idx="10"/>
          </p:nvPr>
        </p:nvSpPr>
        <p:spPr>
          <a:xfrm>
            <a:off x="3884612" y="1"/>
            <a:ext cx="2971800" cy="457200"/>
          </a:xfrm>
          <a:prstGeom prst="rect">
            <a:avLst/>
          </a:prstGeom>
          <a:noFill/>
          <a:ln>
            <a:noFill/>
          </a:ln>
        </p:spPr>
        <p:txBody>
          <a:bodyPr spcFirstLastPara="1" wrap="square" lIns="91075" tIns="45525" rIns="91075" bIns="45525" anchor="t" anchorCtr="0">
            <a:noAutofit/>
          </a:bodyPr>
          <a:lstStyle/>
          <a:p>
            <a:pPr marL="0" lvl="0" indent="0" algn="r"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4b2207deec_0_131:notes"/>
          <p:cNvSpPr txBox="1">
            <a:spLocks noGrp="1"/>
          </p:cNvSpPr>
          <p:nvPr>
            <p:ph type="body" idx="1"/>
          </p:nvPr>
        </p:nvSpPr>
        <p:spPr>
          <a:xfrm>
            <a:off x="685800" y="4343401"/>
            <a:ext cx="5486400" cy="4114800"/>
          </a:xfrm>
          <a:prstGeom prst="rect">
            <a:avLst/>
          </a:prstGeom>
          <a:noFill/>
          <a:ln>
            <a:noFill/>
          </a:ln>
        </p:spPr>
        <p:txBody>
          <a:bodyPr spcFirstLastPara="1" wrap="square" lIns="86175" tIns="86175" rIns="86175" bIns="86175" anchor="ctr" anchorCtr="0">
            <a:noAutofit/>
          </a:bodyPr>
          <a:lstStyle/>
          <a:p>
            <a:pPr marL="0" lvl="0" indent="0" algn="l" rtl="0">
              <a:spcBef>
                <a:spcPts val="0"/>
              </a:spcBef>
              <a:spcAft>
                <a:spcPts val="0"/>
              </a:spcAft>
              <a:buNone/>
            </a:pPr>
            <a:endParaRPr sz="1300"/>
          </a:p>
        </p:txBody>
      </p:sp>
      <p:sp>
        <p:nvSpPr>
          <p:cNvPr id="965" name="Google Shape;965;g4b2207deec_0_131: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4b2207deec_0_211:notes"/>
          <p:cNvSpPr txBox="1">
            <a:spLocks noGrp="1"/>
          </p:cNvSpPr>
          <p:nvPr>
            <p:ph type="body" idx="1"/>
          </p:nvPr>
        </p:nvSpPr>
        <p:spPr>
          <a:xfrm>
            <a:off x="685800" y="4343401"/>
            <a:ext cx="5486400" cy="4114800"/>
          </a:xfrm>
          <a:prstGeom prst="rect">
            <a:avLst/>
          </a:prstGeom>
          <a:noFill/>
          <a:ln>
            <a:noFill/>
          </a:ln>
        </p:spPr>
        <p:txBody>
          <a:bodyPr spcFirstLastPara="1" wrap="square" lIns="86175" tIns="86175" rIns="86175" bIns="86175" anchor="ctr" anchorCtr="0">
            <a:noAutofit/>
          </a:bodyPr>
          <a:lstStyle/>
          <a:p>
            <a:pPr marL="0" lvl="0" indent="0" algn="l" rtl="0">
              <a:spcBef>
                <a:spcPts val="0"/>
              </a:spcBef>
              <a:spcAft>
                <a:spcPts val="0"/>
              </a:spcAft>
              <a:buNone/>
            </a:pPr>
            <a:endParaRPr sz="1300"/>
          </a:p>
        </p:txBody>
      </p:sp>
      <p:sp>
        <p:nvSpPr>
          <p:cNvPr id="972" name="Google Shape;972;g4b2207deec_0_211: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3"/>
        <p:cNvGrpSpPr/>
        <p:nvPr/>
      </p:nvGrpSpPr>
      <p:grpSpPr>
        <a:xfrm>
          <a:off x="0" y="0"/>
          <a:ext cx="0" cy="0"/>
          <a:chOff x="0" y="0"/>
          <a:chExt cx="0" cy="0"/>
        </a:xfrm>
      </p:grpSpPr>
      <p:sp>
        <p:nvSpPr>
          <p:cNvPr id="1014" name="Google Shape;1014;g4b2207deec_0_253:notes"/>
          <p:cNvSpPr txBox="1">
            <a:spLocks noGrp="1"/>
          </p:cNvSpPr>
          <p:nvPr>
            <p:ph type="body" idx="1"/>
          </p:nvPr>
        </p:nvSpPr>
        <p:spPr>
          <a:xfrm>
            <a:off x="685800" y="4343401"/>
            <a:ext cx="5486400" cy="4114800"/>
          </a:xfrm>
          <a:prstGeom prst="rect">
            <a:avLst/>
          </a:prstGeom>
          <a:noFill/>
          <a:ln>
            <a:noFill/>
          </a:ln>
        </p:spPr>
        <p:txBody>
          <a:bodyPr spcFirstLastPara="1" wrap="square" lIns="86175" tIns="86175" rIns="86175" bIns="86175" anchor="ctr" anchorCtr="0">
            <a:noAutofit/>
          </a:bodyPr>
          <a:lstStyle/>
          <a:p>
            <a:pPr marL="0" lvl="0" indent="0" algn="l" rtl="0">
              <a:spcBef>
                <a:spcPts val="0"/>
              </a:spcBef>
              <a:spcAft>
                <a:spcPts val="0"/>
              </a:spcAft>
              <a:buNone/>
            </a:pPr>
            <a:endParaRPr sz="1300"/>
          </a:p>
        </p:txBody>
      </p:sp>
      <p:sp>
        <p:nvSpPr>
          <p:cNvPr id="1015" name="Google Shape;1015;g4b2207deec_0_253: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4b2207deec_0_202:notes"/>
          <p:cNvSpPr txBox="1">
            <a:spLocks noGrp="1"/>
          </p:cNvSpPr>
          <p:nvPr>
            <p:ph type="body" idx="1"/>
          </p:nvPr>
        </p:nvSpPr>
        <p:spPr>
          <a:xfrm>
            <a:off x="685800" y="4343401"/>
            <a:ext cx="5486400" cy="4114800"/>
          </a:xfrm>
          <a:prstGeom prst="rect">
            <a:avLst/>
          </a:prstGeom>
          <a:noFill/>
          <a:ln>
            <a:noFill/>
          </a:ln>
        </p:spPr>
        <p:txBody>
          <a:bodyPr spcFirstLastPara="1" wrap="square" lIns="86175" tIns="86175" rIns="86175" bIns="86175" anchor="ctr" anchorCtr="0">
            <a:noAutofit/>
          </a:bodyPr>
          <a:lstStyle/>
          <a:p>
            <a:pPr marL="0" lvl="0" indent="0" algn="l" rtl="0">
              <a:spcBef>
                <a:spcPts val="0"/>
              </a:spcBef>
              <a:spcAft>
                <a:spcPts val="0"/>
              </a:spcAft>
              <a:buNone/>
            </a:pPr>
            <a:endParaRPr sz="1300"/>
          </a:p>
        </p:txBody>
      </p:sp>
      <p:sp>
        <p:nvSpPr>
          <p:cNvPr id="1022" name="Google Shape;1022;g4b2207deec_0_202: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
        <p:cNvGrpSpPr/>
        <p:nvPr/>
      </p:nvGrpSpPr>
      <p:grpSpPr>
        <a:xfrm>
          <a:off x="0" y="0"/>
          <a:ext cx="0" cy="0"/>
          <a:chOff x="0" y="0"/>
          <a:chExt cx="0" cy="0"/>
        </a:xfrm>
      </p:grpSpPr>
      <p:sp>
        <p:nvSpPr>
          <p:cNvPr id="1031" name="Google Shape;1031;g4b2207deec_0_137:notes"/>
          <p:cNvSpPr txBox="1">
            <a:spLocks noGrp="1"/>
          </p:cNvSpPr>
          <p:nvPr>
            <p:ph type="body" idx="1"/>
          </p:nvPr>
        </p:nvSpPr>
        <p:spPr>
          <a:xfrm>
            <a:off x="685800" y="4343401"/>
            <a:ext cx="5486400" cy="4114800"/>
          </a:xfrm>
          <a:prstGeom prst="rect">
            <a:avLst/>
          </a:prstGeom>
          <a:noFill/>
          <a:ln>
            <a:noFill/>
          </a:ln>
        </p:spPr>
        <p:txBody>
          <a:bodyPr spcFirstLastPara="1" wrap="square" lIns="86175" tIns="86175" rIns="86175" bIns="86175" anchor="ctr" anchorCtr="0">
            <a:noAutofit/>
          </a:bodyPr>
          <a:lstStyle/>
          <a:p>
            <a:pPr marL="0" lvl="0" indent="0" algn="l" rtl="0">
              <a:spcBef>
                <a:spcPts val="0"/>
              </a:spcBef>
              <a:spcAft>
                <a:spcPts val="0"/>
              </a:spcAft>
              <a:buNone/>
            </a:pPr>
            <a:endParaRPr sz="1300"/>
          </a:p>
        </p:txBody>
      </p:sp>
      <p:sp>
        <p:nvSpPr>
          <p:cNvPr id="1032" name="Google Shape;1032;g4b2207deec_0_137: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g4b2207deec_0_265:notes"/>
          <p:cNvSpPr txBox="1">
            <a:spLocks noGrp="1"/>
          </p:cNvSpPr>
          <p:nvPr>
            <p:ph type="body" idx="1"/>
          </p:nvPr>
        </p:nvSpPr>
        <p:spPr>
          <a:xfrm>
            <a:off x="685800" y="4343401"/>
            <a:ext cx="5486400" cy="4114800"/>
          </a:xfrm>
          <a:prstGeom prst="rect">
            <a:avLst/>
          </a:prstGeom>
          <a:noFill/>
          <a:ln>
            <a:noFill/>
          </a:ln>
        </p:spPr>
        <p:txBody>
          <a:bodyPr spcFirstLastPara="1" wrap="square" lIns="86175" tIns="86175" rIns="86175" bIns="86175" anchor="ctr" anchorCtr="0">
            <a:noAutofit/>
          </a:bodyPr>
          <a:lstStyle/>
          <a:p>
            <a:pPr marL="0" lvl="0" indent="0" algn="l" rtl="0">
              <a:spcBef>
                <a:spcPts val="0"/>
              </a:spcBef>
              <a:spcAft>
                <a:spcPts val="0"/>
              </a:spcAft>
              <a:buNone/>
            </a:pPr>
            <a:endParaRPr sz="1300"/>
          </a:p>
        </p:txBody>
      </p:sp>
      <p:sp>
        <p:nvSpPr>
          <p:cNvPr id="1098" name="Google Shape;1098;g4b2207deec_0_265:notes"/>
          <p:cNvSpPr>
            <a:spLocks noGrp="1" noRot="1" noChangeAspect="1"/>
          </p:cNvSpPr>
          <p:nvPr>
            <p:ph type="sldImg" idx="2"/>
          </p:nvPr>
        </p:nvSpPr>
        <p:spPr>
          <a:xfrm>
            <a:off x="1144588" y="684213"/>
            <a:ext cx="4570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gif"/></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8.png"/><Relationship Id="rId4" Type="http://schemas.openxmlformats.org/officeDocument/2006/relationships/image" Target="../media/image7.gif"/></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gif"/></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gif"/></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Master" Target="../slideMasters/slideMaster3.xml"/><Relationship Id="rId5" Type="http://schemas.openxmlformats.org/officeDocument/2006/relationships/image" Target="../media/image11.pn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eldia" type="title">
  <p:cSld name="TITLE">
    <p:bg>
      <p:bgPr>
        <a:solidFill>
          <a:srgbClr val="009999"/>
        </a:solidFill>
        <a:effectLst/>
      </p:bgPr>
    </p:bg>
    <p:spTree>
      <p:nvGrpSpPr>
        <p:cNvPr id="1" name="Shape 16"/>
        <p:cNvGrpSpPr/>
        <p:nvPr/>
      </p:nvGrpSpPr>
      <p:grpSpPr>
        <a:xfrm>
          <a:off x="0" y="0"/>
          <a:ext cx="0" cy="0"/>
          <a:chOff x="0" y="0"/>
          <a:chExt cx="0" cy="0"/>
        </a:xfrm>
      </p:grpSpPr>
      <p:sp>
        <p:nvSpPr>
          <p:cNvPr id="17" name="Google Shape;17;p2"/>
          <p:cNvSpPr txBox="1">
            <a:spLocks noGrp="1"/>
          </p:cNvSpPr>
          <p:nvPr>
            <p:ph type="subTitle" idx="1"/>
          </p:nvPr>
        </p:nvSpPr>
        <p:spPr>
          <a:xfrm>
            <a:off x="827584" y="3501008"/>
            <a:ext cx="6461700" cy="1066800"/>
          </a:xfrm>
          <a:prstGeom prst="rect">
            <a:avLst/>
          </a:prstGeom>
          <a:noFill/>
          <a:ln>
            <a:noFill/>
          </a:ln>
        </p:spPr>
        <p:txBody>
          <a:bodyPr spcFirstLastPara="1" wrap="square" lIns="91425" tIns="91425" rIns="91425" bIns="91425" anchor="t" anchorCtr="0">
            <a:noAutofit/>
          </a:bodyPr>
          <a:lstStyle>
            <a:lvl1pPr marL="0" marR="0" lvl="0" indent="0" algn="l" rtl="0">
              <a:spcBef>
                <a:spcPts val="400"/>
              </a:spcBef>
              <a:spcAft>
                <a:spcPts val="0"/>
              </a:spcAft>
              <a:buClr>
                <a:schemeClr val="accent1"/>
              </a:buClr>
              <a:buSzPts val="2000"/>
              <a:buFont typeface="Arial"/>
              <a:buNone/>
              <a:defRPr sz="2000" b="0" i="0" u="none" strike="noStrike" cap="none">
                <a:solidFill>
                  <a:srgbClr val="FEF8F3"/>
                </a:solidFill>
                <a:latin typeface="Verdana"/>
                <a:ea typeface="Verdana"/>
                <a:cs typeface="Verdana"/>
                <a:sym typeface="Verdana"/>
              </a:defRPr>
            </a:lvl1pPr>
            <a:lvl2pPr marL="457200" marR="0" lvl="1" indent="0" algn="ctr" rtl="0">
              <a:spcBef>
                <a:spcPts val="400"/>
              </a:spcBef>
              <a:spcAft>
                <a:spcPts val="0"/>
              </a:spcAft>
              <a:buClr>
                <a:schemeClr val="accent2"/>
              </a:buClr>
              <a:buSzPts val="2000"/>
              <a:buFont typeface="Arial"/>
              <a:buNone/>
              <a:defRPr sz="2000" b="0" i="0" u="none" strike="noStrike" cap="none">
                <a:solidFill>
                  <a:srgbClr val="888888"/>
                </a:solidFill>
                <a:latin typeface="Verdana"/>
                <a:ea typeface="Verdana"/>
                <a:cs typeface="Verdana"/>
                <a:sym typeface="Verdana"/>
              </a:defRPr>
            </a:lvl2pPr>
            <a:lvl3pPr marL="914400" marR="0" lvl="2" indent="0" algn="ctr" rtl="0">
              <a:spcBef>
                <a:spcPts val="360"/>
              </a:spcBef>
              <a:spcAft>
                <a:spcPts val="0"/>
              </a:spcAft>
              <a:buClr>
                <a:schemeClr val="accent3"/>
              </a:buClr>
              <a:buSzPts val="1800"/>
              <a:buFont typeface="Arial"/>
              <a:buNone/>
              <a:defRPr sz="1800" b="0" i="0" u="none" strike="noStrike" cap="none">
                <a:solidFill>
                  <a:srgbClr val="888888"/>
                </a:solidFill>
                <a:latin typeface="Verdana"/>
                <a:ea typeface="Verdana"/>
                <a:cs typeface="Verdana"/>
                <a:sym typeface="Verdana"/>
              </a:defRPr>
            </a:lvl3pPr>
            <a:lvl4pPr marL="1371600" marR="0" lvl="3" indent="0" algn="ctr" rtl="0">
              <a:spcBef>
                <a:spcPts val="320"/>
              </a:spcBef>
              <a:spcAft>
                <a:spcPts val="0"/>
              </a:spcAft>
              <a:buClr>
                <a:schemeClr val="accent4"/>
              </a:buClr>
              <a:buSzPts val="1600"/>
              <a:buFont typeface="Arial"/>
              <a:buNone/>
              <a:defRPr sz="1600" b="0" i="0" u="none" strike="noStrike" cap="none">
                <a:solidFill>
                  <a:srgbClr val="888888"/>
                </a:solidFill>
                <a:latin typeface="Verdana"/>
                <a:ea typeface="Verdana"/>
                <a:cs typeface="Verdana"/>
                <a:sym typeface="Verdana"/>
              </a:defRPr>
            </a:lvl4pPr>
            <a:lvl5pPr marL="1828800" marR="0" lvl="4" indent="0" algn="ctr" rtl="0">
              <a:spcBef>
                <a:spcPts val="280"/>
              </a:spcBef>
              <a:spcAft>
                <a:spcPts val="0"/>
              </a:spcAft>
              <a:buClr>
                <a:schemeClr val="accent5"/>
              </a:buClr>
              <a:buSzPts val="1400"/>
              <a:buFont typeface="Arial"/>
              <a:buNone/>
              <a:defRPr sz="1400" b="0" i="0" u="none" strike="noStrike" cap="none">
                <a:solidFill>
                  <a:srgbClr val="888888"/>
                </a:solidFill>
                <a:latin typeface="Verdana"/>
                <a:ea typeface="Verdana"/>
                <a:cs typeface="Verdana"/>
                <a:sym typeface="Verdana"/>
              </a:defRPr>
            </a:lvl5pPr>
            <a:lvl6pPr marL="2286000" marR="0" lvl="5" indent="0" algn="ctr" rtl="0">
              <a:spcBef>
                <a:spcPts val="280"/>
              </a:spcBef>
              <a:spcAft>
                <a:spcPts val="0"/>
              </a:spcAft>
              <a:buClr>
                <a:schemeClr val="accent1"/>
              </a:buClr>
              <a:buSzPts val="1400"/>
              <a:buFont typeface="Arial"/>
              <a:buNone/>
              <a:defRPr sz="1400" b="0" i="0" u="none" strike="noStrike" cap="none">
                <a:solidFill>
                  <a:srgbClr val="888888"/>
                </a:solidFill>
                <a:latin typeface="Verdana"/>
                <a:ea typeface="Verdana"/>
                <a:cs typeface="Verdana"/>
                <a:sym typeface="Verdana"/>
              </a:defRPr>
            </a:lvl6pPr>
            <a:lvl7pPr marL="2743200" marR="0" lvl="6" indent="0" algn="ctr" rtl="0">
              <a:spcBef>
                <a:spcPts val="280"/>
              </a:spcBef>
              <a:spcAft>
                <a:spcPts val="0"/>
              </a:spcAft>
              <a:buClr>
                <a:schemeClr val="accent2"/>
              </a:buClr>
              <a:buSzPts val="1400"/>
              <a:buFont typeface="Arial"/>
              <a:buNone/>
              <a:defRPr sz="1400" b="0" i="0" u="none" strike="noStrike" cap="none">
                <a:solidFill>
                  <a:srgbClr val="888888"/>
                </a:solidFill>
                <a:latin typeface="Verdana"/>
                <a:ea typeface="Verdana"/>
                <a:cs typeface="Verdana"/>
                <a:sym typeface="Verdana"/>
              </a:defRPr>
            </a:lvl7pPr>
            <a:lvl8pPr marL="3200400" marR="0" lvl="7" indent="0" algn="ctr" rtl="0">
              <a:spcBef>
                <a:spcPts val="280"/>
              </a:spcBef>
              <a:spcAft>
                <a:spcPts val="0"/>
              </a:spcAft>
              <a:buClr>
                <a:schemeClr val="accent3"/>
              </a:buClr>
              <a:buSzPts val="1400"/>
              <a:buFont typeface="Arial"/>
              <a:buNone/>
              <a:defRPr sz="1400" b="0" i="0" u="none" strike="noStrike" cap="none">
                <a:solidFill>
                  <a:srgbClr val="888888"/>
                </a:solidFill>
                <a:latin typeface="Verdana"/>
                <a:ea typeface="Verdana"/>
                <a:cs typeface="Verdana"/>
                <a:sym typeface="Verdana"/>
              </a:defRPr>
            </a:lvl8pPr>
            <a:lvl9pPr marL="3657600" marR="0" lvl="8" indent="0" algn="ctr"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9pPr>
          </a:lstStyle>
          <a:p>
            <a:endParaRPr/>
          </a:p>
        </p:txBody>
      </p:sp>
      <p:sp>
        <p:nvSpPr>
          <p:cNvPr id="18" name="Google Shape;18;p2"/>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009999"/>
                </a:solidFill>
                <a:latin typeface="Verdana"/>
                <a:ea typeface="Verdana"/>
                <a:cs typeface="Verdana"/>
                <a:sym typeface="Verdana"/>
              </a:defRPr>
            </a:lvl1pPr>
            <a:lvl2pPr marL="0" marR="0" lvl="1" indent="0" algn="ctr" rtl="0">
              <a:spcBef>
                <a:spcPts val="0"/>
              </a:spcBef>
              <a:buNone/>
              <a:defRPr sz="1800" b="0" i="0" u="none" strike="noStrike" cap="none">
                <a:solidFill>
                  <a:srgbClr val="009999"/>
                </a:solidFill>
                <a:latin typeface="Verdana"/>
                <a:ea typeface="Verdana"/>
                <a:cs typeface="Verdana"/>
                <a:sym typeface="Verdana"/>
              </a:defRPr>
            </a:lvl2pPr>
            <a:lvl3pPr marL="0" marR="0" lvl="2" indent="0" algn="ctr" rtl="0">
              <a:spcBef>
                <a:spcPts val="0"/>
              </a:spcBef>
              <a:buNone/>
              <a:defRPr sz="1800" b="0" i="0" u="none" strike="noStrike" cap="none">
                <a:solidFill>
                  <a:srgbClr val="009999"/>
                </a:solidFill>
                <a:latin typeface="Verdana"/>
                <a:ea typeface="Verdana"/>
                <a:cs typeface="Verdana"/>
                <a:sym typeface="Verdana"/>
              </a:defRPr>
            </a:lvl3pPr>
            <a:lvl4pPr marL="0" marR="0" lvl="3" indent="0" algn="ctr" rtl="0">
              <a:spcBef>
                <a:spcPts val="0"/>
              </a:spcBef>
              <a:buNone/>
              <a:defRPr sz="1800" b="0" i="0" u="none" strike="noStrike" cap="none">
                <a:solidFill>
                  <a:srgbClr val="009999"/>
                </a:solidFill>
                <a:latin typeface="Verdana"/>
                <a:ea typeface="Verdana"/>
                <a:cs typeface="Verdana"/>
                <a:sym typeface="Verdana"/>
              </a:defRPr>
            </a:lvl4pPr>
            <a:lvl5pPr marL="0" marR="0" lvl="4" indent="0" algn="ctr" rtl="0">
              <a:spcBef>
                <a:spcPts val="0"/>
              </a:spcBef>
              <a:buNone/>
              <a:defRPr sz="1800" b="0" i="0" u="none" strike="noStrike" cap="none">
                <a:solidFill>
                  <a:srgbClr val="009999"/>
                </a:solidFill>
                <a:latin typeface="Verdana"/>
                <a:ea typeface="Verdana"/>
                <a:cs typeface="Verdana"/>
                <a:sym typeface="Verdana"/>
              </a:defRPr>
            </a:lvl5pPr>
            <a:lvl6pPr marL="0" marR="0" lvl="5" indent="0" algn="ctr" rtl="0">
              <a:spcBef>
                <a:spcPts val="0"/>
              </a:spcBef>
              <a:buNone/>
              <a:defRPr sz="1800" b="0" i="0" u="none" strike="noStrike" cap="none">
                <a:solidFill>
                  <a:srgbClr val="009999"/>
                </a:solidFill>
                <a:latin typeface="Verdana"/>
                <a:ea typeface="Verdana"/>
                <a:cs typeface="Verdana"/>
                <a:sym typeface="Verdana"/>
              </a:defRPr>
            </a:lvl6pPr>
            <a:lvl7pPr marL="0" marR="0" lvl="6" indent="0" algn="ctr" rtl="0">
              <a:spcBef>
                <a:spcPts val="0"/>
              </a:spcBef>
              <a:buNone/>
              <a:defRPr sz="1800" b="0" i="0" u="none" strike="noStrike" cap="none">
                <a:solidFill>
                  <a:srgbClr val="009999"/>
                </a:solidFill>
                <a:latin typeface="Verdana"/>
                <a:ea typeface="Verdana"/>
                <a:cs typeface="Verdana"/>
                <a:sym typeface="Verdana"/>
              </a:defRPr>
            </a:lvl7pPr>
            <a:lvl8pPr marL="0" marR="0" lvl="7" indent="0" algn="ctr" rtl="0">
              <a:spcBef>
                <a:spcPts val="0"/>
              </a:spcBef>
              <a:buNone/>
              <a:defRPr sz="1800" b="0" i="0" u="none" strike="noStrike" cap="none">
                <a:solidFill>
                  <a:srgbClr val="009999"/>
                </a:solidFill>
                <a:latin typeface="Verdana"/>
                <a:ea typeface="Verdana"/>
                <a:cs typeface="Verdana"/>
                <a:sym typeface="Verdana"/>
              </a:defRPr>
            </a:lvl8pPr>
            <a:lvl9pPr marL="0" marR="0" lvl="8" indent="0" algn="ctr" rtl="0">
              <a:spcBef>
                <a:spcPts val="0"/>
              </a:spcBef>
              <a:buNone/>
              <a:defRPr sz="1800" b="0" i="0" u="none" strike="noStrike" cap="none">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9" name="Google Shape;19;p2"/>
          <p:cNvSpPr txBox="1">
            <a:spLocks noGrp="1"/>
          </p:cNvSpPr>
          <p:nvPr>
            <p:ph type="ftr" idx="11"/>
          </p:nvPr>
        </p:nvSpPr>
        <p:spPr>
          <a:xfrm>
            <a:off x="649288" y="6453336"/>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20" name="Google Shape;20;p2"/>
          <p:cNvSpPr/>
          <p:nvPr/>
        </p:nvSpPr>
        <p:spPr>
          <a:xfrm>
            <a:off x="1815852" y="764704"/>
            <a:ext cx="7308300" cy="23763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4D99"/>
              </a:solidFill>
              <a:latin typeface="Verdana"/>
              <a:ea typeface="Verdana"/>
              <a:cs typeface="Verdana"/>
              <a:sym typeface="Verdana"/>
            </a:endParaRPr>
          </a:p>
        </p:txBody>
      </p:sp>
      <p:sp>
        <p:nvSpPr>
          <p:cNvPr id="21" name="Google Shape;21;p2"/>
          <p:cNvSpPr txBox="1">
            <a:spLocks noGrp="1"/>
          </p:cNvSpPr>
          <p:nvPr>
            <p:ph type="ctrTitle"/>
          </p:nvPr>
        </p:nvSpPr>
        <p:spPr>
          <a:xfrm>
            <a:off x="1815852" y="764704"/>
            <a:ext cx="7357200" cy="23847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rgbClr val="004D99"/>
              </a:buClr>
              <a:buSzPts val="6600"/>
              <a:buFont typeface="Verdana"/>
              <a:buNone/>
              <a:defRPr sz="6600" b="0" i="0" u="none" strike="noStrike" cap="none">
                <a:solidFill>
                  <a:srgbClr val="004D99"/>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2" name="Google Shape;22;p2"/>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u="none" strike="noStrike" cap="none">
                <a:solidFill>
                  <a:schemeClr val="lt1"/>
                </a:solidFill>
                <a:latin typeface="Verdana"/>
                <a:ea typeface="Verdana"/>
                <a:cs typeface="Verdana"/>
                <a:sym typeface="Verdana"/>
              </a:rPr>
              <a:t>© Copyright 2017, THE HOSPITAL FOR SICK CHILDREN AND THE COLLABORATING INSTITUTIONS.</a:t>
            </a:r>
            <a:r>
              <a:rPr lang="nl-NL" sz="900" b="0" i="0" u="none" strike="noStrike" cap="none">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t>
            </a:r>
            <a:r>
              <a:rPr lang="nl-NL" sz="900">
                <a:solidFill>
                  <a:schemeClr val="lt1"/>
                </a:solidFill>
                <a:latin typeface="Verdana"/>
                <a:ea typeface="Verdana"/>
                <a:cs typeface="Verdana"/>
                <a:sym typeface="Verdana"/>
              </a:rPr>
              <a:t>appropriate citation</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Afbeelding met bijschrift" type="picTx">
  <p:cSld name="PICTURE_WITH_CAPTION_TEXT">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952056" y="5085184"/>
            <a:ext cx="7772400" cy="594600"/>
          </a:xfrm>
          <a:prstGeom prst="rect">
            <a:avLst/>
          </a:prstGeom>
          <a:noFill/>
          <a:ln>
            <a:noFill/>
          </a:ln>
        </p:spPr>
        <p:txBody>
          <a:bodyPr spcFirstLastPara="1" wrap="square" lIns="91425" tIns="91425" rIns="91425" bIns="91425" anchor="b" anchorCtr="0">
            <a:noAutofit/>
          </a:bodyPr>
          <a:lstStyle>
            <a:lvl1pPr marL="0" marR="0" lvl="0" indent="0" algn="ctr" rtl="0">
              <a:spcBef>
                <a:spcPts val="0"/>
              </a:spcBef>
              <a:spcAft>
                <a:spcPts val="0"/>
              </a:spcAft>
              <a:buClr>
                <a:schemeClr val="dk2"/>
              </a:buClr>
              <a:buSzPts val="2200"/>
              <a:buFont typeface="Verdana"/>
              <a:buNone/>
              <a:defRPr sz="2200" b="1" i="0" u="none" strike="noStrike" cap="none">
                <a:solidFill>
                  <a:schemeClr val="dk2"/>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7" name="Google Shape;107;p13"/>
          <p:cNvSpPr>
            <a:spLocks noGrp="1"/>
          </p:cNvSpPr>
          <p:nvPr>
            <p:ph type="pic" idx="2"/>
          </p:nvPr>
        </p:nvSpPr>
        <p:spPr>
          <a:xfrm>
            <a:off x="650304" y="0"/>
            <a:ext cx="8458200" cy="4941300"/>
          </a:xfrm>
          <a:prstGeom prst="rect">
            <a:avLst/>
          </a:prstGeom>
          <a:noFill/>
          <a:ln>
            <a:noFill/>
          </a:ln>
        </p:spPr>
        <p:txBody>
          <a:bodyPr spcFirstLastPara="1" wrap="square" lIns="91425" tIns="91425" rIns="91425" bIns="91425" anchor="t" anchorCtr="0">
            <a:noAutofit/>
          </a:bodyPr>
          <a:lstStyle>
            <a:lvl1pPr marL="0" marR="0" lvl="0" indent="0" algn="l" rtl="0">
              <a:spcBef>
                <a:spcPts val="640"/>
              </a:spcBef>
              <a:spcAft>
                <a:spcPts val="0"/>
              </a:spcAft>
              <a:buClr>
                <a:schemeClr val="accent1"/>
              </a:buClr>
              <a:buSzPts val="3200"/>
              <a:buFont typeface="Arial"/>
              <a:buNone/>
              <a:defRPr sz="3200" b="0" i="0" u="none" strike="noStrike" cap="none">
                <a:solidFill>
                  <a:schemeClr val="dk1"/>
                </a:solidFill>
                <a:latin typeface="Verdana"/>
                <a:ea typeface="Verdana"/>
                <a:cs typeface="Verdana"/>
                <a:sym typeface="Verdana"/>
              </a:defRPr>
            </a:lvl1pPr>
            <a:lvl2pPr marL="457200" marR="0" lvl="1" indent="0" algn="l" rtl="0">
              <a:spcBef>
                <a:spcPts val="560"/>
              </a:spcBef>
              <a:spcAft>
                <a:spcPts val="0"/>
              </a:spcAft>
              <a:buClr>
                <a:schemeClr val="accent2"/>
              </a:buClr>
              <a:buSzPts val="2800"/>
              <a:buFont typeface="Arial"/>
              <a:buNone/>
              <a:defRPr sz="2800" b="0" i="0" u="none" strike="noStrike" cap="none">
                <a:solidFill>
                  <a:schemeClr val="dk1"/>
                </a:solidFill>
                <a:latin typeface="Verdana"/>
                <a:ea typeface="Verdana"/>
                <a:cs typeface="Verdana"/>
                <a:sym typeface="Verdana"/>
              </a:defRPr>
            </a:lvl2pPr>
            <a:lvl3pPr marL="914400" marR="0" lvl="2" indent="0" algn="l" rtl="0">
              <a:spcBef>
                <a:spcPts val="480"/>
              </a:spcBef>
              <a:spcAft>
                <a:spcPts val="0"/>
              </a:spcAft>
              <a:buClr>
                <a:schemeClr val="accent3"/>
              </a:buClr>
              <a:buSzPts val="2400"/>
              <a:buFont typeface="Arial"/>
              <a:buNone/>
              <a:defRPr sz="2400" b="0" i="0" u="none" strike="noStrike" cap="none">
                <a:solidFill>
                  <a:schemeClr val="dk1"/>
                </a:solidFill>
                <a:latin typeface="Verdana"/>
                <a:ea typeface="Verdana"/>
                <a:cs typeface="Verdana"/>
                <a:sym typeface="Verdana"/>
              </a:defRPr>
            </a:lvl3pPr>
            <a:lvl4pPr marL="1371600" marR="0" lvl="3" indent="0"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4pPr>
            <a:lvl5pPr marL="1828800" marR="0" lvl="4" indent="0" algn="l" rtl="0">
              <a:spcBef>
                <a:spcPts val="400"/>
              </a:spcBef>
              <a:spcAft>
                <a:spcPts val="0"/>
              </a:spcAft>
              <a:buClr>
                <a:schemeClr val="accent5"/>
              </a:buClr>
              <a:buSzPts val="2000"/>
              <a:buFont typeface="Arial"/>
              <a:buNone/>
              <a:defRPr sz="2000" b="0" i="0" u="none" strike="noStrike" cap="none">
                <a:solidFill>
                  <a:schemeClr val="dk1"/>
                </a:solidFill>
                <a:latin typeface="Verdana"/>
                <a:ea typeface="Verdana"/>
                <a:cs typeface="Verdana"/>
                <a:sym typeface="Verdana"/>
              </a:defRPr>
            </a:lvl5pPr>
            <a:lvl6pPr marL="2286000" marR="0" lvl="5" indent="0" algn="l" rtl="0">
              <a:spcBef>
                <a:spcPts val="400"/>
              </a:spcBef>
              <a:spcAft>
                <a:spcPts val="0"/>
              </a:spcAft>
              <a:buClr>
                <a:schemeClr val="accent1"/>
              </a:buClr>
              <a:buSzPts val="2000"/>
              <a:buFont typeface="Arial"/>
              <a:buNone/>
              <a:defRPr sz="2000" b="0" i="0" u="none" strike="noStrike" cap="none">
                <a:solidFill>
                  <a:schemeClr val="dk1"/>
                </a:solidFill>
                <a:latin typeface="Verdana"/>
                <a:ea typeface="Verdana"/>
                <a:cs typeface="Verdana"/>
                <a:sym typeface="Verdana"/>
              </a:defRPr>
            </a:lvl6pPr>
            <a:lvl7pPr marL="2743200" marR="0" lvl="6" indent="0" algn="l" rtl="0">
              <a:spcBef>
                <a:spcPts val="400"/>
              </a:spcBef>
              <a:spcAft>
                <a:spcPts val="0"/>
              </a:spcAft>
              <a:buClr>
                <a:schemeClr val="accent2"/>
              </a:buClr>
              <a:buSzPts val="2000"/>
              <a:buFont typeface="Arial"/>
              <a:buNone/>
              <a:defRPr sz="2000" b="0" i="0" u="none" strike="noStrike" cap="none">
                <a:solidFill>
                  <a:schemeClr val="dk1"/>
                </a:solidFill>
                <a:latin typeface="Verdana"/>
                <a:ea typeface="Verdana"/>
                <a:cs typeface="Verdana"/>
                <a:sym typeface="Verdana"/>
              </a:defRPr>
            </a:lvl7pPr>
            <a:lvl8pPr marL="3200400" marR="0" lvl="7" indent="0" algn="l" rtl="0">
              <a:spcBef>
                <a:spcPts val="400"/>
              </a:spcBef>
              <a:spcAft>
                <a:spcPts val="0"/>
              </a:spcAft>
              <a:buClr>
                <a:schemeClr val="accent3"/>
              </a:buClr>
              <a:buSzPts val="2000"/>
              <a:buFont typeface="Arial"/>
              <a:buNone/>
              <a:defRPr sz="2000" b="0" i="0" u="none" strike="noStrike" cap="none">
                <a:solidFill>
                  <a:schemeClr val="dk1"/>
                </a:solidFill>
                <a:latin typeface="Verdana"/>
                <a:ea typeface="Verdana"/>
                <a:cs typeface="Verdana"/>
                <a:sym typeface="Verdana"/>
              </a:defRPr>
            </a:lvl8pPr>
            <a:lvl9pPr marL="3657600" marR="0" lvl="8" indent="0"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9pPr>
          </a:lstStyle>
          <a:p>
            <a:endParaRPr/>
          </a:p>
        </p:txBody>
      </p:sp>
      <p:sp>
        <p:nvSpPr>
          <p:cNvPr id="108" name="Google Shape;108;p13"/>
          <p:cNvSpPr txBox="1">
            <a:spLocks noGrp="1"/>
          </p:cNvSpPr>
          <p:nvPr>
            <p:ph type="body" idx="1"/>
          </p:nvPr>
        </p:nvSpPr>
        <p:spPr>
          <a:xfrm>
            <a:off x="952056" y="5685906"/>
            <a:ext cx="7772400" cy="612600"/>
          </a:xfrm>
          <a:prstGeom prst="rect">
            <a:avLst/>
          </a:prstGeom>
          <a:noFill/>
          <a:ln>
            <a:noFill/>
          </a:ln>
        </p:spPr>
        <p:txBody>
          <a:bodyPr spcFirstLastPara="1" wrap="square" lIns="91425" tIns="91425" rIns="91425" bIns="91425" anchor="t" anchorCtr="0">
            <a:noAutofit/>
          </a:bodyPr>
          <a:lstStyle>
            <a:lvl1pPr marL="457200" marR="0" lvl="0" indent="-228600" algn="ctr" rtl="0">
              <a:spcBef>
                <a:spcPts val="320"/>
              </a:spcBef>
              <a:spcAft>
                <a:spcPts val="0"/>
              </a:spcAft>
              <a:buClr>
                <a:schemeClr val="accent1"/>
              </a:buClr>
              <a:buSzPts val="1600"/>
              <a:buFont typeface="Arial"/>
              <a:buNone/>
              <a:defRPr sz="1600" b="0" i="0" u="none" strike="noStrike" cap="none">
                <a:solidFill>
                  <a:schemeClr val="dk1"/>
                </a:solidFill>
                <a:latin typeface="Verdana"/>
                <a:ea typeface="Verdana"/>
                <a:cs typeface="Verdana"/>
                <a:sym typeface="Verdana"/>
              </a:defRPr>
            </a:lvl1pPr>
            <a:lvl2pPr marL="914400" marR="0" lvl="1" indent="-228600" algn="l" rtl="0">
              <a:spcBef>
                <a:spcPts val="240"/>
              </a:spcBef>
              <a:spcAft>
                <a:spcPts val="0"/>
              </a:spcAft>
              <a:buClr>
                <a:schemeClr val="accent2"/>
              </a:buClr>
              <a:buSzPts val="12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spcBef>
                <a:spcPts val="200"/>
              </a:spcBef>
              <a:spcAft>
                <a:spcPts val="0"/>
              </a:spcAft>
              <a:buClr>
                <a:schemeClr val="accent3"/>
              </a:buClr>
              <a:buSzPts val="1000"/>
              <a:buFont typeface="Arial"/>
              <a:buNone/>
              <a:defRPr sz="1000" b="0" i="0" u="none" strike="noStrike" cap="none">
                <a:solidFill>
                  <a:schemeClr val="dk1"/>
                </a:solidFill>
                <a:latin typeface="Verdana"/>
                <a:ea typeface="Verdana"/>
                <a:cs typeface="Verdana"/>
                <a:sym typeface="Verdana"/>
              </a:defRPr>
            </a:lvl3pPr>
            <a:lvl4pPr marL="1828800" marR="0" lvl="3"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4pPr>
            <a:lvl5pPr marL="2286000" marR="0" lvl="4" indent="-228600" algn="l" rtl="0">
              <a:spcBef>
                <a:spcPts val="180"/>
              </a:spcBef>
              <a:spcAft>
                <a:spcPts val="0"/>
              </a:spcAft>
              <a:buClr>
                <a:schemeClr val="accent5"/>
              </a:buClr>
              <a:buSzPts val="900"/>
              <a:buFont typeface="Arial"/>
              <a:buNone/>
              <a:defRPr sz="900" b="0" i="0" u="none" strike="noStrike" cap="none">
                <a:solidFill>
                  <a:schemeClr val="dk1"/>
                </a:solidFill>
                <a:latin typeface="Verdana"/>
                <a:ea typeface="Verdana"/>
                <a:cs typeface="Verdana"/>
                <a:sym typeface="Verdana"/>
              </a:defRPr>
            </a:lvl5pPr>
            <a:lvl6pPr marL="2743200" marR="0" lvl="5" indent="-228600" algn="l" rtl="0">
              <a:spcBef>
                <a:spcPts val="180"/>
              </a:spcBef>
              <a:spcAft>
                <a:spcPts val="0"/>
              </a:spcAft>
              <a:buClr>
                <a:schemeClr val="accent1"/>
              </a:buClr>
              <a:buSzPts val="900"/>
              <a:buFont typeface="Arial"/>
              <a:buNone/>
              <a:defRPr sz="900" b="0" i="0" u="none" strike="noStrike" cap="none">
                <a:solidFill>
                  <a:schemeClr val="dk1"/>
                </a:solidFill>
                <a:latin typeface="Verdana"/>
                <a:ea typeface="Verdana"/>
                <a:cs typeface="Verdana"/>
                <a:sym typeface="Verdana"/>
              </a:defRPr>
            </a:lvl6pPr>
            <a:lvl7pPr marL="3200400" marR="0" lvl="6" indent="-228600" algn="l" rtl="0">
              <a:spcBef>
                <a:spcPts val="180"/>
              </a:spcBef>
              <a:spcAft>
                <a:spcPts val="0"/>
              </a:spcAft>
              <a:buClr>
                <a:schemeClr val="accent2"/>
              </a:buClr>
              <a:buSzPts val="900"/>
              <a:buFont typeface="Arial"/>
              <a:buNone/>
              <a:defRPr sz="900" b="0" i="0" u="none" strike="noStrike" cap="none">
                <a:solidFill>
                  <a:schemeClr val="dk1"/>
                </a:solidFill>
                <a:latin typeface="Verdana"/>
                <a:ea typeface="Verdana"/>
                <a:cs typeface="Verdana"/>
                <a:sym typeface="Verdana"/>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dk1"/>
                </a:solidFill>
                <a:latin typeface="Verdana"/>
                <a:ea typeface="Verdana"/>
                <a:cs typeface="Verdana"/>
                <a:sym typeface="Verdana"/>
              </a:defRPr>
            </a:lvl8pPr>
            <a:lvl9pPr marL="4114800" marR="0" lvl="8"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9pPr>
          </a:lstStyle>
          <a:p>
            <a:endParaRPr/>
          </a:p>
        </p:txBody>
      </p:sp>
      <p:sp>
        <p:nvSpPr>
          <p:cNvPr id="109" name="Google Shape;109;p13"/>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10" name="Google Shape;110;p13"/>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11" name="Google Shape;111;p13"/>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el en verticale tekst" type="vertTx">
  <p:cSld name="VERTICAL_TEXT">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4" name="Google Shape;114;p14"/>
          <p:cNvSpPr txBox="1">
            <a:spLocks noGrp="1"/>
          </p:cNvSpPr>
          <p:nvPr>
            <p:ph type="body" idx="1"/>
          </p:nvPr>
        </p:nvSpPr>
        <p:spPr>
          <a:xfrm rot="5400000">
            <a:off x="2454148" y="87092"/>
            <a:ext cx="4680600" cy="76200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15" name="Google Shape;115;p14"/>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16" name="Google Shape;116;p14"/>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17" name="Google Shape;117;p14"/>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e titel en tekst" type="vertTitleAndTx">
  <p:cSld name="VERTICAL_TITLE_AND_VERTICAL_TEXT">
    <p:spTree>
      <p:nvGrpSpPr>
        <p:cNvPr id="1" name="Shape 118"/>
        <p:cNvGrpSpPr/>
        <p:nvPr/>
      </p:nvGrpSpPr>
      <p:grpSpPr>
        <a:xfrm>
          <a:off x="0" y="0"/>
          <a:ext cx="0" cy="0"/>
          <a:chOff x="0" y="0"/>
          <a:chExt cx="0" cy="0"/>
        </a:xfrm>
      </p:grpSpPr>
      <p:sp>
        <p:nvSpPr>
          <p:cNvPr id="119" name="Google Shape;119;p15"/>
          <p:cNvSpPr txBox="1">
            <a:spLocks noGrp="1"/>
          </p:cNvSpPr>
          <p:nvPr>
            <p:ph type="title"/>
          </p:nvPr>
        </p:nvSpPr>
        <p:spPr>
          <a:xfrm rot="5400000">
            <a:off x="5018422" y="2324088"/>
            <a:ext cx="5851500" cy="17526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20" name="Google Shape;120;p15"/>
          <p:cNvSpPr txBox="1">
            <a:spLocks noGrp="1"/>
          </p:cNvSpPr>
          <p:nvPr>
            <p:ph type="body" idx="1"/>
          </p:nvPr>
        </p:nvSpPr>
        <p:spPr>
          <a:xfrm rot="5400000">
            <a:off x="979822" y="190488"/>
            <a:ext cx="5851500" cy="60198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21" name="Google Shape;121;p15"/>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22" name="Google Shape;122;p15"/>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23" name="Google Shape;123;p15"/>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angepaste indeling">
  <p:cSld name="Aangepaste indeling">
    <p:spTree>
      <p:nvGrpSpPr>
        <p:cNvPr id="1" name="Shape 124"/>
        <p:cNvGrpSpPr/>
        <p:nvPr/>
      </p:nvGrpSpPr>
      <p:grpSpPr>
        <a:xfrm>
          <a:off x="0" y="0"/>
          <a:ext cx="0" cy="0"/>
          <a:chOff x="0" y="0"/>
          <a:chExt cx="0" cy="0"/>
        </a:xfrm>
      </p:grpSpPr>
      <p:sp>
        <p:nvSpPr>
          <p:cNvPr id="125" name="Google Shape;125;p16"/>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26" name="Google Shape;126;p16"/>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27" name="Google Shape;127;p16"/>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28" name="Google Shape;128;p16"/>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1 1">
  <p:cSld name="SECTION_TITLE_AND_DESCRIPTION_1_1">
    <p:bg>
      <p:bgPr>
        <a:solidFill>
          <a:srgbClr val="009999"/>
        </a:solidFill>
        <a:effectLst/>
      </p:bgPr>
    </p:bg>
    <p:spTree>
      <p:nvGrpSpPr>
        <p:cNvPr id="1" name="Shape 129"/>
        <p:cNvGrpSpPr/>
        <p:nvPr/>
      </p:nvGrpSpPr>
      <p:grpSpPr>
        <a:xfrm>
          <a:off x="0" y="0"/>
          <a:ext cx="0" cy="0"/>
          <a:chOff x="0" y="0"/>
          <a:chExt cx="0" cy="0"/>
        </a:xfrm>
      </p:grpSpPr>
      <p:sp>
        <p:nvSpPr>
          <p:cNvPr id="130" name="Google Shape;130;p17"/>
          <p:cNvSpPr txBox="1">
            <a:spLocks noGrp="1"/>
          </p:cNvSpPr>
          <p:nvPr>
            <p:ph type="sldNum" idx="12"/>
          </p:nvPr>
        </p:nvSpPr>
        <p:spPr>
          <a:xfrm>
            <a:off x="8490250" y="6241346"/>
            <a:ext cx="548700" cy="524700"/>
          </a:xfrm>
          <a:prstGeom prst="rect">
            <a:avLst/>
          </a:prstGeom>
          <a:ln>
            <a:noFill/>
          </a:ln>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39"/>
        <p:cNvGrpSpPr/>
        <p:nvPr/>
      </p:nvGrpSpPr>
      <p:grpSpPr>
        <a:xfrm>
          <a:off x="0" y="0"/>
          <a:ext cx="0" cy="0"/>
          <a:chOff x="0" y="0"/>
          <a:chExt cx="0" cy="0"/>
        </a:xfrm>
      </p:grpSpPr>
      <p:sp>
        <p:nvSpPr>
          <p:cNvPr id="140" name="Google Shape;140;p20"/>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41" name="Google Shape;141;p20"/>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2" name="Google Shape;142;p20"/>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3" name="Google Shape;143;p20"/>
          <p:cNvSpPr txBox="1">
            <a:spLocks noGrp="1"/>
          </p:cNvSpPr>
          <p:nvPr>
            <p:ph type="title"/>
          </p:nvPr>
        </p:nvSpPr>
        <p:spPr>
          <a:xfrm>
            <a:off x="840432" y="4270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Last slide 2">
  <p:cSld name="Last slide_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8529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3">
            <a:alphaModFix/>
          </a:blip>
          <a:srcRect/>
          <a:stretch/>
        </p:blipFill>
        <p:spPr>
          <a:xfrm>
            <a:off x="1835696" y="3537072"/>
            <a:ext cx="576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1856233" y="4329160"/>
            <a:ext cx="540000" cy="540000"/>
          </a:xfrm>
          <a:prstGeom prst="rect">
            <a:avLst/>
          </a:prstGeom>
          <a:noFill/>
          <a:ln>
            <a:noFill/>
          </a:ln>
        </p:spPr>
      </p:pic>
      <p:sp>
        <p:nvSpPr>
          <p:cNvPr id="151" name="Google Shape;151;p21"/>
          <p:cNvSpPr txBox="1"/>
          <p:nvPr/>
        </p:nvSpPr>
        <p:spPr>
          <a:xfrm>
            <a:off x="2588275" y="44452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6810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t>
            </a:r>
            <a:r>
              <a:rPr lang="nl-NL" sz="900">
                <a:solidFill>
                  <a:schemeClr val="lt1"/>
                </a:solidFill>
                <a:latin typeface="Verdana"/>
                <a:ea typeface="Verdana"/>
                <a:cs typeface="Verdana"/>
                <a:sym typeface="Verdana"/>
              </a:rPr>
              <a:t>appropriate citation</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9730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eldia" type="title">
  <p:cSld name="TITLE">
    <p:bg>
      <p:bgPr>
        <a:solidFill>
          <a:srgbClr val="009999"/>
        </a:solidFill>
        <a:effectLst/>
      </p:bgPr>
    </p:bg>
    <p:spTree>
      <p:nvGrpSpPr>
        <p:cNvPr id="1" name="Shape 473"/>
        <p:cNvGrpSpPr/>
        <p:nvPr/>
      </p:nvGrpSpPr>
      <p:grpSpPr>
        <a:xfrm>
          <a:off x="0" y="0"/>
          <a:ext cx="0" cy="0"/>
          <a:chOff x="0" y="0"/>
          <a:chExt cx="0" cy="0"/>
        </a:xfrm>
      </p:grpSpPr>
      <p:sp>
        <p:nvSpPr>
          <p:cNvPr id="474" name="Google Shape;474;p67"/>
          <p:cNvSpPr txBox="1">
            <a:spLocks noGrp="1"/>
          </p:cNvSpPr>
          <p:nvPr>
            <p:ph type="subTitle" idx="1"/>
          </p:nvPr>
        </p:nvSpPr>
        <p:spPr>
          <a:xfrm>
            <a:off x="827584" y="3501008"/>
            <a:ext cx="6461700" cy="1066800"/>
          </a:xfrm>
          <a:prstGeom prst="rect">
            <a:avLst/>
          </a:prstGeom>
          <a:noFill/>
          <a:ln>
            <a:noFill/>
          </a:ln>
        </p:spPr>
        <p:txBody>
          <a:bodyPr spcFirstLastPara="1" wrap="square" lIns="91425" tIns="45700" rIns="91425" bIns="45700" anchor="t" anchorCtr="0">
            <a:noAutofit/>
          </a:bodyPr>
          <a:lstStyle>
            <a:lvl1pPr lvl="0" algn="l" rtl="0">
              <a:spcBef>
                <a:spcPts val="400"/>
              </a:spcBef>
              <a:spcAft>
                <a:spcPts val="0"/>
              </a:spcAft>
              <a:buSzPts val="2000"/>
              <a:buNone/>
              <a:defRPr sz="2000">
                <a:solidFill>
                  <a:srgbClr val="FEF8F3"/>
                </a:solidFill>
              </a:defRPr>
            </a:lvl1pPr>
            <a:lvl2pPr lvl="1" algn="ctr" rtl="0">
              <a:spcBef>
                <a:spcPts val="400"/>
              </a:spcBef>
              <a:spcAft>
                <a:spcPts val="0"/>
              </a:spcAft>
              <a:buSzPts val="2000"/>
              <a:buNone/>
              <a:defRPr>
                <a:solidFill>
                  <a:srgbClr val="888888"/>
                </a:solidFill>
              </a:defRPr>
            </a:lvl2pPr>
            <a:lvl3pPr lvl="2" algn="ctr" rtl="0">
              <a:spcBef>
                <a:spcPts val="360"/>
              </a:spcBef>
              <a:spcAft>
                <a:spcPts val="0"/>
              </a:spcAft>
              <a:buSzPts val="1800"/>
              <a:buNone/>
              <a:defRPr>
                <a:solidFill>
                  <a:srgbClr val="888888"/>
                </a:solidFill>
              </a:defRPr>
            </a:lvl3pPr>
            <a:lvl4pPr lvl="3" algn="ctr" rtl="0">
              <a:spcBef>
                <a:spcPts val="320"/>
              </a:spcBef>
              <a:spcAft>
                <a:spcPts val="0"/>
              </a:spcAft>
              <a:buSzPts val="1600"/>
              <a:buNone/>
              <a:defRPr>
                <a:solidFill>
                  <a:srgbClr val="888888"/>
                </a:solidFill>
              </a:defRPr>
            </a:lvl4pPr>
            <a:lvl5pPr lvl="4" algn="ctr" rtl="0">
              <a:spcBef>
                <a:spcPts val="280"/>
              </a:spcBef>
              <a:spcAft>
                <a:spcPts val="0"/>
              </a:spcAft>
              <a:buSzPts val="1400"/>
              <a:buNone/>
              <a:defRPr>
                <a:solidFill>
                  <a:srgbClr val="888888"/>
                </a:solidFill>
              </a:defRPr>
            </a:lvl5pPr>
            <a:lvl6pPr lvl="5" algn="ctr" rtl="0">
              <a:spcBef>
                <a:spcPts val="280"/>
              </a:spcBef>
              <a:spcAft>
                <a:spcPts val="0"/>
              </a:spcAft>
              <a:buSzPts val="1400"/>
              <a:buNone/>
              <a:defRPr>
                <a:solidFill>
                  <a:srgbClr val="888888"/>
                </a:solidFill>
              </a:defRPr>
            </a:lvl6pPr>
            <a:lvl7pPr lvl="6" algn="ctr" rtl="0">
              <a:spcBef>
                <a:spcPts val="280"/>
              </a:spcBef>
              <a:spcAft>
                <a:spcPts val="0"/>
              </a:spcAft>
              <a:buSzPts val="1400"/>
              <a:buNone/>
              <a:defRPr>
                <a:solidFill>
                  <a:srgbClr val="888888"/>
                </a:solidFill>
              </a:defRPr>
            </a:lvl7pPr>
            <a:lvl8pPr lvl="7" algn="ctr" rtl="0">
              <a:spcBef>
                <a:spcPts val="280"/>
              </a:spcBef>
              <a:spcAft>
                <a:spcPts val="0"/>
              </a:spcAft>
              <a:buSzPts val="1400"/>
              <a:buNone/>
              <a:defRPr>
                <a:solidFill>
                  <a:srgbClr val="888888"/>
                </a:solidFill>
              </a:defRPr>
            </a:lvl8pPr>
            <a:lvl9pPr lvl="8" algn="ctr" rtl="0">
              <a:spcBef>
                <a:spcPts val="280"/>
              </a:spcBef>
              <a:spcAft>
                <a:spcPts val="0"/>
              </a:spcAft>
              <a:buSzPts val="1400"/>
              <a:buNone/>
              <a:defRPr>
                <a:solidFill>
                  <a:srgbClr val="888888"/>
                </a:solidFill>
              </a:defRPr>
            </a:lvl9pPr>
          </a:lstStyle>
          <a:p>
            <a:endParaRPr/>
          </a:p>
        </p:txBody>
      </p:sp>
      <p:sp>
        <p:nvSpPr>
          <p:cNvPr id="475" name="Google Shape;475;p67"/>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476" name="Google Shape;476;p67"/>
          <p:cNvSpPr txBox="1">
            <a:spLocks noGrp="1"/>
          </p:cNvSpPr>
          <p:nvPr>
            <p:ph type="ftr" idx="11"/>
          </p:nvPr>
        </p:nvSpPr>
        <p:spPr>
          <a:xfrm>
            <a:off x="649288" y="6453336"/>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chemeClr val="lt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77" name="Google Shape;477;p67"/>
          <p:cNvSpPr/>
          <p:nvPr/>
        </p:nvSpPr>
        <p:spPr>
          <a:xfrm>
            <a:off x="1815852" y="764704"/>
            <a:ext cx="7308300" cy="23763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4D99"/>
              </a:solidFill>
              <a:latin typeface="Verdana"/>
              <a:ea typeface="Verdana"/>
              <a:cs typeface="Verdana"/>
              <a:sym typeface="Verdana"/>
            </a:endParaRPr>
          </a:p>
        </p:txBody>
      </p:sp>
      <p:sp>
        <p:nvSpPr>
          <p:cNvPr id="478" name="Google Shape;478;p67"/>
          <p:cNvSpPr txBox="1">
            <a:spLocks noGrp="1"/>
          </p:cNvSpPr>
          <p:nvPr>
            <p:ph type="ctrTitle"/>
          </p:nvPr>
        </p:nvSpPr>
        <p:spPr>
          <a:xfrm>
            <a:off x="1815852" y="764704"/>
            <a:ext cx="7357200" cy="2384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004D99"/>
              </a:buClr>
              <a:buSzPts val="6600"/>
              <a:buFont typeface="Verdana"/>
              <a:buNone/>
              <a:defRPr sz="6600">
                <a:solidFill>
                  <a:srgbClr val="004D99"/>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79" name="Google Shape;479;p67"/>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u="none" strike="noStrike" cap="none">
                <a:solidFill>
                  <a:schemeClr val="lt1"/>
                </a:solidFill>
                <a:latin typeface="Verdana"/>
                <a:ea typeface="Verdana"/>
                <a:cs typeface="Verdana"/>
                <a:sym typeface="Verdana"/>
              </a:rPr>
              <a:t>© Copyright 2017, THE HOSPITAL FOR SICK CHILDREN AND THE COLLABORATING INSTITUTIONS.</a:t>
            </a:r>
            <a:r>
              <a:rPr lang="nl-NL" sz="900" b="0" i="0" u="none" strike="noStrike" cap="none">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appropriate citation.</a:t>
            </a:r>
            <a:endParaRPr sz="900">
              <a:solidFill>
                <a:schemeClr val="lt1"/>
              </a:solidFill>
              <a:latin typeface="Verdana"/>
              <a:ea typeface="Verdana"/>
              <a:cs typeface="Verdana"/>
              <a:sym typeface="Verdan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el en object" type="obj">
  <p:cSld name="OBJECT">
    <p:bg>
      <p:bgPr>
        <a:solidFill>
          <a:schemeClr val="lt1"/>
        </a:solidFill>
        <a:effectLst/>
      </p:bgPr>
    </p:bg>
    <p:spTree>
      <p:nvGrpSpPr>
        <p:cNvPr id="1" name="Shape 480"/>
        <p:cNvGrpSpPr/>
        <p:nvPr/>
      </p:nvGrpSpPr>
      <p:grpSpPr>
        <a:xfrm>
          <a:off x="0" y="0"/>
          <a:ext cx="0" cy="0"/>
          <a:chOff x="0" y="0"/>
          <a:chExt cx="0" cy="0"/>
        </a:xfrm>
      </p:grpSpPr>
      <p:sp>
        <p:nvSpPr>
          <p:cNvPr id="481" name="Google Shape;481;p68"/>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dk1"/>
              </a:buClr>
              <a:buSzPts val="4000"/>
              <a:buFont typeface="Verdana"/>
              <a:buNone/>
              <a:defRPr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2" name="Google Shape;482;p68"/>
          <p:cNvSpPr txBox="1">
            <a:spLocks noGrp="1"/>
          </p:cNvSpPr>
          <p:nvPr>
            <p:ph type="body" idx="1"/>
          </p:nvPr>
        </p:nvSpPr>
        <p:spPr>
          <a:xfrm>
            <a:off x="840432" y="1417638"/>
            <a:ext cx="7620000" cy="49833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SzPts val="1800"/>
              <a:buChar char="•"/>
              <a:defRPr/>
            </a:lvl1pPr>
            <a:lvl2pPr marL="914400" lvl="1" indent="-342900" algn="l" rtl="0">
              <a:spcBef>
                <a:spcPts val="360"/>
              </a:spcBef>
              <a:spcAft>
                <a:spcPts val="0"/>
              </a:spcAft>
              <a:buSzPts val="1800"/>
              <a:buChar char="•"/>
              <a:defRPr/>
            </a:lvl2pPr>
            <a:lvl3pPr marL="1371600" lvl="2" indent="-342900" algn="l" rtl="0">
              <a:spcBef>
                <a:spcPts val="360"/>
              </a:spcBef>
              <a:spcAft>
                <a:spcPts val="0"/>
              </a:spcAft>
              <a:buSzPts val="1800"/>
              <a:buChar char="•"/>
              <a:defRPr/>
            </a:lvl3pPr>
            <a:lvl4pPr marL="1828800" lvl="3" indent="-342900" algn="l" rtl="0">
              <a:spcBef>
                <a:spcPts val="360"/>
              </a:spcBef>
              <a:spcAft>
                <a:spcPts val="0"/>
              </a:spcAft>
              <a:buSzPts val="1800"/>
              <a:buChar char="•"/>
              <a:defRPr/>
            </a:lvl4pPr>
            <a:lvl5pPr marL="2286000" lvl="4" indent="-342900" algn="l" rtl="0">
              <a:spcBef>
                <a:spcPts val="360"/>
              </a:spcBef>
              <a:spcAft>
                <a:spcPts val="0"/>
              </a:spcAft>
              <a:buSzPts val="180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483" name="Google Shape;483;p68"/>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84" name="Google Shape;484;p68"/>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485" name="Google Shape;485;p68"/>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Vergelijking" type="twoTxTwoObj">
  <p:cSld name="TWO_OBJECTS_WITH_TEXT">
    <p:spTree>
      <p:nvGrpSpPr>
        <p:cNvPr id="1" name="Shape 486"/>
        <p:cNvGrpSpPr/>
        <p:nvPr/>
      </p:nvGrpSpPr>
      <p:grpSpPr>
        <a:xfrm>
          <a:off x="0" y="0"/>
          <a:ext cx="0" cy="0"/>
          <a:chOff x="0" y="0"/>
          <a:chExt cx="0" cy="0"/>
        </a:xfrm>
      </p:grpSpPr>
      <p:sp>
        <p:nvSpPr>
          <p:cNvPr id="487" name="Google Shape;487;p69"/>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dk1"/>
              </a:buClr>
              <a:buSzPts val="4600"/>
              <a:buFont typeface="Verdana"/>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8" name="Google Shape;488;p69"/>
          <p:cNvSpPr txBox="1">
            <a:spLocks noGrp="1"/>
          </p:cNvSpPr>
          <p:nvPr>
            <p:ph type="body" idx="1"/>
          </p:nvPr>
        </p:nvSpPr>
        <p:spPr>
          <a:xfrm>
            <a:off x="840432" y="1535113"/>
            <a:ext cx="3657600" cy="639900"/>
          </a:xfrm>
          <a:prstGeom prst="rect">
            <a:avLst/>
          </a:prstGeom>
          <a:noFill/>
          <a:ln>
            <a:noFill/>
          </a:ln>
        </p:spPr>
        <p:txBody>
          <a:bodyPr spcFirstLastPara="1" wrap="square" lIns="91425" tIns="45700" rIns="91425" bIns="45700" anchor="b" anchorCtr="0">
            <a:noAutofit/>
          </a:bodyPr>
          <a:lstStyle>
            <a:lvl1pPr marL="457200" lvl="0" indent="-228600" algn="ctr" rtl="0">
              <a:spcBef>
                <a:spcPts val="400"/>
              </a:spcBef>
              <a:spcAft>
                <a:spcPts val="0"/>
              </a:spcAft>
              <a:buSzPts val="2000"/>
              <a:buNone/>
              <a:defRPr sz="2000" b="1">
                <a:solidFill>
                  <a:schemeClr val="dk2"/>
                </a:solidFill>
              </a:defRPr>
            </a:lvl1pPr>
            <a:lvl2pPr marL="914400" lvl="1" indent="-228600" algn="l" rtl="0">
              <a:spcBef>
                <a:spcPts val="400"/>
              </a:spcBef>
              <a:spcAft>
                <a:spcPts val="0"/>
              </a:spcAft>
              <a:buSzPts val="2000"/>
              <a:buNone/>
              <a:defRPr sz="2000" b="1"/>
            </a:lvl2pPr>
            <a:lvl3pPr marL="1371600" lvl="2" indent="-228600" algn="l" rtl="0">
              <a:spcBef>
                <a:spcPts val="360"/>
              </a:spcBef>
              <a:spcAft>
                <a:spcPts val="0"/>
              </a:spcAft>
              <a:buSzPts val="1800"/>
              <a:buNone/>
              <a:defRPr sz="1800" b="1"/>
            </a:lvl3pPr>
            <a:lvl4pPr marL="1828800" lvl="3" indent="-228600" algn="l" rtl="0">
              <a:spcBef>
                <a:spcPts val="320"/>
              </a:spcBef>
              <a:spcAft>
                <a:spcPts val="0"/>
              </a:spcAft>
              <a:buSzPts val="1600"/>
              <a:buNone/>
              <a:defRPr sz="1600" b="1"/>
            </a:lvl4pPr>
            <a:lvl5pPr marL="2286000" lvl="4" indent="-228600" algn="l" rtl="0">
              <a:spcBef>
                <a:spcPts val="320"/>
              </a:spcBef>
              <a:spcAft>
                <a:spcPts val="0"/>
              </a:spcAft>
              <a:buSzPts val="1600"/>
              <a:buNone/>
              <a:defRPr sz="1600" b="1"/>
            </a:lvl5pPr>
            <a:lvl6pPr marL="2743200" lvl="5" indent="-228600" algn="l" rtl="0">
              <a:spcBef>
                <a:spcPts val="320"/>
              </a:spcBef>
              <a:spcAft>
                <a:spcPts val="0"/>
              </a:spcAft>
              <a:buSzPts val="1600"/>
              <a:buNone/>
              <a:defRPr sz="1600" b="1"/>
            </a:lvl6pPr>
            <a:lvl7pPr marL="3200400" lvl="6" indent="-228600" algn="l" rtl="0">
              <a:spcBef>
                <a:spcPts val="320"/>
              </a:spcBef>
              <a:spcAft>
                <a:spcPts val="0"/>
              </a:spcAft>
              <a:buSzPts val="1600"/>
              <a:buNone/>
              <a:defRPr sz="1600" b="1"/>
            </a:lvl7pPr>
            <a:lvl8pPr marL="3657600" lvl="7" indent="-228600" algn="l" rtl="0">
              <a:spcBef>
                <a:spcPts val="320"/>
              </a:spcBef>
              <a:spcAft>
                <a:spcPts val="0"/>
              </a:spcAft>
              <a:buSzPts val="1600"/>
              <a:buNone/>
              <a:defRPr sz="1600" b="1"/>
            </a:lvl8pPr>
            <a:lvl9pPr marL="4114800" lvl="8" indent="-228600" algn="l" rtl="0">
              <a:spcBef>
                <a:spcPts val="320"/>
              </a:spcBef>
              <a:spcAft>
                <a:spcPts val="0"/>
              </a:spcAft>
              <a:buSzPts val="1600"/>
              <a:buNone/>
              <a:defRPr sz="1600" b="1"/>
            </a:lvl9pPr>
          </a:lstStyle>
          <a:p>
            <a:endParaRPr/>
          </a:p>
        </p:txBody>
      </p:sp>
      <p:sp>
        <p:nvSpPr>
          <p:cNvPr id="489" name="Google Shape;489;p69"/>
          <p:cNvSpPr txBox="1">
            <a:spLocks noGrp="1"/>
          </p:cNvSpPr>
          <p:nvPr>
            <p:ph type="body" idx="2"/>
          </p:nvPr>
        </p:nvSpPr>
        <p:spPr>
          <a:xfrm>
            <a:off x="840432" y="2174875"/>
            <a:ext cx="36576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SzPts val="2400"/>
              <a:buChar char="•"/>
              <a:defRPr sz="2400"/>
            </a:lvl1pPr>
            <a:lvl2pPr marL="914400" lvl="1" indent="-355600" algn="l" rtl="0">
              <a:spcBef>
                <a:spcPts val="400"/>
              </a:spcBef>
              <a:spcAft>
                <a:spcPts val="0"/>
              </a:spcAft>
              <a:buSzPts val="2000"/>
              <a:buChar char="•"/>
              <a:defRPr sz="2000"/>
            </a:lvl2pPr>
            <a:lvl3pPr marL="1371600" lvl="2" indent="-342900" algn="l" rtl="0">
              <a:spcBef>
                <a:spcPts val="360"/>
              </a:spcBef>
              <a:spcAft>
                <a:spcPts val="0"/>
              </a:spcAft>
              <a:buSzPts val="1800"/>
              <a:buChar char="•"/>
              <a:defRPr sz="1800"/>
            </a:lvl3pPr>
            <a:lvl4pPr marL="1828800" lvl="3" indent="-330200" algn="l" rtl="0">
              <a:spcBef>
                <a:spcPts val="320"/>
              </a:spcBef>
              <a:spcAft>
                <a:spcPts val="0"/>
              </a:spcAft>
              <a:buSzPts val="1600"/>
              <a:buChar char="•"/>
              <a:defRPr sz="1600"/>
            </a:lvl4pPr>
            <a:lvl5pPr marL="2286000" lvl="4" indent="-330200" algn="l" rtl="0">
              <a:spcBef>
                <a:spcPts val="320"/>
              </a:spcBef>
              <a:spcAft>
                <a:spcPts val="0"/>
              </a:spcAft>
              <a:buSzPts val="1600"/>
              <a:buChar char="•"/>
              <a:defRPr sz="1600"/>
            </a:lvl5pPr>
            <a:lvl6pPr marL="2743200" lvl="5" indent="-330200" algn="l" rtl="0">
              <a:spcBef>
                <a:spcPts val="320"/>
              </a:spcBef>
              <a:spcAft>
                <a:spcPts val="0"/>
              </a:spcAft>
              <a:buSzPts val="1600"/>
              <a:buChar char="•"/>
              <a:defRPr sz="1600"/>
            </a:lvl6pPr>
            <a:lvl7pPr marL="3200400" lvl="6" indent="-330200" algn="l" rtl="0">
              <a:spcBef>
                <a:spcPts val="320"/>
              </a:spcBef>
              <a:spcAft>
                <a:spcPts val="0"/>
              </a:spcAft>
              <a:buSzPts val="1600"/>
              <a:buChar char="•"/>
              <a:defRPr sz="1600"/>
            </a:lvl7pPr>
            <a:lvl8pPr marL="3657600" lvl="7" indent="-330200" algn="l" rtl="0">
              <a:spcBef>
                <a:spcPts val="320"/>
              </a:spcBef>
              <a:spcAft>
                <a:spcPts val="0"/>
              </a:spcAft>
              <a:buSzPts val="1600"/>
              <a:buChar char="•"/>
              <a:defRPr sz="1600"/>
            </a:lvl8pPr>
            <a:lvl9pPr marL="4114800" lvl="8" indent="-330200" algn="l" rtl="0">
              <a:spcBef>
                <a:spcPts val="320"/>
              </a:spcBef>
              <a:spcAft>
                <a:spcPts val="0"/>
              </a:spcAft>
              <a:buSzPts val="1600"/>
              <a:buChar char="•"/>
              <a:defRPr sz="1600"/>
            </a:lvl9pPr>
          </a:lstStyle>
          <a:p>
            <a:endParaRPr/>
          </a:p>
        </p:txBody>
      </p:sp>
      <p:sp>
        <p:nvSpPr>
          <p:cNvPr id="490" name="Google Shape;490;p69"/>
          <p:cNvSpPr txBox="1">
            <a:spLocks noGrp="1"/>
          </p:cNvSpPr>
          <p:nvPr>
            <p:ph type="body" idx="3"/>
          </p:nvPr>
        </p:nvSpPr>
        <p:spPr>
          <a:xfrm>
            <a:off x="4802832" y="1535113"/>
            <a:ext cx="3657600" cy="639900"/>
          </a:xfrm>
          <a:prstGeom prst="rect">
            <a:avLst/>
          </a:prstGeom>
          <a:noFill/>
          <a:ln>
            <a:noFill/>
          </a:ln>
        </p:spPr>
        <p:txBody>
          <a:bodyPr spcFirstLastPara="1" wrap="square" lIns="91425" tIns="45700" rIns="91425" bIns="45700" anchor="b" anchorCtr="0">
            <a:noAutofit/>
          </a:bodyPr>
          <a:lstStyle>
            <a:lvl1pPr marL="457200" lvl="0" indent="-228600" algn="ctr" rtl="0">
              <a:spcBef>
                <a:spcPts val="400"/>
              </a:spcBef>
              <a:spcAft>
                <a:spcPts val="0"/>
              </a:spcAft>
              <a:buSzPts val="2000"/>
              <a:buNone/>
              <a:defRPr sz="2000" b="1">
                <a:solidFill>
                  <a:schemeClr val="dk2"/>
                </a:solidFill>
              </a:defRPr>
            </a:lvl1pPr>
            <a:lvl2pPr marL="914400" lvl="1" indent="-228600" algn="l" rtl="0">
              <a:spcBef>
                <a:spcPts val="400"/>
              </a:spcBef>
              <a:spcAft>
                <a:spcPts val="0"/>
              </a:spcAft>
              <a:buSzPts val="2000"/>
              <a:buNone/>
              <a:defRPr sz="2000" b="1"/>
            </a:lvl2pPr>
            <a:lvl3pPr marL="1371600" lvl="2" indent="-228600" algn="l" rtl="0">
              <a:spcBef>
                <a:spcPts val="360"/>
              </a:spcBef>
              <a:spcAft>
                <a:spcPts val="0"/>
              </a:spcAft>
              <a:buSzPts val="1800"/>
              <a:buNone/>
              <a:defRPr sz="1800" b="1"/>
            </a:lvl3pPr>
            <a:lvl4pPr marL="1828800" lvl="3" indent="-228600" algn="l" rtl="0">
              <a:spcBef>
                <a:spcPts val="320"/>
              </a:spcBef>
              <a:spcAft>
                <a:spcPts val="0"/>
              </a:spcAft>
              <a:buSzPts val="1600"/>
              <a:buNone/>
              <a:defRPr sz="1600" b="1"/>
            </a:lvl4pPr>
            <a:lvl5pPr marL="2286000" lvl="4" indent="-228600" algn="l" rtl="0">
              <a:spcBef>
                <a:spcPts val="320"/>
              </a:spcBef>
              <a:spcAft>
                <a:spcPts val="0"/>
              </a:spcAft>
              <a:buSzPts val="1600"/>
              <a:buNone/>
              <a:defRPr sz="1600" b="1"/>
            </a:lvl5pPr>
            <a:lvl6pPr marL="2743200" lvl="5" indent="-228600" algn="l" rtl="0">
              <a:spcBef>
                <a:spcPts val="320"/>
              </a:spcBef>
              <a:spcAft>
                <a:spcPts val="0"/>
              </a:spcAft>
              <a:buSzPts val="1600"/>
              <a:buNone/>
              <a:defRPr sz="1600" b="1"/>
            </a:lvl6pPr>
            <a:lvl7pPr marL="3200400" lvl="6" indent="-228600" algn="l" rtl="0">
              <a:spcBef>
                <a:spcPts val="320"/>
              </a:spcBef>
              <a:spcAft>
                <a:spcPts val="0"/>
              </a:spcAft>
              <a:buSzPts val="1600"/>
              <a:buNone/>
              <a:defRPr sz="1600" b="1"/>
            </a:lvl7pPr>
            <a:lvl8pPr marL="3657600" lvl="7" indent="-228600" algn="l" rtl="0">
              <a:spcBef>
                <a:spcPts val="320"/>
              </a:spcBef>
              <a:spcAft>
                <a:spcPts val="0"/>
              </a:spcAft>
              <a:buSzPts val="1600"/>
              <a:buNone/>
              <a:defRPr sz="1600" b="1"/>
            </a:lvl8pPr>
            <a:lvl9pPr marL="4114800" lvl="8" indent="-228600" algn="l" rtl="0">
              <a:spcBef>
                <a:spcPts val="320"/>
              </a:spcBef>
              <a:spcAft>
                <a:spcPts val="0"/>
              </a:spcAft>
              <a:buSzPts val="1600"/>
              <a:buNone/>
              <a:defRPr sz="1600" b="1"/>
            </a:lvl9pPr>
          </a:lstStyle>
          <a:p>
            <a:endParaRPr/>
          </a:p>
        </p:txBody>
      </p:sp>
      <p:sp>
        <p:nvSpPr>
          <p:cNvPr id="491" name="Google Shape;491;p69"/>
          <p:cNvSpPr txBox="1">
            <a:spLocks noGrp="1"/>
          </p:cNvSpPr>
          <p:nvPr>
            <p:ph type="body" idx="4"/>
          </p:nvPr>
        </p:nvSpPr>
        <p:spPr>
          <a:xfrm>
            <a:off x="4802832" y="2174875"/>
            <a:ext cx="36576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SzPts val="2400"/>
              <a:buChar char="•"/>
              <a:defRPr sz="2400"/>
            </a:lvl1pPr>
            <a:lvl2pPr marL="914400" lvl="1" indent="-355600" algn="l" rtl="0">
              <a:spcBef>
                <a:spcPts val="400"/>
              </a:spcBef>
              <a:spcAft>
                <a:spcPts val="0"/>
              </a:spcAft>
              <a:buSzPts val="2000"/>
              <a:buChar char="•"/>
              <a:defRPr sz="2000"/>
            </a:lvl2pPr>
            <a:lvl3pPr marL="1371600" lvl="2" indent="-342900" algn="l" rtl="0">
              <a:spcBef>
                <a:spcPts val="360"/>
              </a:spcBef>
              <a:spcAft>
                <a:spcPts val="0"/>
              </a:spcAft>
              <a:buSzPts val="1800"/>
              <a:buChar char="•"/>
              <a:defRPr sz="1800"/>
            </a:lvl3pPr>
            <a:lvl4pPr marL="1828800" lvl="3" indent="-330200" algn="l" rtl="0">
              <a:spcBef>
                <a:spcPts val="320"/>
              </a:spcBef>
              <a:spcAft>
                <a:spcPts val="0"/>
              </a:spcAft>
              <a:buSzPts val="1600"/>
              <a:buChar char="•"/>
              <a:defRPr sz="1600"/>
            </a:lvl4pPr>
            <a:lvl5pPr marL="2286000" lvl="4" indent="-330200" algn="l" rtl="0">
              <a:spcBef>
                <a:spcPts val="320"/>
              </a:spcBef>
              <a:spcAft>
                <a:spcPts val="0"/>
              </a:spcAft>
              <a:buSzPts val="1600"/>
              <a:buChar char="•"/>
              <a:defRPr sz="1600"/>
            </a:lvl5pPr>
            <a:lvl6pPr marL="2743200" lvl="5" indent="-330200" algn="l" rtl="0">
              <a:spcBef>
                <a:spcPts val="320"/>
              </a:spcBef>
              <a:spcAft>
                <a:spcPts val="0"/>
              </a:spcAft>
              <a:buSzPts val="1600"/>
              <a:buChar char="•"/>
              <a:defRPr sz="1600"/>
            </a:lvl6pPr>
            <a:lvl7pPr marL="3200400" lvl="6" indent="-330200" algn="l" rtl="0">
              <a:spcBef>
                <a:spcPts val="320"/>
              </a:spcBef>
              <a:spcAft>
                <a:spcPts val="0"/>
              </a:spcAft>
              <a:buSzPts val="1600"/>
              <a:buChar char="•"/>
              <a:defRPr sz="1600"/>
            </a:lvl7pPr>
            <a:lvl8pPr marL="3657600" lvl="7" indent="-330200" algn="l" rtl="0">
              <a:spcBef>
                <a:spcPts val="320"/>
              </a:spcBef>
              <a:spcAft>
                <a:spcPts val="0"/>
              </a:spcAft>
              <a:buSzPts val="1600"/>
              <a:buChar char="•"/>
              <a:defRPr sz="1600"/>
            </a:lvl8pPr>
            <a:lvl9pPr marL="4114800" lvl="8" indent="-330200" algn="l" rtl="0">
              <a:spcBef>
                <a:spcPts val="320"/>
              </a:spcBef>
              <a:spcAft>
                <a:spcPts val="0"/>
              </a:spcAft>
              <a:buSzPts val="1600"/>
              <a:buChar char="•"/>
              <a:defRPr sz="1600"/>
            </a:lvl9pPr>
          </a:lstStyle>
          <a:p>
            <a:endParaRPr/>
          </a:p>
        </p:txBody>
      </p:sp>
      <p:sp>
        <p:nvSpPr>
          <p:cNvPr id="492" name="Google Shape;492;p69"/>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93" name="Google Shape;493;p69"/>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494" name="Google Shape;494;p69"/>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nd_First slide">
  <p:cSld name="2nd_First slide">
    <p:bg>
      <p:bgPr>
        <a:solidFill>
          <a:srgbClr val="009999"/>
        </a:solidFill>
        <a:effectLst/>
      </p:bgPr>
    </p:bg>
    <p:spTree>
      <p:nvGrpSpPr>
        <p:cNvPr id="1" name="Shape 23"/>
        <p:cNvGrpSpPr/>
        <p:nvPr/>
      </p:nvGrpSpPr>
      <p:grpSpPr>
        <a:xfrm>
          <a:off x="0" y="0"/>
          <a:ext cx="0" cy="0"/>
          <a:chOff x="0" y="0"/>
          <a:chExt cx="0" cy="0"/>
        </a:xfrm>
      </p:grpSpPr>
      <p:sp>
        <p:nvSpPr>
          <p:cNvPr id="24" name="Google Shape;24;p3"/>
          <p:cNvSpPr/>
          <p:nvPr/>
        </p:nvSpPr>
        <p:spPr>
          <a:xfrm>
            <a:off x="1835696" y="818458"/>
            <a:ext cx="7308300" cy="576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2000" b="1">
                <a:solidFill>
                  <a:srgbClr val="004D99"/>
                </a:solidFill>
                <a:latin typeface="Verdana"/>
                <a:ea typeface="Verdana"/>
                <a:cs typeface="Verdana"/>
                <a:sym typeface="Verdana"/>
              </a:rPr>
              <a:t>DARTH Collaboration</a:t>
            </a:r>
            <a:endParaRPr sz="2000" b="1">
              <a:solidFill>
                <a:srgbClr val="004D99"/>
              </a:solidFill>
              <a:latin typeface="Verdana"/>
              <a:ea typeface="Verdana"/>
              <a:cs typeface="Verdana"/>
              <a:sym typeface="Verdana"/>
            </a:endParaRPr>
          </a:p>
        </p:txBody>
      </p:sp>
      <p:sp>
        <p:nvSpPr>
          <p:cNvPr id="25" name="Google Shape;25;p3"/>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26" name="Google Shape;26;p3"/>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graphicFrame>
        <p:nvGraphicFramePr>
          <p:cNvPr id="27" name="Google Shape;27;p3"/>
          <p:cNvGraphicFramePr/>
          <p:nvPr/>
        </p:nvGraphicFramePr>
        <p:xfrm>
          <a:off x="1860376" y="1553344"/>
          <a:ext cx="3000000" cy="3000000"/>
        </p:xfrm>
        <a:graphic>
          <a:graphicData uri="http://schemas.openxmlformats.org/drawingml/2006/table">
            <a:tbl>
              <a:tblPr firstRow="1" bandRow="1">
                <a:noFill/>
                <a:tableStyleId>{E0E4409E-9736-4097-9489-1F81AB6BDE69}</a:tableStyleId>
              </a:tblPr>
              <a:tblGrid>
                <a:gridCol w="3647725">
                  <a:extLst>
                    <a:ext uri="{9D8B030D-6E8A-4147-A177-3AD203B41FA5}">
                      <a16:colId xmlns:a16="http://schemas.microsoft.com/office/drawing/2014/main" val="20000"/>
                    </a:ext>
                  </a:extLst>
                </a:gridCol>
                <a:gridCol w="36359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nl-NL" sz="1400" b="1" u="none" strike="noStrike" cap="none">
                          <a:solidFill>
                            <a:srgbClr val="FEF8F3"/>
                          </a:solidFill>
                        </a:rPr>
                        <a:t>Fernando Alarid-Escudero, PhD</a:t>
                      </a:r>
                      <a:r>
                        <a:rPr lang="nl-NL" sz="1400" b="1" u="none" strike="noStrike" cap="none" baseline="30000">
                          <a:solidFill>
                            <a:srgbClr val="FEF8F3"/>
                          </a:solidFill>
                        </a:rPr>
                        <a:t>1</a:t>
                      </a:r>
                      <a:r>
                        <a:rPr lang="nl-NL" sz="1400" b="1" u="none" strike="noStrike" cap="none">
                          <a:solidFill>
                            <a:srgbClr val="FEF8F3"/>
                          </a:solidFill>
                        </a:rPr>
                        <a:t> </a:t>
                      </a:r>
                      <a:endParaRPr/>
                    </a:p>
                    <a:p>
                      <a:pPr marL="0" marR="0" lvl="0" indent="0" algn="l" rtl="0">
                        <a:spcBef>
                          <a:spcPts val="0"/>
                        </a:spcBef>
                        <a:spcAft>
                          <a:spcPts val="0"/>
                        </a:spcAft>
                        <a:buNone/>
                      </a:pPr>
                      <a:r>
                        <a:rPr lang="nl-NL" sz="1400" b="1">
                          <a:solidFill>
                            <a:srgbClr val="FEF8F3"/>
                          </a:solidFill>
                        </a:rPr>
                        <a:t>Eva A. Enns, MS, PhD</a:t>
                      </a:r>
                      <a:r>
                        <a:rPr lang="nl-NL" sz="1400" b="1" baseline="30000">
                          <a:solidFill>
                            <a:srgbClr val="FEF8F3"/>
                          </a:solidFill>
                        </a:rPr>
                        <a:t>1</a:t>
                      </a:r>
                      <a:r>
                        <a:rPr lang="nl-NL" sz="1400" b="1">
                          <a:solidFill>
                            <a:srgbClr val="FEF8F3"/>
                          </a:solidFill>
                        </a:rPr>
                        <a:t>	</a:t>
                      </a:r>
                      <a:endParaRPr/>
                    </a:p>
                    <a:p>
                      <a:pPr marL="0" marR="0" lvl="0" indent="0" algn="l" rtl="0">
                        <a:spcBef>
                          <a:spcPts val="0"/>
                        </a:spcBef>
                        <a:spcAft>
                          <a:spcPts val="0"/>
                        </a:spcAft>
                        <a:buNone/>
                      </a:pPr>
                      <a:r>
                        <a:rPr lang="nl-NL" sz="1400" b="1">
                          <a:solidFill>
                            <a:srgbClr val="FEF8F3"/>
                          </a:solidFill>
                        </a:rPr>
                        <a:t>M.G. Myriam Hunink, MD, PhD</a:t>
                      </a:r>
                      <a:r>
                        <a:rPr lang="nl-NL" sz="1400" b="1" baseline="30000">
                          <a:solidFill>
                            <a:srgbClr val="FEF8F3"/>
                          </a:solidFill>
                        </a:rPr>
                        <a:t>2,3</a:t>
                      </a:r>
                      <a:endParaRPr sz="1400" b="1">
                        <a:solidFill>
                          <a:srgbClr val="FEF8F3"/>
                        </a:solidFill>
                      </a:endParaRPr>
                    </a:p>
                    <a:p>
                      <a:pPr marL="0" marR="0" lvl="0" indent="0" algn="l" rtl="0">
                        <a:spcBef>
                          <a:spcPts val="0"/>
                        </a:spcBef>
                        <a:spcAft>
                          <a:spcPts val="0"/>
                        </a:spcAft>
                        <a:buNone/>
                      </a:pPr>
                      <a:r>
                        <a:rPr lang="nl-NL" sz="1400" b="1">
                          <a:solidFill>
                            <a:srgbClr val="FEF8F3"/>
                          </a:solidFill>
                        </a:rPr>
                        <a:t>Hawre J. Jalal, MD, PhD</a:t>
                      </a:r>
                      <a:r>
                        <a:rPr lang="nl-NL" sz="1400" b="1" baseline="30000">
                          <a:solidFill>
                            <a:srgbClr val="FEF8F3"/>
                          </a:solidFill>
                        </a:rPr>
                        <a:t>4</a:t>
                      </a:r>
                      <a:r>
                        <a:rPr lang="nl-NL" sz="1400" b="1">
                          <a:solidFill>
                            <a:srgbClr val="FEF8F3"/>
                          </a:solidFill>
                        </a:rPr>
                        <a:t> </a:t>
                      </a:r>
                      <a:endParaRPr sz="1400" b="1">
                        <a:solidFill>
                          <a:srgbClr val="FEF8F3"/>
                        </a:solidFill>
                      </a:endParaRPr>
                    </a:p>
                    <a:p>
                      <a:pPr marL="0" marR="0" lvl="0" indent="0" algn="l" rtl="0">
                        <a:spcBef>
                          <a:spcPts val="0"/>
                        </a:spcBef>
                        <a:spcAft>
                          <a:spcPts val="0"/>
                        </a:spcAft>
                        <a:buNone/>
                      </a:pPr>
                      <a:r>
                        <a:rPr lang="nl-NL" sz="1400" b="1">
                          <a:solidFill>
                            <a:srgbClr val="FEF8F3"/>
                          </a:solidFill>
                        </a:rPr>
                        <a:t>Eline M. Krijkamp, MSc</a:t>
                      </a:r>
                      <a:r>
                        <a:rPr lang="nl-NL" sz="1400" b="1" baseline="30000">
                          <a:solidFill>
                            <a:srgbClr val="FEF8F3"/>
                          </a:solidFill>
                        </a:rPr>
                        <a:t>2</a:t>
                      </a:r>
                      <a:endParaRPr sz="1400" b="1">
                        <a:solidFill>
                          <a:srgbClr val="FEF8F3"/>
                        </a:solidFill>
                      </a:endParaRPr>
                    </a:p>
                    <a:p>
                      <a:pPr marL="0" marR="0" lvl="0" indent="0" algn="l" rtl="0">
                        <a:spcBef>
                          <a:spcPts val="0"/>
                        </a:spcBef>
                        <a:spcAft>
                          <a:spcPts val="0"/>
                        </a:spcAft>
                        <a:buNone/>
                      </a:pPr>
                      <a:r>
                        <a:rPr lang="nl-NL" sz="1400" b="1">
                          <a:solidFill>
                            <a:srgbClr val="FEF8F3"/>
                          </a:solidFill>
                        </a:rPr>
                        <a:t>Petros Pechlivanoglou, PhD</a:t>
                      </a:r>
                      <a:r>
                        <a:rPr lang="nl-NL" sz="1400" b="1" baseline="30000">
                          <a:solidFill>
                            <a:srgbClr val="FEF8F3"/>
                          </a:solidFill>
                        </a:rPr>
                        <a:t>5</a:t>
                      </a:r>
                      <a:r>
                        <a:rPr lang="nl-NL" sz="1400" b="1">
                          <a:solidFill>
                            <a:srgbClr val="FEF8F3"/>
                          </a:solidFill>
                        </a:rPr>
                        <a:t> </a:t>
                      </a:r>
                      <a:endParaRPr/>
                    </a:p>
                    <a:p>
                      <a:pPr marL="0" marR="0" lvl="0" indent="0" algn="l" rtl="0">
                        <a:spcBef>
                          <a:spcPts val="0"/>
                        </a:spcBef>
                        <a:spcAft>
                          <a:spcPts val="0"/>
                        </a:spcAft>
                        <a:buNone/>
                      </a:pPr>
                      <a:endParaRPr sz="1200">
                        <a:solidFill>
                          <a:schemeClr val="lt1"/>
                        </a:solidFill>
                      </a:endParaRPr>
                    </a:p>
                  </a:txBody>
                  <a:tcPr marL="91450" marR="91450" marT="45725" marB="45725"/>
                </a:tc>
                <a:tc>
                  <a:txBody>
                    <a:bodyPr/>
                    <a:lstStyle/>
                    <a:p>
                      <a:pPr marL="0" marR="0" lvl="0" indent="0" algn="l" rtl="0">
                        <a:spcBef>
                          <a:spcPts val="0"/>
                        </a:spcBef>
                        <a:spcAft>
                          <a:spcPts val="0"/>
                        </a:spcAft>
                        <a:buNone/>
                      </a:pPr>
                      <a:endParaRPr sz="1200">
                        <a:solidFill>
                          <a:schemeClr val="lt1"/>
                        </a:solidFill>
                      </a:endParaRPr>
                    </a:p>
                  </a:txBody>
                  <a:tcPr marL="91450" marR="91450" marT="45725" marB="45725"/>
                </a:tc>
                <a:extLst>
                  <a:ext uri="{0D108BD9-81ED-4DB2-BD59-A6C34878D82A}">
                    <a16:rowId xmlns:a16="http://schemas.microsoft.com/office/drawing/2014/main" val="10000"/>
                  </a:ext>
                </a:extLst>
              </a:tr>
              <a:tr h="370850">
                <a:tc gridSpan="2">
                  <a:txBody>
                    <a:bodyPr/>
                    <a:lstStyle/>
                    <a:p>
                      <a:pPr marL="0" marR="0" lvl="0" indent="0" algn="l" rtl="0">
                        <a:spcBef>
                          <a:spcPts val="0"/>
                        </a:spcBef>
                        <a:spcAft>
                          <a:spcPts val="0"/>
                        </a:spcAft>
                        <a:buNone/>
                      </a:pPr>
                      <a:r>
                        <a:rPr lang="nl-NL" sz="1200">
                          <a:solidFill>
                            <a:srgbClr val="FEF8F3"/>
                          </a:solidFill>
                          <a:latin typeface="Verdana"/>
                          <a:ea typeface="Verdana"/>
                          <a:cs typeface="Verdana"/>
                          <a:sym typeface="Verdana"/>
                        </a:rPr>
                        <a:t>In collaboration of: 		</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1 </a:t>
                      </a:r>
                      <a:r>
                        <a:rPr lang="nl-NL" sz="1200">
                          <a:solidFill>
                            <a:srgbClr val="FEF8F3"/>
                          </a:solidFill>
                          <a:latin typeface="Verdana"/>
                          <a:ea typeface="Verdana"/>
                          <a:cs typeface="Verdana"/>
                          <a:sym typeface="Verdana"/>
                        </a:rPr>
                        <a:t>University of Minnesota School of Public Health, Minneapolis, MN,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2 </a:t>
                      </a:r>
                      <a:r>
                        <a:rPr lang="nl-NL" sz="1200">
                          <a:solidFill>
                            <a:srgbClr val="FEF8F3"/>
                          </a:solidFill>
                          <a:latin typeface="Verdana"/>
                          <a:ea typeface="Verdana"/>
                          <a:cs typeface="Verdana"/>
                          <a:sym typeface="Verdana"/>
                        </a:rPr>
                        <a:t>Erasmus MC, Rotterdam, The Netherlands</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3 </a:t>
                      </a:r>
                      <a:r>
                        <a:rPr lang="nl-NL" sz="1200">
                          <a:solidFill>
                            <a:srgbClr val="FEF8F3"/>
                          </a:solidFill>
                          <a:latin typeface="Verdana"/>
                          <a:ea typeface="Verdana"/>
                          <a:cs typeface="Verdana"/>
                          <a:sym typeface="Verdana"/>
                        </a:rPr>
                        <a:t>Harvard T.H. Chan School of Public Health, Boston,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4 </a:t>
                      </a:r>
                      <a:r>
                        <a:rPr lang="nl-NL" sz="1200">
                          <a:solidFill>
                            <a:srgbClr val="FEF8F3"/>
                          </a:solidFill>
                          <a:latin typeface="Verdana"/>
                          <a:ea typeface="Verdana"/>
                          <a:cs typeface="Verdana"/>
                          <a:sym typeface="Verdana"/>
                        </a:rPr>
                        <a:t>University of Pittsburgh Graduate School of Public Health, Pittsburgh, PA,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5 </a:t>
                      </a:r>
                      <a:r>
                        <a:rPr lang="nl-NL" sz="1200">
                          <a:solidFill>
                            <a:srgbClr val="FEF8F3"/>
                          </a:solidFill>
                          <a:latin typeface="Verdana"/>
                          <a:ea typeface="Verdana"/>
                          <a:cs typeface="Verdana"/>
                          <a:sym typeface="Verdana"/>
                        </a:rPr>
                        <a:t>The Hospital for Sick Children, Toronto and University of Toronto, Toronto ON, Canada</a:t>
                      </a:r>
                      <a:endParaRPr/>
                    </a:p>
                    <a:p>
                      <a:pPr marL="0" marR="0" lvl="0" indent="0" algn="l" rtl="0">
                        <a:spcBef>
                          <a:spcPts val="0"/>
                        </a:spcBef>
                        <a:spcAft>
                          <a:spcPts val="0"/>
                        </a:spcAft>
                        <a:buNone/>
                      </a:pPr>
                      <a:endParaRPr sz="1200">
                        <a:solidFill>
                          <a:schemeClr val="lt1"/>
                        </a:solidFill>
                      </a:endParaRPr>
                    </a:p>
                  </a:txBody>
                  <a:tcPr marL="91450" marR="91450" marT="45725" marB="45725"/>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8" name="Google Shape;28;p3"/>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t>
            </a:r>
            <a:r>
              <a:rPr lang="nl-NL" sz="900">
                <a:solidFill>
                  <a:schemeClr val="lt1"/>
                </a:solidFill>
                <a:latin typeface="Verdana"/>
                <a:ea typeface="Verdana"/>
                <a:cs typeface="Verdana"/>
                <a:sym typeface="Verdana"/>
              </a:rPr>
              <a:t>appropriate citation</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29" name="Google Shape;29;p3" descr="Image result for hospital for sick children toronto vector logo"/>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30" name="Google Shape;30;p3" descr="Image result for sick kids vector logo wiki"/>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pic>
        <p:nvPicPr>
          <p:cNvPr id="31" name="Google Shape;31;p3" descr="\\storage.erasmusmc.nl\m\MyDocs\478030\My Documents\Desktop\The_Hospital_for_Sick_Children-logo-30EAA69EAC-seeklogo.com.png"/>
          <p:cNvPicPr preferRelativeResize="0"/>
          <p:nvPr/>
        </p:nvPicPr>
        <p:blipFill rotWithShape="1">
          <a:blip r:embed="rId2">
            <a:alphaModFix/>
          </a:blip>
          <a:srcRect/>
          <a:stretch/>
        </p:blipFill>
        <p:spPr>
          <a:xfrm>
            <a:off x="6978352" y="5294048"/>
            <a:ext cx="1224000" cy="367200"/>
          </a:xfrm>
          <a:prstGeom prst="rect">
            <a:avLst/>
          </a:prstGeom>
          <a:noFill/>
          <a:ln>
            <a:noFill/>
          </a:ln>
        </p:spPr>
      </p:pic>
      <p:pic>
        <p:nvPicPr>
          <p:cNvPr id="32" name="Google Shape;32;p3" descr="\\storage.erasmusmc.nl\m\MyDocs\478030\My Documents\Desktop\Pitt_logo.gif"/>
          <p:cNvPicPr preferRelativeResize="0"/>
          <p:nvPr/>
        </p:nvPicPr>
        <p:blipFill rotWithShape="1">
          <a:blip r:embed="rId3">
            <a:alphaModFix/>
          </a:blip>
          <a:srcRect/>
          <a:stretch/>
        </p:blipFill>
        <p:spPr>
          <a:xfrm>
            <a:off x="4242048" y="5182701"/>
            <a:ext cx="2664002" cy="508713"/>
          </a:xfrm>
          <a:prstGeom prst="rect">
            <a:avLst/>
          </a:prstGeom>
          <a:noFill/>
          <a:ln>
            <a:noFill/>
          </a:ln>
        </p:spPr>
      </p:pic>
      <p:sp>
        <p:nvSpPr>
          <p:cNvPr id="33" name="Google Shape;33;p3"/>
          <p:cNvSpPr/>
          <p:nvPr/>
        </p:nvSpPr>
        <p:spPr>
          <a:xfrm rot="5400000" flipH="1">
            <a:off x="-1201756" y="1708857"/>
            <a:ext cx="3024300" cy="30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pic>
        <p:nvPicPr>
          <p:cNvPr id="34" name="Google Shape;34;p3"/>
          <p:cNvPicPr preferRelativeResize="0"/>
          <p:nvPr/>
        </p:nvPicPr>
        <p:blipFill rotWithShape="1">
          <a:blip r:embed="rId4">
            <a:alphaModFix/>
          </a:blip>
          <a:srcRect/>
          <a:stretch/>
        </p:blipFill>
        <p:spPr>
          <a:xfrm>
            <a:off x="2843807" y="5276889"/>
            <a:ext cx="1296145" cy="384359"/>
          </a:xfrm>
          <a:prstGeom prst="rect">
            <a:avLst/>
          </a:prstGeom>
          <a:noFill/>
          <a:ln>
            <a:noFill/>
          </a:ln>
        </p:spPr>
      </p:pic>
      <p:pic>
        <p:nvPicPr>
          <p:cNvPr id="35" name="Google Shape;35;p3"/>
          <p:cNvPicPr preferRelativeResize="0"/>
          <p:nvPr/>
        </p:nvPicPr>
        <p:blipFill rotWithShape="1">
          <a:blip r:embed="rId5">
            <a:alphaModFix/>
          </a:blip>
          <a:srcRect/>
          <a:stretch/>
        </p:blipFill>
        <p:spPr>
          <a:xfrm>
            <a:off x="798392" y="5229203"/>
            <a:ext cx="2015999" cy="4157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495"/>
        <p:cNvGrpSpPr/>
        <p:nvPr/>
      </p:nvGrpSpPr>
      <p:grpSpPr>
        <a:xfrm>
          <a:off x="0" y="0"/>
          <a:ext cx="0" cy="0"/>
          <a:chOff x="0" y="0"/>
          <a:chExt cx="0" cy="0"/>
        </a:xfrm>
      </p:grpSpPr>
      <p:sp>
        <p:nvSpPr>
          <p:cNvPr id="496" name="Google Shape;496;p70"/>
          <p:cNvSpPr txBox="1">
            <a:spLocks noGrp="1"/>
          </p:cNvSpPr>
          <p:nvPr>
            <p:ph type="title"/>
          </p:nvPr>
        </p:nvSpPr>
        <p:spPr>
          <a:xfrm>
            <a:off x="671250" y="2855000"/>
            <a:ext cx="7852200" cy="1148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600"/>
              <a:buFont typeface="Verdana"/>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97" name="Google Shape;497;p70"/>
          <p:cNvSpPr txBox="1">
            <a:spLocks noGrp="1"/>
          </p:cNvSpPr>
          <p:nvPr>
            <p:ph type="sldNum" idx="12"/>
          </p:nvPr>
        </p:nvSpPr>
        <p:spPr>
          <a:xfrm>
            <a:off x="8490250" y="6241346"/>
            <a:ext cx="548700" cy="524700"/>
          </a:xfrm>
          <a:prstGeom prst="rect">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spcAft>
                <a:spcPts val="0"/>
              </a:spcAft>
              <a:buClr>
                <a:srgbClr val="009999"/>
              </a:buClr>
              <a:buSzPts val="1800"/>
              <a:buFont typeface="Verdana"/>
              <a:buNone/>
              <a:defRPr sz="1800">
                <a:solidFill>
                  <a:srgbClr val="009999"/>
                </a:solidFill>
                <a:latin typeface="Verdana"/>
                <a:ea typeface="Verdana"/>
                <a:cs typeface="Verdana"/>
                <a:sym typeface="Verdana"/>
              </a:defRPr>
            </a:lvl1pPr>
            <a:lvl2pPr marL="0" marR="0" lvl="1" indent="0" algn="ctr" rtl="0">
              <a:spcBef>
                <a:spcPts val="0"/>
              </a:spcBef>
              <a:spcAft>
                <a:spcPts val="0"/>
              </a:spcAft>
              <a:buClr>
                <a:srgbClr val="009999"/>
              </a:buClr>
              <a:buSzPts val="1800"/>
              <a:buFont typeface="Verdana"/>
              <a:buNone/>
              <a:defRPr sz="1800">
                <a:solidFill>
                  <a:srgbClr val="009999"/>
                </a:solidFill>
                <a:latin typeface="Verdana"/>
                <a:ea typeface="Verdana"/>
                <a:cs typeface="Verdana"/>
                <a:sym typeface="Verdana"/>
              </a:defRPr>
            </a:lvl2pPr>
            <a:lvl3pPr marL="0" marR="0" lvl="2" indent="0" algn="ctr" rtl="0">
              <a:spcBef>
                <a:spcPts val="0"/>
              </a:spcBef>
              <a:spcAft>
                <a:spcPts val="0"/>
              </a:spcAft>
              <a:buClr>
                <a:srgbClr val="009999"/>
              </a:buClr>
              <a:buSzPts val="1800"/>
              <a:buFont typeface="Verdana"/>
              <a:buNone/>
              <a:defRPr sz="1800">
                <a:solidFill>
                  <a:srgbClr val="009999"/>
                </a:solidFill>
                <a:latin typeface="Verdana"/>
                <a:ea typeface="Verdana"/>
                <a:cs typeface="Verdana"/>
                <a:sym typeface="Verdana"/>
              </a:defRPr>
            </a:lvl3pPr>
            <a:lvl4pPr marL="0" marR="0" lvl="3" indent="0" algn="ctr" rtl="0">
              <a:spcBef>
                <a:spcPts val="0"/>
              </a:spcBef>
              <a:spcAft>
                <a:spcPts val="0"/>
              </a:spcAft>
              <a:buClr>
                <a:srgbClr val="009999"/>
              </a:buClr>
              <a:buSzPts val="1800"/>
              <a:buFont typeface="Verdana"/>
              <a:buNone/>
              <a:defRPr sz="1800">
                <a:solidFill>
                  <a:srgbClr val="009999"/>
                </a:solidFill>
                <a:latin typeface="Verdana"/>
                <a:ea typeface="Verdana"/>
                <a:cs typeface="Verdana"/>
                <a:sym typeface="Verdana"/>
              </a:defRPr>
            </a:lvl4pPr>
            <a:lvl5pPr marL="0" marR="0" lvl="4" indent="0" algn="ctr" rtl="0">
              <a:spcBef>
                <a:spcPts val="0"/>
              </a:spcBef>
              <a:spcAft>
                <a:spcPts val="0"/>
              </a:spcAft>
              <a:buClr>
                <a:srgbClr val="009999"/>
              </a:buClr>
              <a:buSzPts val="1800"/>
              <a:buFont typeface="Verdana"/>
              <a:buNone/>
              <a:defRPr sz="1800">
                <a:solidFill>
                  <a:srgbClr val="009999"/>
                </a:solidFill>
                <a:latin typeface="Verdana"/>
                <a:ea typeface="Verdana"/>
                <a:cs typeface="Verdana"/>
                <a:sym typeface="Verdana"/>
              </a:defRPr>
            </a:lvl5pPr>
            <a:lvl6pPr marL="0" marR="0" lvl="5" indent="0" algn="ctr" rtl="0">
              <a:spcBef>
                <a:spcPts val="0"/>
              </a:spcBef>
              <a:spcAft>
                <a:spcPts val="0"/>
              </a:spcAft>
              <a:buClr>
                <a:srgbClr val="009999"/>
              </a:buClr>
              <a:buSzPts val="1800"/>
              <a:buFont typeface="Verdana"/>
              <a:buNone/>
              <a:defRPr sz="1800">
                <a:solidFill>
                  <a:srgbClr val="009999"/>
                </a:solidFill>
                <a:latin typeface="Verdana"/>
                <a:ea typeface="Verdana"/>
                <a:cs typeface="Verdana"/>
                <a:sym typeface="Verdana"/>
              </a:defRPr>
            </a:lvl6pPr>
            <a:lvl7pPr marL="0" marR="0" lvl="6" indent="0" algn="ctr" rtl="0">
              <a:spcBef>
                <a:spcPts val="0"/>
              </a:spcBef>
              <a:spcAft>
                <a:spcPts val="0"/>
              </a:spcAft>
              <a:buClr>
                <a:srgbClr val="009999"/>
              </a:buClr>
              <a:buSzPts val="1800"/>
              <a:buFont typeface="Verdana"/>
              <a:buNone/>
              <a:defRPr sz="1800">
                <a:solidFill>
                  <a:srgbClr val="009999"/>
                </a:solidFill>
                <a:latin typeface="Verdana"/>
                <a:ea typeface="Verdana"/>
                <a:cs typeface="Verdana"/>
                <a:sym typeface="Verdana"/>
              </a:defRPr>
            </a:lvl7pPr>
            <a:lvl8pPr marL="0" marR="0" lvl="7" indent="0" algn="ctr" rtl="0">
              <a:spcBef>
                <a:spcPts val="0"/>
              </a:spcBef>
              <a:spcAft>
                <a:spcPts val="0"/>
              </a:spcAft>
              <a:buClr>
                <a:srgbClr val="009999"/>
              </a:buClr>
              <a:buSzPts val="1800"/>
              <a:buFont typeface="Verdana"/>
              <a:buNone/>
              <a:defRPr sz="1800">
                <a:solidFill>
                  <a:srgbClr val="009999"/>
                </a:solidFill>
                <a:latin typeface="Verdana"/>
                <a:ea typeface="Verdana"/>
                <a:cs typeface="Verdana"/>
                <a:sym typeface="Verdana"/>
              </a:defRPr>
            </a:lvl8pPr>
            <a:lvl9pPr marL="0" marR="0" lvl="8" indent="0" algn="ctr" rtl="0">
              <a:spcBef>
                <a:spcPts val="0"/>
              </a:spcBef>
              <a:spcAft>
                <a:spcPts val="0"/>
              </a:spcAft>
              <a:buClr>
                <a:srgbClr val="009999"/>
              </a:buClr>
              <a:buSzPts val="1800"/>
              <a:buFont typeface="Verdana"/>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2nd_First slide">
  <p:cSld name="2nd_First slide">
    <p:bg>
      <p:bgPr>
        <a:solidFill>
          <a:srgbClr val="009999"/>
        </a:solidFill>
        <a:effectLst/>
      </p:bgPr>
    </p:bg>
    <p:spTree>
      <p:nvGrpSpPr>
        <p:cNvPr id="1" name="Shape 498"/>
        <p:cNvGrpSpPr/>
        <p:nvPr/>
      </p:nvGrpSpPr>
      <p:grpSpPr>
        <a:xfrm>
          <a:off x="0" y="0"/>
          <a:ext cx="0" cy="0"/>
          <a:chOff x="0" y="0"/>
          <a:chExt cx="0" cy="0"/>
        </a:xfrm>
      </p:grpSpPr>
      <p:sp>
        <p:nvSpPr>
          <p:cNvPr id="499" name="Google Shape;499;p71"/>
          <p:cNvSpPr/>
          <p:nvPr/>
        </p:nvSpPr>
        <p:spPr>
          <a:xfrm>
            <a:off x="1835696" y="818458"/>
            <a:ext cx="7308300" cy="576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2000" b="1">
                <a:solidFill>
                  <a:srgbClr val="004D99"/>
                </a:solidFill>
                <a:latin typeface="Verdana"/>
                <a:ea typeface="Verdana"/>
                <a:cs typeface="Verdana"/>
                <a:sym typeface="Verdana"/>
              </a:rPr>
              <a:t>DARTH Workgroup</a:t>
            </a:r>
            <a:endParaRPr sz="2000" b="1">
              <a:solidFill>
                <a:srgbClr val="004D99"/>
              </a:solidFill>
              <a:latin typeface="Verdana"/>
              <a:ea typeface="Verdana"/>
              <a:cs typeface="Verdana"/>
              <a:sym typeface="Verdana"/>
            </a:endParaRPr>
          </a:p>
        </p:txBody>
      </p:sp>
      <p:sp>
        <p:nvSpPr>
          <p:cNvPr id="500" name="Google Shape;500;p71"/>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chemeClr val="lt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1" name="Google Shape;501;p7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lvl="0" indent="0" algn="ctr" rtl="0">
              <a:spcBef>
                <a:spcPts val="0"/>
              </a:spcBef>
              <a:buNone/>
              <a:defRPr sz="1800">
                <a:solidFill>
                  <a:schemeClr val="lt1"/>
                </a:solidFill>
                <a:latin typeface="Verdana"/>
                <a:ea typeface="Verdana"/>
                <a:cs typeface="Verdana"/>
                <a:sym typeface="Verdana"/>
              </a:defRPr>
            </a:lvl1pPr>
            <a:lvl2pPr marL="0" lvl="1" indent="0" algn="ctr" rtl="0">
              <a:spcBef>
                <a:spcPts val="0"/>
              </a:spcBef>
              <a:buNone/>
              <a:defRPr sz="1800">
                <a:solidFill>
                  <a:schemeClr val="lt1"/>
                </a:solidFill>
                <a:latin typeface="Verdana"/>
                <a:ea typeface="Verdana"/>
                <a:cs typeface="Verdana"/>
                <a:sym typeface="Verdana"/>
              </a:defRPr>
            </a:lvl2pPr>
            <a:lvl3pPr marL="0" lvl="2" indent="0" algn="ctr" rtl="0">
              <a:spcBef>
                <a:spcPts val="0"/>
              </a:spcBef>
              <a:buNone/>
              <a:defRPr sz="1800">
                <a:solidFill>
                  <a:schemeClr val="lt1"/>
                </a:solidFill>
                <a:latin typeface="Verdana"/>
                <a:ea typeface="Verdana"/>
                <a:cs typeface="Verdana"/>
                <a:sym typeface="Verdana"/>
              </a:defRPr>
            </a:lvl3pPr>
            <a:lvl4pPr marL="0" lvl="3" indent="0" algn="ctr" rtl="0">
              <a:spcBef>
                <a:spcPts val="0"/>
              </a:spcBef>
              <a:buNone/>
              <a:defRPr sz="1800">
                <a:solidFill>
                  <a:schemeClr val="lt1"/>
                </a:solidFill>
                <a:latin typeface="Verdana"/>
                <a:ea typeface="Verdana"/>
                <a:cs typeface="Verdana"/>
                <a:sym typeface="Verdana"/>
              </a:defRPr>
            </a:lvl4pPr>
            <a:lvl5pPr marL="0" lvl="4" indent="0" algn="ctr" rtl="0">
              <a:spcBef>
                <a:spcPts val="0"/>
              </a:spcBef>
              <a:buNone/>
              <a:defRPr sz="1800">
                <a:solidFill>
                  <a:schemeClr val="lt1"/>
                </a:solidFill>
                <a:latin typeface="Verdana"/>
                <a:ea typeface="Verdana"/>
                <a:cs typeface="Verdana"/>
                <a:sym typeface="Verdana"/>
              </a:defRPr>
            </a:lvl5pPr>
            <a:lvl6pPr marL="0" lvl="5" indent="0" algn="ctr" rtl="0">
              <a:spcBef>
                <a:spcPts val="0"/>
              </a:spcBef>
              <a:buNone/>
              <a:defRPr sz="1800">
                <a:solidFill>
                  <a:schemeClr val="lt1"/>
                </a:solidFill>
                <a:latin typeface="Verdana"/>
                <a:ea typeface="Verdana"/>
                <a:cs typeface="Verdana"/>
                <a:sym typeface="Verdana"/>
              </a:defRPr>
            </a:lvl6pPr>
            <a:lvl7pPr marL="0" lvl="6" indent="0" algn="ctr" rtl="0">
              <a:spcBef>
                <a:spcPts val="0"/>
              </a:spcBef>
              <a:buNone/>
              <a:defRPr sz="1800">
                <a:solidFill>
                  <a:schemeClr val="lt1"/>
                </a:solidFill>
                <a:latin typeface="Verdana"/>
                <a:ea typeface="Verdana"/>
                <a:cs typeface="Verdana"/>
                <a:sym typeface="Verdana"/>
              </a:defRPr>
            </a:lvl7pPr>
            <a:lvl8pPr marL="0" lvl="7" indent="0" algn="ctr" rtl="0">
              <a:spcBef>
                <a:spcPts val="0"/>
              </a:spcBef>
              <a:buNone/>
              <a:defRPr sz="1800">
                <a:solidFill>
                  <a:schemeClr val="lt1"/>
                </a:solidFill>
                <a:latin typeface="Verdana"/>
                <a:ea typeface="Verdana"/>
                <a:cs typeface="Verdana"/>
                <a:sym typeface="Verdana"/>
              </a:defRPr>
            </a:lvl8pPr>
            <a:lvl9pPr marL="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graphicFrame>
        <p:nvGraphicFramePr>
          <p:cNvPr id="502" name="Google Shape;502;p71"/>
          <p:cNvGraphicFramePr/>
          <p:nvPr/>
        </p:nvGraphicFramePr>
        <p:xfrm>
          <a:off x="1860376" y="1553344"/>
          <a:ext cx="3000000" cy="3000000"/>
        </p:xfrm>
        <a:graphic>
          <a:graphicData uri="http://schemas.openxmlformats.org/drawingml/2006/table">
            <a:tbl>
              <a:tblPr firstRow="1" bandRow="1">
                <a:noFill/>
                <a:tableStyleId>{E0E4409E-9736-4097-9489-1F81AB6BDE69}</a:tableStyleId>
              </a:tblPr>
              <a:tblGrid>
                <a:gridCol w="3647725">
                  <a:extLst>
                    <a:ext uri="{9D8B030D-6E8A-4147-A177-3AD203B41FA5}">
                      <a16:colId xmlns:a16="http://schemas.microsoft.com/office/drawing/2014/main" val="20000"/>
                    </a:ext>
                  </a:extLst>
                </a:gridCol>
                <a:gridCol w="36359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nl-NL" sz="1400" b="1" u="none" strike="noStrike" cap="none">
                          <a:solidFill>
                            <a:srgbClr val="FEF8F3"/>
                          </a:solidFill>
                        </a:rPr>
                        <a:t>Fernando Alarid-Escudero, PhD</a:t>
                      </a:r>
                      <a:r>
                        <a:rPr lang="nl-NL" sz="1400" b="1" u="none" strike="noStrike" cap="none" baseline="30000">
                          <a:solidFill>
                            <a:srgbClr val="FEF8F3"/>
                          </a:solidFill>
                        </a:rPr>
                        <a:t>1</a:t>
                      </a:r>
                      <a:r>
                        <a:rPr lang="nl-NL" sz="1400" b="1" u="none" strike="noStrike" cap="none">
                          <a:solidFill>
                            <a:srgbClr val="FEF8F3"/>
                          </a:solidFill>
                        </a:rPr>
                        <a:t> </a:t>
                      </a:r>
                      <a:endParaRPr/>
                    </a:p>
                    <a:p>
                      <a:pPr marL="0" marR="0" lvl="0" indent="0" algn="l" rtl="0">
                        <a:spcBef>
                          <a:spcPts val="0"/>
                        </a:spcBef>
                        <a:spcAft>
                          <a:spcPts val="0"/>
                        </a:spcAft>
                        <a:buNone/>
                      </a:pPr>
                      <a:r>
                        <a:rPr lang="nl-NL" sz="1400" b="1">
                          <a:solidFill>
                            <a:srgbClr val="FEF8F3"/>
                          </a:solidFill>
                        </a:rPr>
                        <a:t>Eva A. Enns, MS, PhD</a:t>
                      </a:r>
                      <a:r>
                        <a:rPr lang="nl-NL" sz="1400" b="1" baseline="30000">
                          <a:solidFill>
                            <a:srgbClr val="FEF8F3"/>
                          </a:solidFill>
                        </a:rPr>
                        <a:t>1</a:t>
                      </a:r>
                      <a:r>
                        <a:rPr lang="nl-NL" sz="1400" b="1">
                          <a:solidFill>
                            <a:srgbClr val="FEF8F3"/>
                          </a:solidFill>
                        </a:rPr>
                        <a:t>	</a:t>
                      </a:r>
                      <a:endParaRPr/>
                    </a:p>
                    <a:p>
                      <a:pPr marL="0" marR="0" lvl="0" indent="0" algn="l" rtl="0">
                        <a:spcBef>
                          <a:spcPts val="0"/>
                        </a:spcBef>
                        <a:spcAft>
                          <a:spcPts val="0"/>
                        </a:spcAft>
                        <a:buNone/>
                      </a:pPr>
                      <a:r>
                        <a:rPr lang="nl-NL" sz="1400" b="1">
                          <a:solidFill>
                            <a:srgbClr val="FEF8F3"/>
                          </a:solidFill>
                        </a:rPr>
                        <a:t>M.G. Myriam Hunink, MD, PhD</a:t>
                      </a:r>
                      <a:r>
                        <a:rPr lang="nl-NL" sz="1400" b="1" baseline="30000">
                          <a:solidFill>
                            <a:srgbClr val="FEF8F3"/>
                          </a:solidFill>
                        </a:rPr>
                        <a:t>2,3</a:t>
                      </a:r>
                      <a:endParaRPr sz="1400" b="1">
                        <a:solidFill>
                          <a:srgbClr val="FEF8F3"/>
                        </a:solidFill>
                      </a:endParaRPr>
                    </a:p>
                    <a:p>
                      <a:pPr marL="0" marR="0" lvl="0" indent="0" algn="l" rtl="0">
                        <a:spcBef>
                          <a:spcPts val="0"/>
                        </a:spcBef>
                        <a:spcAft>
                          <a:spcPts val="0"/>
                        </a:spcAft>
                        <a:buNone/>
                      </a:pPr>
                      <a:r>
                        <a:rPr lang="nl-NL" sz="1400" b="1">
                          <a:solidFill>
                            <a:srgbClr val="FEF8F3"/>
                          </a:solidFill>
                        </a:rPr>
                        <a:t>Hawre J. Jalal, MD, PhD</a:t>
                      </a:r>
                      <a:r>
                        <a:rPr lang="nl-NL" sz="1400" b="1" baseline="30000">
                          <a:solidFill>
                            <a:srgbClr val="FEF8F3"/>
                          </a:solidFill>
                        </a:rPr>
                        <a:t>4</a:t>
                      </a:r>
                      <a:r>
                        <a:rPr lang="nl-NL" sz="1400" b="1">
                          <a:solidFill>
                            <a:srgbClr val="FEF8F3"/>
                          </a:solidFill>
                        </a:rPr>
                        <a:t> </a:t>
                      </a:r>
                      <a:endParaRPr sz="1400" b="1">
                        <a:solidFill>
                          <a:srgbClr val="FEF8F3"/>
                        </a:solidFill>
                      </a:endParaRPr>
                    </a:p>
                    <a:p>
                      <a:pPr marL="0" marR="0" lvl="0" indent="0" algn="l" rtl="0">
                        <a:spcBef>
                          <a:spcPts val="0"/>
                        </a:spcBef>
                        <a:spcAft>
                          <a:spcPts val="0"/>
                        </a:spcAft>
                        <a:buNone/>
                      </a:pPr>
                      <a:r>
                        <a:rPr lang="nl-NL" sz="1400" b="1">
                          <a:solidFill>
                            <a:srgbClr val="FEF8F3"/>
                          </a:solidFill>
                        </a:rPr>
                        <a:t>Eline M. Krijkamp, MSc</a:t>
                      </a:r>
                      <a:r>
                        <a:rPr lang="nl-NL" sz="1400" b="1" baseline="30000">
                          <a:solidFill>
                            <a:srgbClr val="FEF8F3"/>
                          </a:solidFill>
                        </a:rPr>
                        <a:t>2</a:t>
                      </a:r>
                      <a:endParaRPr sz="1400" b="1">
                        <a:solidFill>
                          <a:srgbClr val="FEF8F3"/>
                        </a:solidFill>
                      </a:endParaRPr>
                    </a:p>
                    <a:p>
                      <a:pPr marL="0" marR="0" lvl="0" indent="0" algn="l" rtl="0">
                        <a:spcBef>
                          <a:spcPts val="0"/>
                        </a:spcBef>
                        <a:spcAft>
                          <a:spcPts val="0"/>
                        </a:spcAft>
                        <a:buNone/>
                      </a:pPr>
                      <a:r>
                        <a:rPr lang="nl-NL" sz="1400" b="1">
                          <a:solidFill>
                            <a:srgbClr val="FEF8F3"/>
                          </a:solidFill>
                        </a:rPr>
                        <a:t>Petros Pechlivanoglou, PhD</a:t>
                      </a:r>
                      <a:r>
                        <a:rPr lang="nl-NL" sz="1400" b="1" baseline="30000">
                          <a:solidFill>
                            <a:srgbClr val="FEF8F3"/>
                          </a:solidFill>
                        </a:rPr>
                        <a:t>5</a:t>
                      </a:r>
                      <a:r>
                        <a:rPr lang="nl-NL" sz="1400" b="1">
                          <a:solidFill>
                            <a:srgbClr val="FEF8F3"/>
                          </a:solidFill>
                        </a:rPr>
                        <a:t> </a:t>
                      </a:r>
                      <a:endParaRPr/>
                    </a:p>
                    <a:p>
                      <a:pPr marL="0" marR="0" lvl="0" indent="0" algn="l" rtl="0">
                        <a:spcBef>
                          <a:spcPts val="0"/>
                        </a:spcBef>
                        <a:spcAft>
                          <a:spcPts val="0"/>
                        </a:spcAft>
                        <a:buNone/>
                      </a:pPr>
                      <a:endParaRPr sz="1200">
                        <a:solidFill>
                          <a:schemeClr val="lt1"/>
                        </a:solidFill>
                      </a:endParaRPr>
                    </a:p>
                  </a:txBody>
                  <a:tcPr marL="91450" marR="91450" marT="45725" marB="45725"/>
                </a:tc>
                <a:tc>
                  <a:txBody>
                    <a:bodyPr/>
                    <a:lstStyle/>
                    <a:p>
                      <a:pPr marL="0" marR="0" lvl="0" indent="0" algn="l" rtl="0">
                        <a:spcBef>
                          <a:spcPts val="0"/>
                        </a:spcBef>
                        <a:spcAft>
                          <a:spcPts val="0"/>
                        </a:spcAft>
                        <a:buNone/>
                      </a:pPr>
                      <a:endParaRPr sz="1200">
                        <a:solidFill>
                          <a:schemeClr val="lt1"/>
                        </a:solidFill>
                      </a:endParaRPr>
                    </a:p>
                  </a:txBody>
                  <a:tcPr marL="91450" marR="91450" marT="45725" marB="45725"/>
                </a:tc>
                <a:extLst>
                  <a:ext uri="{0D108BD9-81ED-4DB2-BD59-A6C34878D82A}">
                    <a16:rowId xmlns:a16="http://schemas.microsoft.com/office/drawing/2014/main" val="10000"/>
                  </a:ext>
                </a:extLst>
              </a:tr>
              <a:tr h="370850">
                <a:tc gridSpan="2">
                  <a:txBody>
                    <a:bodyPr/>
                    <a:lstStyle/>
                    <a:p>
                      <a:pPr marL="0" marR="0" lvl="0" indent="0" algn="l" rtl="0">
                        <a:spcBef>
                          <a:spcPts val="0"/>
                        </a:spcBef>
                        <a:spcAft>
                          <a:spcPts val="0"/>
                        </a:spcAft>
                        <a:buNone/>
                      </a:pPr>
                      <a:r>
                        <a:rPr lang="nl-NL" sz="1200">
                          <a:solidFill>
                            <a:srgbClr val="FEF8F3"/>
                          </a:solidFill>
                          <a:latin typeface="Verdana"/>
                          <a:ea typeface="Verdana"/>
                          <a:cs typeface="Verdana"/>
                          <a:sym typeface="Verdana"/>
                        </a:rPr>
                        <a:t>In collaboration of: 		</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1 </a:t>
                      </a:r>
                      <a:r>
                        <a:rPr lang="nl-NL" sz="1200">
                          <a:solidFill>
                            <a:srgbClr val="FEF8F3"/>
                          </a:solidFill>
                          <a:latin typeface="Verdana"/>
                          <a:ea typeface="Verdana"/>
                          <a:cs typeface="Verdana"/>
                          <a:sym typeface="Verdana"/>
                        </a:rPr>
                        <a:t>University of Minnesota School of Public Health, Minneapolis, MN,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2 </a:t>
                      </a:r>
                      <a:r>
                        <a:rPr lang="nl-NL" sz="1200">
                          <a:solidFill>
                            <a:srgbClr val="FEF8F3"/>
                          </a:solidFill>
                          <a:latin typeface="Verdana"/>
                          <a:ea typeface="Verdana"/>
                          <a:cs typeface="Verdana"/>
                          <a:sym typeface="Verdana"/>
                        </a:rPr>
                        <a:t>Erasmus MC, Rotterdam, The Netherlands</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3 </a:t>
                      </a:r>
                      <a:r>
                        <a:rPr lang="nl-NL" sz="1200">
                          <a:solidFill>
                            <a:srgbClr val="FEF8F3"/>
                          </a:solidFill>
                          <a:latin typeface="Verdana"/>
                          <a:ea typeface="Verdana"/>
                          <a:cs typeface="Verdana"/>
                          <a:sym typeface="Verdana"/>
                        </a:rPr>
                        <a:t>Harvard T.H. Chan School of Public Health, Boston,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4 </a:t>
                      </a:r>
                      <a:r>
                        <a:rPr lang="nl-NL" sz="1200">
                          <a:solidFill>
                            <a:srgbClr val="FEF8F3"/>
                          </a:solidFill>
                          <a:latin typeface="Verdana"/>
                          <a:ea typeface="Verdana"/>
                          <a:cs typeface="Verdana"/>
                          <a:sym typeface="Verdana"/>
                        </a:rPr>
                        <a:t>University of Pittsburgh Graduate School of Public Health, Pittsburgh, PA,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5 </a:t>
                      </a:r>
                      <a:r>
                        <a:rPr lang="nl-NL" sz="1200">
                          <a:solidFill>
                            <a:srgbClr val="FEF8F3"/>
                          </a:solidFill>
                          <a:latin typeface="Verdana"/>
                          <a:ea typeface="Verdana"/>
                          <a:cs typeface="Verdana"/>
                          <a:sym typeface="Verdana"/>
                        </a:rPr>
                        <a:t>The Hospital for Sick Children, Toronto and University of Toronto, Toronto ON, Canada</a:t>
                      </a:r>
                      <a:endParaRPr/>
                    </a:p>
                    <a:p>
                      <a:pPr marL="0" marR="0" lvl="0" indent="0" algn="l" rtl="0">
                        <a:spcBef>
                          <a:spcPts val="0"/>
                        </a:spcBef>
                        <a:spcAft>
                          <a:spcPts val="0"/>
                        </a:spcAft>
                        <a:buNone/>
                      </a:pPr>
                      <a:endParaRPr sz="1200">
                        <a:solidFill>
                          <a:schemeClr val="lt1"/>
                        </a:solidFill>
                      </a:endParaRPr>
                    </a:p>
                  </a:txBody>
                  <a:tcPr marL="91450" marR="91450" marT="45725" marB="45725"/>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503" name="Google Shape;503;p7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appropriate citation.</a:t>
            </a:r>
            <a:endParaRPr sz="900">
              <a:solidFill>
                <a:schemeClr val="lt1"/>
              </a:solidFill>
              <a:latin typeface="Verdana"/>
              <a:ea typeface="Verdana"/>
              <a:cs typeface="Verdana"/>
              <a:sym typeface="Verdana"/>
            </a:endParaRPr>
          </a:p>
        </p:txBody>
      </p:sp>
      <p:sp>
        <p:nvSpPr>
          <p:cNvPr id="504" name="Google Shape;504;p71" descr="Image result for hospital for sick children toronto vector logo"/>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505" name="Google Shape;505;p71" descr="Image result for sick kids vector logo wiki"/>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506" name="Google Shape;506;p71"/>
          <p:cNvSpPr/>
          <p:nvPr/>
        </p:nvSpPr>
        <p:spPr>
          <a:xfrm rot="5400000" flipH="1">
            <a:off x="-1201756" y="1708857"/>
            <a:ext cx="3024300" cy="30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507" name="Google Shape;507;p71"/>
          <p:cNvSpPr txBox="1"/>
          <p:nvPr/>
        </p:nvSpPr>
        <p:spPr>
          <a:xfrm flipH="1">
            <a:off x="1860276" y="4453580"/>
            <a:ext cx="47829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b="1">
                <a:solidFill>
                  <a:schemeClr val="lt1"/>
                </a:solidFill>
                <a:latin typeface="Verdana"/>
                <a:ea typeface="Verdana"/>
                <a:cs typeface="Verdana"/>
                <a:sym typeface="Verdana"/>
              </a:rPr>
              <a:t>www.darthworkgroup.com</a:t>
            </a:r>
            <a:endParaRPr sz="1400" b="1">
              <a:solidFill>
                <a:schemeClr val="lt1"/>
              </a:solidFill>
              <a:latin typeface="Verdana"/>
              <a:ea typeface="Verdana"/>
              <a:cs typeface="Verdana"/>
              <a:sym typeface="Verdan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2nd_First slide">
  <p:cSld name="1_2nd_First slide">
    <p:bg>
      <p:bgPr>
        <a:solidFill>
          <a:srgbClr val="009999"/>
        </a:solidFill>
        <a:effectLst/>
      </p:bgPr>
    </p:bg>
    <p:spTree>
      <p:nvGrpSpPr>
        <p:cNvPr id="1" name="Shape 508"/>
        <p:cNvGrpSpPr/>
        <p:nvPr/>
      </p:nvGrpSpPr>
      <p:grpSpPr>
        <a:xfrm>
          <a:off x="0" y="0"/>
          <a:ext cx="0" cy="0"/>
          <a:chOff x="0" y="0"/>
          <a:chExt cx="0" cy="0"/>
        </a:xfrm>
      </p:grpSpPr>
      <p:sp>
        <p:nvSpPr>
          <p:cNvPr id="509" name="Google Shape;509;p72"/>
          <p:cNvSpPr/>
          <p:nvPr/>
        </p:nvSpPr>
        <p:spPr>
          <a:xfrm>
            <a:off x="1835696" y="818458"/>
            <a:ext cx="7308300" cy="576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2000" b="1">
                <a:solidFill>
                  <a:srgbClr val="004D99"/>
                </a:solidFill>
                <a:latin typeface="Verdana"/>
                <a:ea typeface="Verdana"/>
                <a:cs typeface="Verdana"/>
                <a:sym typeface="Verdana"/>
              </a:rPr>
              <a:t>Acknowledgements and attributions</a:t>
            </a:r>
            <a:endParaRPr sz="2000" b="1">
              <a:solidFill>
                <a:srgbClr val="004D99"/>
              </a:solidFill>
              <a:latin typeface="Verdana"/>
              <a:ea typeface="Verdana"/>
              <a:cs typeface="Verdana"/>
              <a:sym typeface="Verdana"/>
            </a:endParaRPr>
          </a:p>
        </p:txBody>
      </p:sp>
      <p:sp>
        <p:nvSpPr>
          <p:cNvPr id="510" name="Google Shape;510;p72"/>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chemeClr val="lt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1" name="Google Shape;511;p72"/>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lvl="0" indent="0" algn="ctr" rtl="0">
              <a:spcBef>
                <a:spcPts val="0"/>
              </a:spcBef>
              <a:buNone/>
              <a:defRPr sz="1800">
                <a:solidFill>
                  <a:schemeClr val="lt1"/>
                </a:solidFill>
                <a:latin typeface="Verdana"/>
                <a:ea typeface="Verdana"/>
                <a:cs typeface="Verdana"/>
                <a:sym typeface="Verdana"/>
              </a:defRPr>
            </a:lvl1pPr>
            <a:lvl2pPr marL="0" lvl="1" indent="0" algn="ctr" rtl="0">
              <a:spcBef>
                <a:spcPts val="0"/>
              </a:spcBef>
              <a:buNone/>
              <a:defRPr sz="1800">
                <a:solidFill>
                  <a:schemeClr val="lt1"/>
                </a:solidFill>
                <a:latin typeface="Verdana"/>
                <a:ea typeface="Verdana"/>
                <a:cs typeface="Verdana"/>
                <a:sym typeface="Verdana"/>
              </a:defRPr>
            </a:lvl2pPr>
            <a:lvl3pPr marL="0" lvl="2" indent="0" algn="ctr" rtl="0">
              <a:spcBef>
                <a:spcPts val="0"/>
              </a:spcBef>
              <a:buNone/>
              <a:defRPr sz="1800">
                <a:solidFill>
                  <a:schemeClr val="lt1"/>
                </a:solidFill>
                <a:latin typeface="Verdana"/>
                <a:ea typeface="Verdana"/>
                <a:cs typeface="Verdana"/>
                <a:sym typeface="Verdana"/>
              </a:defRPr>
            </a:lvl3pPr>
            <a:lvl4pPr marL="0" lvl="3" indent="0" algn="ctr" rtl="0">
              <a:spcBef>
                <a:spcPts val="0"/>
              </a:spcBef>
              <a:buNone/>
              <a:defRPr sz="1800">
                <a:solidFill>
                  <a:schemeClr val="lt1"/>
                </a:solidFill>
                <a:latin typeface="Verdana"/>
                <a:ea typeface="Verdana"/>
                <a:cs typeface="Verdana"/>
                <a:sym typeface="Verdana"/>
              </a:defRPr>
            </a:lvl4pPr>
            <a:lvl5pPr marL="0" lvl="4" indent="0" algn="ctr" rtl="0">
              <a:spcBef>
                <a:spcPts val="0"/>
              </a:spcBef>
              <a:buNone/>
              <a:defRPr sz="1800">
                <a:solidFill>
                  <a:schemeClr val="lt1"/>
                </a:solidFill>
                <a:latin typeface="Verdana"/>
                <a:ea typeface="Verdana"/>
                <a:cs typeface="Verdana"/>
                <a:sym typeface="Verdana"/>
              </a:defRPr>
            </a:lvl5pPr>
            <a:lvl6pPr marL="0" lvl="5" indent="0" algn="ctr" rtl="0">
              <a:spcBef>
                <a:spcPts val="0"/>
              </a:spcBef>
              <a:buNone/>
              <a:defRPr sz="1800">
                <a:solidFill>
                  <a:schemeClr val="lt1"/>
                </a:solidFill>
                <a:latin typeface="Verdana"/>
                <a:ea typeface="Verdana"/>
                <a:cs typeface="Verdana"/>
                <a:sym typeface="Verdana"/>
              </a:defRPr>
            </a:lvl6pPr>
            <a:lvl7pPr marL="0" lvl="6" indent="0" algn="ctr" rtl="0">
              <a:spcBef>
                <a:spcPts val="0"/>
              </a:spcBef>
              <a:buNone/>
              <a:defRPr sz="1800">
                <a:solidFill>
                  <a:schemeClr val="lt1"/>
                </a:solidFill>
                <a:latin typeface="Verdana"/>
                <a:ea typeface="Verdana"/>
                <a:cs typeface="Verdana"/>
                <a:sym typeface="Verdana"/>
              </a:defRPr>
            </a:lvl7pPr>
            <a:lvl8pPr marL="0" lvl="7" indent="0" algn="ctr" rtl="0">
              <a:spcBef>
                <a:spcPts val="0"/>
              </a:spcBef>
              <a:buNone/>
              <a:defRPr sz="1800">
                <a:solidFill>
                  <a:schemeClr val="lt1"/>
                </a:solidFill>
                <a:latin typeface="Verdana"/>
                <a:ea typeface="Verdana"/>
                <a:cs typeface="Verdana"/>
                <a:sym typeface="Verdana"/>
              </a:defRPr>
            </a:lvl8pPr>
            <a:lvl9pPr marL="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512" name="Google Shape;512;p72"/>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appropriate citation.</a:t>
            </a:r>
            <a:endParaRPr sz="900">
              <a:solidFill>
                <a:schemeClr val="lt1"/>
              </a:solidFill>
              <a:latin typeface="Verdana"/>
              <a:ea typeface="Verdana"/>
              <a:cs typeface="Verdana"/>
              <a:sym typeface="Verdana"/>
            </a:endParaRPr>
          </a:p>
        </p:txBody>
      </p:sp>
      <p:sp>
        <p:nvSpPr>
          <p:cNvPr id="513" name="Google Shape;513;p72" descr="Image result for hospital for sick children toronto vector logo"/>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514" name="Google Shape;514;p72" descr="Image result for sick kids vector logo wiki"/>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515" name="Google Shape;515;p72"/>
          <p:cNvSpPr/>
          <p:nvPr/>
        </p:nvSpPr>
        <p:spPr>
          <a:xfrm rot="5400000" flipH="1">
            <a:off x="-1201756" y="1708857"/>
            <a:ext cx="3024300" cy="30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516" name="Google Shape;516;p72"/>
          <p:cNvSpPr txBox="1">
            <a:spLocks noGrp="1"/>
          </p:cNvSpPr>
          <p:nvPr>
            <p:ph type="subTitle" idx="1"/>
          </p:nvPr>
        </p:nvSpPr>
        <p:spPr>
          <a:xfrm>
            <a:off x="1835696" y="1628800"/>
            <a:ext cx="7056900" cy="1066800"/>
          </a:xfrm>
          <a:prstGeom prst="rect">
            <a:avLst/>
          </a:prstGeom>
          <a:noFill/>
          <a:ln>
            <a:noFill/>
          </a:ln>
        </p:spPr>
        <p:txBody>
          <a:bodyPr spcFirstLastPara="1" wrap="square" lIns="91425" tIns="45700" rIns="91425" bIns="45700" anchor="t" anchorCtr="0">
            <a:noAutofit/>
          </a:bodyPr>
          <a:lstStyle>
            <a:lvl1pPr lvl="0" algn="l" rtl="0">
              <a:spcBef>
                <a:spcPts val="400"/>
              </a:spcBef>
              <a:spcAft>
                <a:spcPts val="0"/>
              </a:spcAft>
              <a:buSzPts val="2000"/>
              <a:buNone/>
              <a:defRPr sz="2000">
                <a:solidFill>
                  <a:srgbClr val="FEF8F3"/>
                </a:solidFill>
              </a:defRPr>
            </a:lvl1pPr>
            <a:lvl2pPr lvl="1" algn="ctr" rtl="0">
              <a:spcBef>
                <a:spcPts val="400"/>
              </a:spcBef>
              <a:spcAft>
                <a:spcPts val="0"/>
              </a:spcAft>
              <a:buSzPts val="2000"/>
              <a:buNone/>
              <a:defRPr>
                <a:solidFill>
                  <a:srgbClr val="888888"/>
                </a:solidFill>
              </a:defRPr>
            </a:lvl2pPr>
            <a:lvl3pPr lvl="2" algn="ctr" rtl="0">
              <a:spcBef>
                <a:spcPts val="360"/>
              </a:spcBef>
              <a:spcAft>
                <a:spcPts val="0"/>
              </a:spcAft>
              <a:buSzPts val="1800"/>
              <a:buNone/>
              <a:defRPr>
                <a:solidFill>
                  <a:srgbClr val="888888"/>
                </a:solidFill>
              </a:defRPr>
            </a:lvl3pPr>
            <a:lvl4pPr lvl="3" algn="ctr" rtl="0">
              <a:spcBef>
                <a:spcPts val="320"/>
              </a:spcBef>
              <a:spcAft>
                <a:spcPts val="0"/>
              </a:spcAft>
              <a:buSzPts val="1600"/>
              <a:buNone/>
              <a:defRPr>
                <a:solidFill>
                  <a:srgbClr val="888888"/>
                </a:solidFill>
              </a:defRPr>
            </a:lvl4pPr>
            <a:lvl5pPr lvl="4" algn="ctr" rtl="0">
              <a:spcBef>
                <a:spcPts val="280"/>
              </a:spcBef>
              <a:spcAft>
                <a:spcPts val="0"/>
              </a:spcAft>
              <a:buSzPts val="1400"/>
              <a:buNone/>
              <a:defRPr>
                <a:solidFill>
                  <a:srgbClr val="888888"/>
                </a:solidFill>
              </a:defRPr>
            </a:lvl5pPr>
            <a:lvl6pPr lvl="5" algn="ctr" rtl="0">
              <a:spcBef>
                <a:spcPts val="280"/>
              </a:spcBef>
              <a:spcAft>
                <a:spcPts val="0"/>
              </a:spcAft>
              <a:buSzPts val="1400"/>
              <a:buNone/>
              <a:defRPr>
                <a:solidFill>
                  <a:srgbClr val="888888"/>
                </a:solidFill>
              </a:defRPr>
            </a:lvl6pPr>
            <a:lvl7pPr lvl="6" algn="ctr" rtl="0">
              <a:spcBef>
                <a:spcPts val="280"/>
              </a:spcBef>
              <a:spcAft>
                <a:spcPts val="0"/>
              </a:spcAft>
              <a:buSzPts val="1400"/>
              <a:buNone/>
              <a:defRPr>
                <a:solidFill>
                  <a:srgbClr val="888888"/>
                </a:solidFill>
              </a:defRPr>
            </a:lvl7pPr>
            <a:lvl8pPr lvl="7" algn="ctr" rtl="0">
              <a:spcBef>
                <a:spcPts val="280"/>
              </a:spcBef>
              <a:spcAft>
                <a:spcPts val="0"/>
              </a:spcAft>
              <a:buSzPts val="1400"/>
              <a:buNone/>
              <a:defRPr>
                <a:solidFill>
                  <a:srgbClr val="888888"/>
                </a:solidFill>
              </a:defRPr>
            </a:lvl8pPr>
            <a:lvl9pPr lvl="8" algn="ctr" rtl="0">
              <a:spcBef>
                <a:spcPts val="280"/>
              </a:spcBef>
              <a:spcAft>
                <a:spcPts val="0"/>
              </a:spcAft>
              <a:buSzPts val="1400"/>
              <a:buNone/>
              <a:defRPr>
                <a:solidFill>
                  <a:srgbClr val="888888"/>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ekop" type="secHead">
  <p:cSld name="SECTION_HEADER">
    <p:spTree>
      <p:nvGrpSpPr>
        <p:cNvPr id="1" name="Shape 517"/>
        <p:cNvGrpSpPr/>
        <p:nvPr/>
      </p:nvGrpSpPr>
      <p:grpSpPr>
        <a:xfrm>
          <a:off x="0" y="0"/>
          <a:ext cx="0" cy="0"/>
          <a:chOff x="0" y="0"/>
          <a:chExt cx="0" cy="0"/>
        </a:xfrm>
      </p:grpSpPr>
      <p:sp>
        <p:nvSpPr>
          <p:cNvPr id="518" name="Google Shape;518;p73"/>
          <p:cNvSpPr txBox="1">
            <a:spLocks noGrp="1"/>
          </p:cNvSpPr>
          <p:nvPr>
            <p:ph type="title"/>
          </p:nvPr>
        </p:nvSpPr>
        <p:spPr>
          <a:xfrm>
            <a:off x="872753" y="4918521"/>
            <a:ext cx="7659600" cy="11685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chemeClr val="dk1"/>
              </a:buClr>
              <a:buSzPts val="3600"/>
              <a:buFont typeface="Verdana"/>
              <a:buNone/>
              <a:defRPr sz="3600" b="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9" name="Google Shape;519;p73"/>
          <p:cNvSpPr txBox="1">
            <a:spLocks noGrp="1"/>
          </p:cNvSpPr>
          <p:nvPr>
            <p:ph type="body" idx="1"/>
          </p:nvPr>
        </p:nvSpPr>
        <p:spPr>
          <a:xfrm>
            <a:off x="872753" y="3284984"/>
            <a:ext cx="6135600" cy="1633500"/>
          </a:xfrm>
          <a:prstGeom prst="rect">
            <a:avLst/>
          </a:prstGeom>
          <a:noFill/>
          <a:ln>
            <a:noFill/>
          </a:ln>
        </p:spPr>
        <p:txBody>
          <a:bodyPr spcFirstLastPara="1" wrap="square" lIns="91425" tIns="45700" rIns="91425" bIns="45700" anchor="b" anchorCtr="0">
            <a:noAutofit/>
          </a:bodyPr>
          <a:lstStyle>
            <a:lvl1pPr marL="457200" lvl="0" indent="-228600" algn="l" rtl="0">
              <a:spcBef>
                <a:spcPts val="400"/>
              </a:spcBef>
              <a:spcAft>
                <a:spcPts val="0"/>
              </a:spcAft>
              <a:buSzPts val="2000"/>
              <a:buNone/>
              <a:defRPr sz="2000">
                <a:solidFill>
                  <a:srgbClr val="888888"/>
                </a:solidFill>
              </a:defRPr>
            </a:lvl1pPr>
            <a:lvl2pPr marL="914400" lvl="1" indent="-228600" algn="l" rtl="0">
              <a:spcBef>
                <a:spcPts val="360"/>
              </a:spcBef>
              <a:spcAft>
                <a:spcPts val="0"/>
              </a:spcAft>
              <a:buSzPts val="1800"/>
              <a:buNone/>
              <a:defRPr sz="1800">
                <a:solidFill>
                  <a:srgbClr val="888888"/>
                </a:solidFill>
              </a:defRPr>
            </a:lvl2pPr>
            <a:lvl3pPr marL="1371600" lvl="2" indent="-228600" algn="l" rtl="0">
              <a:spcBef>
                <a:spcPts val="320"/>
              </a:spcBef>
              <a:spcAft>
                <a:spcPts val="0"/>
              </a:spcAft>
              <a:buSzPts val="1600"/>
              <a:buNone/>
              <a:defRPr sz="1600">
                <a:solidFill>
                  <a:srgbClr val="888888"/>
                </a:solidFill>
              </a:defRPr>
            </a:lvl3pPr>
            <a:lvl4pPr marL="1828800" lvl="3" indent="-228600" algn="l" rtl="0">
              <a:spcBef>
                <a:spcPts val="280"/>
              </a:spcBef>
              <a:spcAft>
                <a:spcPts val="0"/>
              </a:spcAft>
              <a:buSzPts val="1400"/>
              <a:buNone/>
              <a:defRPr sz="1400">
                <a:solidFill>
                  <a:srgbClr val="888888"/>
                </a:solidFill>
              </a:defRPr>
            </a:lvl4pPr>
            <a:lvl5pPr marL="2286000" lvl="4" indent="-228600" algn="l" rtl="0">
              <a:spcBef>
                <a:spcPts val="280"/>
              </a:spcBef>
              <a:spcAft>
                <a:spcPts val="0"/>
              </a:spcAft>
              <a:buSzPts val="1400"/>
              <a:buNone/>
              <a:defRPr sz="1400">
                <a:solidFill>
                  <a:srgbClr val="888888"/>
                </a:solidFill>
              </a:defRPr>
            </a:lvl5pPr>
            <a:lvl6pPr marL="2743200" lvl="5" indent="-228600" algn="l" rtl="0">
              <a:spcBef>
                <a:spcPts val="280"/>
              </a:spcBef>
              <a:spcAft>
                <a:spcPts val="0"/>
              </a:spcAft>
              <a:buSzPts val="1400"/>
              <a:buNone/>
              <a:defRPr sz="1400">
                <a:solidFill>
                  <a:srgbClr val="888888"/>
                </a:solidFill>
              </a:defRPr>
            </a:lvl6pPr>
            <a:lvl7pPr marL="3200400" lvl="6" indent="-228600" algn="l" rtl="0">
              <a:spcBef>
                <a:spcPts val="280"/>
              </a:spcBef>
              <a:spcAft>
                <a:spcPts val="0"/>
              </a:spcAft>
              <a:buSzPts val="1400"/>
              <a:buNone/>
              <a:defRPr sz="1400">
                <a:solidFill>
                  <a:srgbClr val="888888"/>
                </a:solidFill>
              </a:defRPr>
            </a:lvl7pPr>
            <a:lvl8pPr marL="3657600" lvl="7" indent="-228600" algn="l" rtl="0">
              <a:spcBef>
                <a:spcPts val="280"/>
              </a:spcBef>
              <a:spcAft>
                <a:spcPts val="0"/>
              </a:spcAft>
              <a:buSzPts val="1400"/>
              <a:buNone/>
              <a:defRPr sz="1400">
                <a:solidFill>
                  <a:srgbClr val="888888"/>
                </a:solidFill>
              </a:defRPr>
            </a:lvl8pPr>
            <a:lvl9pPr marL="4114800" lvl="8" indent="-228600" algn="l" rtl="0">
              <a:spcBef>
                <a:spcPts val="280"/>
              </a:spcBef>
              <a:spcAft>
                <a:spcPts val="0"/>
              </a:spcAft>
              <a:buSzPts val="1400"/>
              <a:buNone/>
              <a:defRPr sz="1400">
                <a:solidFill>
                  <a:srgbClr val="888888"/>
                </a:solidFill>
              </a:defRPr>
            </a:lvl9pPr>
          </a:lstStyle>
          <a:p>
            <a:endParaRPr/>
          </a:p>
        </p:txBody>
      </p:sp>
      <p:sp>
        <p:nvSpPr>
          <p:cNvPr id="520" name="Google Shape;520;p73"/>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1" name="Google Shape;521;p73"/>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22" name="Google Shape;522;p73"/>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wee objecten" type="twoObj">
  <p:cSld name="TWO_OBJECTS">
    <p:spTree>
      <p:nvGrpSpPr>
        <p:cNvPr id="1" name="Shape 523"/>
        <p:cNvGrpSpPr/>
        <p:nvPr/>
      </p:nvGrpSpPr>
      <p:grpSpPr>
        <a:xfrm>
          <a:off x="0" y="0"/>
          <a:ext cx="0" cy="0"/>
          <a:chOff x="0" y="0"/>
          <a:chExt cx="0" cy="0"/>
        </a:xfrm>
      </p:grpSpPr>
      <p:sp>
        <p:nvSpPr>
          <p:cNvPr id="524" name="Google Shape;524;p74"/>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5" name="Google Shape;525;p74"/>
          <p:cNvSpPr txBox="1">
            <a:spLocks noGrp="1"/>
          </p:cNvSpPr>
          <p:nvPr>
            <p:ph type="body" idx="1"/>
          </p:nvPr>
        </p:nvSpPr>
        <p:spPr>
          <a:xfrm>
            <a:off x="840432" y="1536192"/>
            <a:ext cx="3657600" cy="45903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SzPts val="2800"/>
              <a:buChar char="•"/>
              <a:defRPr sz="2800"/>
            </a:lvl1pPr>
            <a:lvl2pPr marL="914400" lvl="1" indent="-381000" algn="l" rtl="0">
              <a:spcBef>
                <a:spcPts val="480"/>
              </a:spcBef>
              <a:spcAft>
                <a:spcPts val="0"/>
              </a:spcAft>
              <a:buSzPts val="2400"/>
              <a:buChar char="•"/>
              <a:defRPr sz="2400"/>
            </a:lvl2pPr>
            <a:lvl3pPr marL="1371600" lvl="2" indent="-355600" algn="l" rtl="0">
              <a:spcBef>
                <a:spcPts val="400"/>
              </a:spcBef>
              <a:spcAft>
                <a:spcPts val="0"/>
              </a:spcAft>
              <a:buSzPts val="2000"/>
              <a:buChar char="•"/>
              <a:defRPr sz="2000"/>
            </a:lvl3pPr>
            <a:lvl4pPr marL="1828800" lvl="3" indent="-342900" algn="l" rtl="0">
              <a:spcBef>
                <a:spcPts val="360"/>
              </a:spcBef>
              <a:spcAft>
                <a:spcPts val="0"/>
              </a:spcAft>
              <a:buSzPts val="1800"/>
              <a:buChar char="•"/>
              <a:defRPr sz="1800"/>
            </a:lvl4pPr>
            <a:lvl5pPr marL="2286000" lvl="4" indent="-342900" algn="l" rtl="0">
              <a:spcBef>
                <a:spcPts val="360"/>
              </a:spcBef>
              <a:spcAft>
                <a:spcPts val="0"/>
              </a:spcAft>
              <a:buSzPts val="1800"/>
              <a:buChar char="•"/>
              <a:defRPr sz="1800"/>
            </a:lvl5pPr>
            <a:lvl6pPr marL="2743200" lvl="5" indent="-342900" algn="l" rtl="0">
              <a:spcBef>
                <a:spcPts val="360"/>
              </a:spcBef>
              <a:spcAft>
                <a:spcPts val="0"/>
              </a:spcAft>
              <a:buSzPts val="1800"/>
              <a:buChar char="•"/>
              <a:defRPr sz="1800"/>
            </a:lvl6pPr>
            <a:lvl7pPr marL="3200400" lvl="6" indent="-342900" algn="l" rtl="0">
              <a:spcBef>
                <a:spcPts val="360"/>
              </a:spcBef>
              <a:spcAft>
                <a:spcPts val="0"/>
              </a:spcAft>
              <a:buSzPts val="1800"/>
              <a:buChar char="•"/>
              <a:defRPr sz="1800"/>
            </a:lvl7pPr>
            <a:lvl8pPr marL="3657600" lvl="7" indent="-342900" algn="l" rtl="0">
              <a:spcBef>
                <a:spcPts val="360"/>
              </a:spcBef>
              <a:spcAft>
                <a:spcPts val="0"/>
              </a:spcAft>
              <a:buSzPts val="1800"/>
              <a:buChar char="•"/>
              <a:defRPr sz="1800"/>
            </a:lvl8pPr>
            <a:lvl9pPr marL="4114800" lvl="8" indent="-342900" algn="l" rtl="0">
              <a:spcBef>
                <a:spcPts val="360"/>
              </a:spcBef>
              <a:spcAft>
                <a:spcPts val="0"/>
              </a:spcAft>
              <a:buSzPts val="1800"/>
              <a:buChar char="•"/>
              <a:defRPr sz="1800"/>
            </a:lvl9pPr>
          </a:lstStyle>
          <a:p>
            <a:endParaRPr/>
          </a:p>
        </p:txBody>
      </p:sp>
      <p:sp>
        <p:nvSpPr>
          <p:cNvPr id="526" name="Google Shape;526;p74"/>
          <p:cNvSpPr txBox="1">
            <a:spLocks noGrp="1"/>
          </p:cNvSpPr>
          <p:nvPr>
            <p:ph type="body" idx="2"/>
          </p:nvPr>
        </p:nvSpPr>
        <p:spPr>
          <a:xfrm>
            <a:off x="4802832" y="1536192"/>
            <a:ext cx="3657600" cy="45903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SzPts val="2800"/>
              <a:buChar char="•"/>
              <a:defRPr sz="2800"/>
            </a:lvl1pPr>
            <a:lvl2pPr marL="914400" lvl="1" indent="-381000" algn="l" rtl="0">
              <a:spcBef>
                <a:spcPts val="480"/>
              </a:spcBef>
              <a:spcAft>
                <a:spcPts val="0"/>
              </a:spcAft>
              <a:buSzPts val="2400"/>
              <a:buChar char="•"/>
              <a:defRPr sz="2400"/>
            </a:lvl2pPr>
            <a:lvl3pPr marL="1371600" lvl="2" indent="-355600" algn="l" rtl="0">
              <a:spcBef>
                <a:spcPts val="400"/>
              </a:spcBef>
              <a:spcAft>
                <a:spcPts val="0"/>
              </a:spcAft>
              <a:buSzPts val="2000"/>
              <a:buChar char="•"/>
              <a:defRPr sz="2000"/>
            </a:lvl3pPr>
            <a:lvl4pPr marL="1828800" lvl="3" indent="-342900" algn="l" rtl="0">
              <a:spcBef>
                <a:spcPts val="360"/>
              </a:spcBef>
              <a:spcAft>
                <a:spcPts val="0"/>
              </a:spcAft>
              <a:buSzPts val="1800"/>
              <a:buChar char="•"/>
              <a:defRPr sz="1800"/>
            </a:lvl4pPr>
            <a:lvl5pPr marL="2286000" lvl="4" indent="-342900" algn="l" rtl="0">
              <a:spcBef>
                <a:spcPts val="360"/>
              </a:spcBef>
              <a:spcAft>
                <a:spcPts val="0"/>
              </a:spcAft>
              <a:buSzPts val="1800"/>
              <a:buChar char="•"/>
              <a:defRPr sz="1800"/>
            </a:lvl5pPr>
            <a:lvl6pPr marL="2743200" lvl="5" indent="-342900" algn="l" rtl="0">
              <a:spcBef>
                <a:spcPts val="360"/>
              </a:spcBef>
              <a:spcAft>
                <a:spcPts val="0"/>
              </a:spcAft>
              <a:buSzPts val="1800"/>
              <a:buChar char="•"/>
              <a:defRPr sz="1800"/>
            </a:lvl6pPr>
            <a:lvl7pPr marL="3200400" lvl="6" indent="-342900" algn="l" rtl="0">
              <a:spcBef>
                <a:spcPts val="360"/>
              </a:spcBef>
              <a:spcAft>
                <a:spcPts val="0"/>
              </a:spcAft>
              <a:buSzPts val="1800"/>
              <a:buChar char="•"/>
              <a:defRPr sz="1800"/>
            </a:lvl7pPr>
            <a:lvl8pPr marL="3657600" lvl="7" indent="-342900" algn="l" rtl="0">
              <a:spcBef>
                <a:spcPts val="360"/>
              </a:spcBef>
              <a:spcAft>
                <a:spcPts val="0"/>
              </a:spcAft>
              <a:buSzPts val="1800"/>
              <a:buChar char="•"/>
              <a:defRPr sz="1800"/>
            </a:lvl8pPr>
            <a:lvl9pPr marL="4114800" lvl="8" indent="-342900" algn="l" rtl="0">
              <a:spcBef>
                <a:spcPts val="360"/>
              </a:spcBef>
              <a:spcAft>
                <a:spcPts val="0"/>
              </a:spcAft>
              <a:buSzPts val="1800"/>
              <a:buChar char="•"/>
              <a:defRPr sz="1800"/>
            </a:lvl9pPr>
          </a:lstStyle>
          <a:p>
            <a:endParaRPr/>
          </a:p>
        </p:txBody>
      </p:sp>
      <p:sp>
        <p:nvSpPr>
          <p:cNvPr id="527" name="Google Shape;527;p74"/>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8" name="Google Shape;528;p74"/>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29" name="Google Shape;529;p74"/>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30"/>
        <p:cNvGrpSpPr/>
        <p:nvPr/>
      </p:nvGrpSpPr>
      <p:grpSpPr>
        <a:xfrm>
          <a:off x="0" y="0"/>
          <a:ext cx="0" cy="0"/>
          <a:chOff x="0" y="0"/>
          <a:chExt cx="0" cy="0"/>
        </a:xfrm>
      </p:grpSpPr>
      <p:sp>
        <p:nvSpPr>
          <p:cNvPr id="531" name="Google Shape;531;p75"/>
          <p:cNvSpPr txBox="1">
            <a:spLocks noGrp="1"/>
          </p:cNvSpPr>
          <p:nvPr>
            <p:ph type="title"/>
          </p:nvPr>
        </p:nvSpPr>
        <p:spPr>
          <a:xfrm>
            <a:off x="912440" y="274638"/>
            <a:ext cx="76200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2" name="Google Shape;532;p75"/>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3" name="Google Shape;533;p75"/>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34" name="Google Shape;534;p75"/>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Leeg" type="blank">
  <p:cSld name="BLANK">
    <p:spTree>
      <p:nvGrpSpPr>
        <p:cNvPr id="1" name="Shape 535"/>
        <p:cNvGrpSpPr/>
        <p:nvPr/>
      </p:nvGrpSpPr>
      <p:grpSpPr>
        <a:xfrm>
          <a:off x="0" y="0"/>
          <a:ext cx="0" cy="0"/>
          <a:chOff x="0" y="0"/>
          <a:chExt cx="0" cy="0"/>
        </a:xfrm>
      </p:grpSpPr>
      <p:sp>
        <p:nvSpPr>
          <p:cNvPr id="536" name="Google Shape;536;p76"/>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7" name="Google Shape;537;p76"/>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38" name="Google Shape;538;p76"/>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nhoud met bijschrift" type="objTx">
  <p:cSld name="OBJECT_WITH_CAPTION_TEXT">
    <p:spTree>
      <p:nvGrpSpPr>
        <p:cNvPr id="1" name="Shape 539"/>
        <p:cNvGrpSpPr/>
        <p:nvPr/>
      </p:nvGrpSpPr>
      <p:grpSpPr>
        <a:xfrm>
          <a:off x="0" y="0"/>
          <a:ext cx="0" cy="0"/>
          <a:chOff x="0" y="0"/>
          <a:chExt cx="0" cy="0"/>
        </a:xfrm>
      </p:grpSpPr>
      <p:sp>
        <p:nvSpPr>
          <p:cNvPr id="540" name="Google Shape;540;p77"/>
          <p:cNvSpPr txBox="1">
            <a:spLocks noGrp="1"/>
          </p:cNvSpPr>
          <p:nvPr>
            <p:ph type="title"/>
          </p:nvPr>
        </p:nvSpPr>
        <p:spPr>
          <a:xfrm>
            <a:off x="976064" y="5315288"/>
            <a:ext cx="7772400" cy="594300"/>
          </a:xfrm>
          <a:prstGeom prst="rect">
            <a:avLst/>
          </a:prstGeom>
          <a:noFill/>
          <a:ln>
            <a:noFill/>
          </a:ln>
        </p:spPr>
        <p:txBody>
          <a:bodyPr spcFirstLastPara="1" wrap="square" lIns="91425" tIns="45700" rIns="91425" bIns="45700" anchor="b" anchorCtr="0">
            <a:noAutofit/>
          </a:bodyPr>
          <a:lstStyle>
            <a:lvl1pPr lvl="0" algn="ctr" rtl="0">
              <a:spcBef>
                <a:spcPts val="0"/>
              </a:spcBef>
              <a:spcAft>
                <a:spcPts val="0"/>
              </a:spcAft>
              <a:buClr>
                <a:schemeClr val="dk1"/>
              </a:buClr>
              <a:buSzPts val="2200"/>
              <a:buFont typeface="Verdana"/>
              <a:buNone/>
              <a:defRPr sz="22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41" name="Google Shape;541;p77"/>
          <p:cNvSpPr txBox="1">
            <a:spLocks noGrp="1"/>
          </p:cNvSpPr>
          <p:nvPr>
            <p:ph type="body" idx="1"/>
          </p:nvPr>
        </p:nvSpPr>
        <p:spPr>
          <a:xfrm>
            <a:off x="976062" y="5915744"/>
            <a:ext cx="7772400" cy="609600"/>
          </a:xfrm>
          <a:prstGeom prst="rect">
            <a:avLst/>
          </a:prstGeom>
          <a:noFill/>
          <a:ln>
            <a:noFill/>
          </a:ln>
        </p:spPr>
        <p:txBody>
          <a:bodyPr spcFirstLastPara="1" wrap="square" lIns="91425" tIns="45700" rIns="91425" bIns="45700" anchor="t" anchorCtr="0">
            <a:noAutofit/>
          </a:bodyPr>
          <a:lstStyle>
            <a:lvl1pPr marL="457200" lvl="0" indent="-228600" algn="ctr" rtl="0">
              <a:spcBef>
                <a:spcPts val="320"/>
              </a:spcBef>
              <a:spcAft>
                <a:spcPts val="0"/>
              </a:spcAft>
              <a:buSzPts val="1600"/>
              <a:buNone/>
              <a:defRPr sz="1600"/>
            </a:lvl1pPr>
            <a:lvl2pPr marL="914400" lvl="1" indent="-228600" algn="l" rtl="0">
              <a:spcBef>
                <a:spcPts val="240"/>
              </a:spcBef>
              <a:spcAft>
                <a:spcPts val="0"/>
              </a:spcAft>
              <a:buSzPts val="1200"/>
              <a:buNone/>
              <a:defRPr sz="1200"/>
            </a:lvl2pPr>
            <a:lvl3pPr marL="1371600" lvl="2" indent="-228600" algn="l" rtl="0">
              <a:spcBef>
                <a:spcPts val="200"/>
              </a:spcBef>
              <a:spcAft>
                <a:spcPts val="0"/>
              </a:spcAft>
              <a:buSzPts val="1000"/>
              <a:buNone/>
              <a:defRPr sz="1000"/>
            </a:lvl3pPr>
            <a:lvl4pPr marL="1828800" lvl="3" indent="-228600" algn="l" rtl="0">
              <a:spcBef>
                <a:spcPts val="180"/>
              </a:spcBef>
              <a:spcAft>
                <a:spcPts val="0"/>
              </a:spcAft>
              <a:buSzPts val="900"/>
              <a:buNone/>
              <a:defRPr sz="900"/>
            </a:lvl4pPr>
            <a:lvl5pPr marL="2286000" lvl="4" indent="-228600" algn="l" rtl="0">
              <a:spcBef>
                <a:spcPts val="180"/>
              </a:spcBef>
              <a:spcAft>
                <a:spcPts val="0"/>
              </a:spcAft>
              <a:buSzPts val="900"/>
              <a:buNone/>
              <a:defRPr sz="900"/>
            </a:lvl5pPr>
            <a:lvl6pPr marL="2743200" lvl="5" indent="-228600" algn="l" rtl="0">
              <a:spcBef>
                <a:spcPts val="180"/>
              </a:spcBef>
              <a:spcAft>
                <a:spcPts val="0"/>
              </a:spcAft>
              <a:buSzPts val="900"/>
              <a:buNone/>
              <a:defRPr sz="900"/>
            </a:lvl6pPr>
            <a:lvl7pPr marL="3200400" lvl="6" indent="-228600" algn="l" rtl="0">
              <a:spcBef>
                <a:spcPts val="180"/>
              </a:spcBef>
              <a:spcAft>
                <a:spcPts val="0"/>
              </a:spcAft>
              <a:buSzPts val="900"/>
              <a:buNone/>
              <a:defRPr sz="900"/>
            </a:lvl7pPr>
            <a:lvl8pPr marL="3657600" lvl="7" indent="-228600" algn="l" rtl="0">
              <a:spcBef>
                <a:spcPts val="180"/>
              </a:spcBef>
              <a:spcAft>
                <a:spcPts val="0"/>
              </a:spcAft>
              <a:buSzPts val="900"/>
              <a:buNone/>
              <a:defRPr sz="900"/>
            </a:lvl8pPr>
            <a:lvl9pPr marL="4114800" lvl="8" indent="-228600" algn="l" rtl="0">
              <a:spcBef>
                <a:spcPts val="180"/>
              </a:spcBef>
              <a:spcAft>
                <a:spcPts val="0"/>
              </a:spcAft>
              <a:buSzPts val="900"/>
              <a:buNone/>
              <a:defRPr sz="900"/>
            </a:lvl9pPr>
          </a:lstStyle>
          <a:p>
            <a:endParaRPr/>
          </a:p>
        </p:txBody>
      </p:sp>
      <p:sp>
        <p:nvSpPr>
          <p:cNvPr id="542" name="Google Shape;542;p77"/>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3" name="Google Shape;543;p77"/>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44" name="Google Shape;544;p77"/>
          <p:cNvSpPr txBox="1">
            <a:spLocks noGrp="1"/>
          </p:cNvSpPr>
          <p:nvPr>
            <p:ph type="body" idx="2"/>
          </p:nvPr>
        </p:nvSpPr>
        <p:spPr>
          <a:xfrm>
            <a:off x="976063" y="200744"/>
            <a:ext cx="7772400" cy="4942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SzPts val="1800"/>
              <a:buChar char="•"/>
              <a:defRPr/>
            </a:lvl1pPr>
            <a:lvl2pPr marL="914400" lvl="1" indent="-342900" algn="l" rtl="0">
              <a:spcBef>
                <a:spcPts val="360"/>
              </a:spcBef>
              <a:spcAft>
                <a:spcPts val="0"/>
              </a:spcAft>
              <a:buSzPts val="1800"/>
              <a:buChar char="•"/>
              <a:defRPr/>
            </a:lvl2pPr>
            <a:lvl3pPr marL="1371600" lvl="2" indent="-342900" algn="l" rtl="0">
              <a:spcBef>
                <a:spcPts val="360"/>
              </a:spcBef>
              <a:spcAft>
                <a:spcPts val="0"/>
              </a:spcAft>
              <a:buSzPts val="1800"/>
              <a:buChar char="•"/>
              <a:defRPr/>
            </a:lvl3pPr>
            <a:lvl4pPr marL="1828800" lvl="3" indent="-342900" algn="l" rtl="0">
              <a:spcBef>
                <a:spcPts val="360"/>
              </a:spcBef>
              <a:spcAft>
                <a:spcPts val="0"/>
              </a:spcAft>
              <a:buSzPts val="1800"/>
              <a:buChar char="•"/>
              <a:defRPr/>
            </a:lvl4pPr>
            <a:lvl5pPr marL="2286000" lvl="4" indent="-342900" algn="l" rtl="0">
              <a:spcBef>
                <a:spcPts val="360"/>
              </a:spcBef>
              <a:spcAft>
                <a:spcPts val="0"/>
              </a:spcAft>
              <a:buSzPts val="180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545" name="Google Shape;545;p77"/>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Afbeelding met bijschrift" type="picTx">
  <p:cSld name="PICTURE_WITH_CAPTION_TEXT">
    <p:spTree>
      <p:nvGrpSpPr>
        <p:cNvPr id="1" name="Shape 546"/>
        <p:cNvGrpSpPr/>
        <p:nvPr/>
      </p:nvGrpSpPr>
      <p:grpSpPr>
        <a:xfrm>
          <a:off x="0" y="0"/>
          <a:ext cx="0" cy="0"/>
          <a:chOff x="0" y="0"/>
          <a:chExt cx="0" cy="0"/>
        </a:xfrm>
      </p:grpSpPr>
      <p:sp>
        <p:nvSpPr>
          <p:cNvPr id="547" name="Google Shape;547;p78"/>
          <p:cNvSpPr txBox="1">
            <a:spLocks noGrp="1"/>
          </p:cNvSpPr>
          <p:nvPr>
            <p:ph type="title"/>
          </p:nvPr>
        </p:nvSpPr>
        <p:spPr>
          <a:xfrm>
            <a:off x="952056" y="5085184"/>
            <a:ext cx="7772400" cy="594600"/>
          </a:xfrm>
          <a:prstGeom prst="rect">
            <a:avLst/>
          </a:prstGeom>
          <a:noFill/>
          <a:ln>
            <a:noFill/>
          </a:ln>
        </p:spPr>
        <p:txBody>
          <a:bodyPr spcFirstLastPara="1" wrap="square" lIns="91425" tIns="45700" rIns="91425" bIns="45700" anchor="b" anchorCtr="0">
            <a:noAutofit/>
          </a:bodyPr>
          <a:lstStyle>
            <a:lvl1pPr lvl="0" algn="ctr" rtl="0">
              <a:spcBef>
                <a:spcPts val="0"/>
              </a:spcBef>
              <a:spcAft>
                <a:spcPts val="0"/>
              </a:spcAft>
              <a:buClr>
                <a:schemeClr val="dk2"/>
              </a:buClr>
              <a:buSzPts val="2200"/>
              <a:buFont typeface="Verdana"/>
              <a:buNone/>
              <a:defRPr sz="2200" b="1">
                <a:solidFill>
                  <a:schemeClr val="dk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48" name="Google Shape;548;p78"/>
          <p:cNvSpPr>
            <a:spLocks noGrp="1"/>
          </p:cNvSpPr>
          <p:nvPr>
            <p:ph type="pic" idx="2"/>
          </p:nvPr>
        </p:nvSpPr>
        <p:spPr>
          <a:xfrm>
            <a:off x="650304" y="0"/>
            <a:ext cx="8458200" cy="49413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accent1"/>
              </a:buClr>
              <a:buSzPts val="3200"/>
              <a:buFont typeface="Arial"/>
              <a:buNone/>
              <a:defRPr sz="3200" b="0" i="0" u="none" strike="noStrike" cap="none">
                <a:solidFill>
                  <a:schemeClr val="dk1"/>
                </a:solidFill>
                <a:latin typeface="Verdana"/>
                <a:ea typeface="Verdana"/>
                <a:cs typeface="Verdana"/>
                <a:sym typeface="Verdana"/>
              </a:defRPr>
            </a:lvl1pPr>
            <a:lvl2pPr marR="0" lvl="1" algn="l" rtl="0">
              <a:spcBef>
                <a:spcPts val="560"/>
              </a:spcBef>
              <a:spcAft>
                <a:spcPts val="0"/>
              </a:spcAft>
              <a:buClr>
                <a:schemeClr val="accent2"/>
              </a:buClr>
              <a:buSzPts val="2800"/>
              <a:buFont typeface="Arial"/>
              <a:buNone/>
              <a:defRPr sz="2800" b="0" i="0" u="none" strike="noStrike" cap="none">
                <a:solidFill>
                  <a:schemeClr val="dk1"/>
                </a:solidFill>
                <a:latin typeface="Verdana"/>
                <a:ea typeface="Verdana"/>
                <a:cs typeface="Verdana"/>
                <a:sym typeface="Verdana"/>
              </a:defRPr>
            </a:lvl2pPr>
            <a:lvl3pPr marR="0" lvl="2" algn="l" rtl="0">
              <a:spcBef>
                <a:spcPts val="480"/>
              </a:spcBef>
              <a:spcAft>
                <a:spcPts val="0"/>
              </a:spcAft>
              <a:buClr>
                <a:schemeClr val="accent3"/>
              </a:buClr>
              <a:buSzPts val="2400"/>
              <a:buFont typeface="Arial"/>
              <a:buNone/>
              <a:defRPr sz="2400" b="0" i="0" u="none" strike="noStrike" cap="none">
                <a:solidFill>
                  <a:schemeClr val="dk1"/>
                </a:solidFill>
                <a:latin typeface="Verdana"/>
                <a:ea typeface="Verdana"/>
                <a:cs typeface="Verdana"/>
                <a:sym typeface="Verdana"/>
              </a:defRPr>
            </a:lvl3pPr>
            <a:lvl4pPr marR="0" lvl="3"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4pPr>
            <a:lvl5pPr marR="0" lvl="4" algn="l" rtl="0">
              <a:spcBef>
                <a:spcPts val="400"/>
              </a:spcBef>
              <a:spcAft>
                <a:spcPts val="0"/>
              </a:spcAft>
              <a:buClr>
                <a:schemeClr val="accent5"/>
              </a:buClr>
              <a:buSzPts val="2000"/>
              <a:buFont typeface="Arial"/>
              <a:buNone/>
              <a:defRPr sz="2000" b="0" i="0" u="none" strike="noStrike" cap="none">
                <a:solidFill>
                  <a:schemeClr val="dk1"/>
                </a:solidFill>
                <a:latin typeface="Verdana"/>
                <a:ea typeface="Verdana"/>
                <a:cs typeface="Verdana"/>
                <a:sym typeface="Verdana"/>
              </a:defRPr>
            </a:lvl5pPr>
            <a:lvl6pPr marR="0" lvl="5" algn="l" rtl="0">
              <a:spcBef>
                <a:spcPts val="400"/>
              </a:spcBef>
              <a:spcAft>
                <a:spcPts val="0"/>
              </a:spcAft>
              <a:buClr>
                <a:schemeClr val="accent1"/>
              </a:buClr>
              <a:buSzPts val="2000"/>
              <a:buFont typeface="Arial"/>
              <a:buNone/>
              <a:defRPr sz="2000" b="0" i="0" u="none" strike="noStrike" cap="none">
                <a:solidFill>
                  <a:schemeClr val="dk1"/>
                </a:solidFill>
                <a:latin typeface="Verdana"/>
                <a:ea typeface="Verdana"/>
                <a:cs typeface="Verdana"/>
                <a:sym typeface="Verdana"/>
              </a:defRPr>
            </a:lvl6pPr>
            <a:lvl7pPr marR="0" lvl="6" algn="l" rtl="0">
              <a:spcBef>
                <a:spcPts val="400"/>
              </a:spcBef>
              <a:spcAft>
                <a:spcPts val="0"/>
              </a:spcAft>
              <a:buClr>
                <a:schemeClr val="accent2"/>
              </a:buClr>
              <a:buSzPts val="2000"/>
              <a:buFont typeface="Arial"/>
              <a:buNone/>
              <a:defRPr sz="2000" b="0" i="0" u="none" strike="noStrike" cap="none">
                <a:solidFill>
                  <a:schemeClr val="dk1"/>
                </a:solidFill>
                <a:latin typeface="Verdana"/>
                <a:ea typeface="Verdana"/>
                <a:cs typeface="Verdana"/>
                <a:sym typeface="Verdana"/>
              </a:defRPr>
            </a:lvl7pPr>
            <a:lvl8pPr marR="0" lvl="7" algn="l" rtl="0">
              <a:spcBef>
                <a:spcPts val="400"/>
              </a:spcBef>
              <a:spcAft>
                <a:spcPts val="0"/>
              </a:spcAft>
              <a:buClr>
                <a:schemeClr val="accent3"/>
              </a:buClr>
              <a:buSzPts val="2000"/>
              <a:buFont typeface="Arial"/>
              <a:buNone/>
              <a:defRPr sz="2000" b="0" i="0" u="none" strike="noStrike" cap="none">
                <a:solidFill>
                  <a:schemeClr val="dk1"/>
                </a:solidFill>
                <a:latin typeface="Verdana"/>
                <a:ea typeface="Verdana"/>
                <a:cs typeface="Verdana"/>
                <a:sym typeface="Verdana"/>
              </a:defRPr>
            </a:lvl8pPr>
            <a:lvl9pPr marR="0" lvl="8"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9pPr>
          </a:lstStyle>
          <a:p>
            <a:endParaRPr/>
          </a:p>
        </p:txBody>
      </p:sp>
      <p:sp>
        <p:nvSpPr>
          <p:cNvPr id="549" name="Google Shape;549;p78"/>
          <p:cNvSpPr txBox="1">
            <a:spLocks noGrp="1"/>
          </p:cNvSpPr>
          <p:nvPr>
            <p:ph type="body" idx="1"/>
          </p:nvPr>
        </p:nvSpPr>
        <p:spPr>
          <a:xfrm>
            <a:off x="952056" y="5685906"/>
            <a:ext cx="7772400" cy="612600"/>
          </a:xfrm>
          <a:prstGeom prst="rect">
            <a:avLst/>
          </a:prstGeom>
          <a:noFill/>
          <a:ln>
            <a:noFill/>
          </a:ln>
        </p:spPr>
        <p:txBody>
          <a:bodyPr spcFirstLastPara="1" wrap="square" lIns="91425" tIns="45700" rIns="91425" bIns="45700" anchor="t" anchorCtr="0">
            <a:noAutofit/>
          </a:bodyPr>
          <a:lstStyle>
            <a:lvl1pPr marL="457200" lvl="0" indent="-228600" algn="ctr" rtl="0">
              <a:spcBef>
                <a:spcPts val="320"/>
              </a:spcBef>
              <a:spcAft>
                <a:spcPts val="0"/>
              </a:spcAft>
              <a:buSzPts val="1600"/>
              <a:buNone/>
              <a:defRPr sz="1600"/>
            </a:lvl1pPr>
            <a:lvl2pPr marL="914400" lvl="1" indent="-228600" algn="l" rtl="0">
              <a:spcBef>
                <a:spcPts val="240"/>
              </a:spcBef>
              <a:spcAft>
                <a:spcPts val="0"/>
              </a:spcAft>
              <a:buSzPts val="1200"/>
              <a:buNone/>
              <a:defRPr sz="1200"/>
            </a:lvl2pPr>
            <a:lvl3pPr marL="1371600" lvl="2" indent="-228600" algn="l" rtl="0">
              <a:spcBef>
                <a:spcPts val="200"/>
              </a:spcBef>
              <a:spcAft>
                <a:spcPts val="0"/>
              </a:spcAft>
              <a:buSzPts val="1000"/>
              <a:buNone/>
              <a:defRPr sz="1000"/>
            </a:lvl3pPr>
            <a:lvl4pPr marL="1828800" lvl="3" indent="-228600" algn="l" rtl="0">
              <a:spcBef>
                <a:spcPts val="180"/>
              </a:spcBef>
              <a:spcAft>
                <a:spcPts val="0"/>
              </a:spcAft>
              <a:buSzPts val="900"/>
              <a:buNone/>
              <a:defRPr sz="900"/>
            </a:lvl4pPr>
            <a:lvl5pPr marL="2286000" lvl="4" indent="-228600" algn="l" rtl="0">
              <a:spcBef>
                <a:spcPts val="180"/>
              </a:spcBef>
              <a:spcAft>
                <a:spcPts val="0"/>
              </a:spcAft>
              <a:buSzPts val="900"/>
              <a:buNone/>
              <a:defRPr sz="900"/>
            </a:lvl5pPr>
            <a:lvl6pPr marL="2743200" lvl="5" indent="-228600" algn="l" rtl="0">
              <a:spcBef>
                <a:spcPts val="180"/>
              </a:spcBef>
              <a:spcAft>
                <a:spcPts val="0"/>
              </a:spcAft>
              <a:buSzPts val="900"/>
              <a:buNone/>
              <a:defRPr sz="900"/>
            </a:lvl6pPr>
            <a:lvl7pPr marL="3200400" lvl="6" indent="-228600" algn="l" rtl="0">
              <a:spcBef>
                <a:spcPts val="180"/>
              </a:spcBef>
              <a:spcAft>
                <a:spcPts val="0"/>
              </a:spcAft>
              <a:buSzPts val="900"/>
              <a:buNone/>
              <a:defRPr sz="900"/>
            </a:lvl7pPr>
            <a:lvl8pPr marL="3657600" lvl="7" indent="-228600" algn="l" rtl="0">
              <a:spcBef>
                <a:spcPts val="180"/>
              </a:spcBef>
              <a:spcAft>
                <a:spcPts val="0"/>
              </a:spcAft>
              <a:buSzPts val="900"/>
              <a:buNone/>
              <a:defRPr sz="900"/>
            </a:lvl8pPr>
            <a:lvl9pPr marL="4114800" lvl="8" indent="-228600" algn="l" rtl="0">
              <a:spcBef>
                <a:spcPts val="180"/>
              </a:spcBef>
              <a:spcAft>
                <a:spcPts val="0"/>
              </a:spcAft>
              <a:buSzPts val="900"/>
              <a:buNone/>
              <a:defRPr sz="900"/>
            </a:lvl9pPr>
          </a:lstStyle>
          <a:p>
            <a:endParaRPr/>
          </a:p>
        </p:txBody>
      </p:sp>
      <p:sp>
        <p:nvSpPr>
          <p:cNvPr id="550" name="Google Shape;550;p78"/>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1" name="Google Shape;551;p78"/>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52" name="Google Shape;552;p78"/>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el en verticale tekst" type="vertTx">
  <p:cSld name="VERTICAL_TEXT">
    <p:spTree>
      <p:nvGrpSpPr>
        <p:cNvPr id="1" name="Shape 553"/>
        <p:cNvGrpSpPr/>
        <p:nvPr/>
      </p:nvGrpSpPr>
      <p:grpSpPr>
        <a:xfrm>
          <a:off x="0" y="0"/>
          <a:ext cx="0" cy="0"/>
          <a:chOff x="0" y="0"/>
          <a:chExt cx="0" cy="0"/>
        </a:xfrm>
      </p:grpSpPr>
      <p:sp>
        <p:nvSpPr>
          <p:cNvPr id="554" name="Google Shape;554;p79"/>
          <p:cNvSpPr txBox="1">
            <a:spLocks noGrp="1"/>
          </p:cNvSpPr>
          <p:nvPr>
            <p:ph type="title"/>
          </p:nvPr>
        </p:nvSpPr>
        <p:spPr>
          <a:xfrm>
            <a:off x="971600" y="274638"/>
            <a:ext cx="76200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55" name="Google Shape;555;p79"/>
          <p:cNvSpPr txBox="1">
            <a:spLocks noGrp="1"/>
          </p:cNvSpPr>
          <p:nvPr>
            <p:ph type="body" idx="1"/>
          </p:nvPr>
        </p:nvSpPr>
        <p:spPr>
          <a:xfrm rot="5400000">
            <a:off x="2454148" y="87092"/>
            <a:ext cx="4680600" cy="76200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SzPts val="1800"/>
              <a:buChar char="•"/>
              <a:defRPr/>
            </a:lvl1pPr>
            <a:lvl2pPr marL="914400" lvl="1" indent="-342900" algn="l" rtl="0">
              <a:spcBef>
                <a:spcPts val="360"/>
              </a:spcBef>
              <a:spcAft>
                <a:spcPts val="0"/>
              </a:spcAft>
              <a:buSzPts val="1800"/>
              <a:buChar char="•"/>
              <a:defRPr/>
            </a:lvl2pPr>
            <a:lvl3pPr marL="1371600" lvl="2" indent="-342900" algn="l" rtl="0">
              <a:spcBef>
                <a:spcPts val="360"/>
              </a:spcBef>
              <a:spcAft>
                <a:spcPts val="0"/>
              </a:spcAft>
              <a:buSzPts val="1800"/>
              <a:buChar char="•"/>
              <a:defRPr/>
            </a:lvl3pPr>
            <a:lvl4pPr marL="1828800" lvl="3" indent="-342900" algn="l" rtl="0">
              <a:spcBef>
                <a:spcPts val="360"/>
              </a:spcBef>
              <a:spcAft>
                <a:spcPts val="0"/>
              </a:spcAft>
              <a:buSzPts val="1800"/>
              <a:buChar char="•"/>
              <a:defRPr/>
            </a:lvl4pPr>
            <a:lvl5pPr marL="2286000" lvl="4" indent="-342900" algn="l" rtl="0">
              <a:spcBef>
                <a:spcPts val="360"/>
              </a:spcBef>
              <a:spcAft>
                <a:spcPts val="0"/>
              </a:spcAft>
              <a:buSzPts val="180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556" name="Google Shape;556;p79"/>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7" name="Google Shape;557;p79"/>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58" name="Google Shape;558;p79"/>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el en object" type="obj">
  <p:cSld name="OBJECT">
    <p:bg>
      <p:bgPr>
        <a:solidFill>
          <a:schemeClr val="lt1"/>
        </a:solidFill>
        <a:effectLst/>
      </p:bgPr>
    </p:bg>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8" name="Google Shape;38;p4"/>
          <p:cNvSpPr txBox="1">
            <a:spLocks noGrp="1"/>
          </p:cNvSpPr>
          <p:nvPr>
            <p:ph type="body" idx="1"/>
          </p:nvPr>
        </p:nvSpPr>
        <p:spPr>
          <a:xfrm>
            <a:off x="840432" y="1600200"/>
            <a:ext cx="7620000" cy="48006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39" name="Google Shape;39;p4"/>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0" name="Google Shape;40;p4"/>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41" name="Google Shape;41;p4"/>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Verticale titel en tekst" type="vertTitleAndTx">
  <p:cSld name="VERTICAL_TITLE_AND_VERTICAL_TEXT">
    <p:spTree>
      <p:nvGrpSpPr>
        <p:cNvPr id="1" name="Shape 559"/>
        <p:cNvGrpSpPr/>
        <p:nvPr/>
      </p:nvGrpSpPr>
      <p:grpSpPr>
        <a:xfrm>
          <a:off x="0" y="0"/>
          <a:ext cx="0" cy="0"/>
          <a:chOff x="0" y="0"/>
          <a:chExt cx="0" cy="0"/>
        </a:xfrm>
      </p:grpSpPr>
      <p:sp>
        <p:nvSpPr>
          <p:cNvPr id="560" name="Google Shape;560;p80"/>
          <p:cNvSpPr txBox="1">
            <a:spLocks noGrp="1"/>
          </p:cNvSpPr>
          <p:nvPr>
            <p:ph type="title"/>
          </p:nvPr>
        </p:nvSpPr>
        <p:spPr>
          <a:xfrm rot="5400000">
            <a:off x="5018422" y="2324088"/>
            <a:ext cx="5851500" cy="17526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1" name="Google Shape;561;p80"/>
          <p:cNvSpPr txBox="1">
            <a:spLocks noGrp="1"/>
          </p:cNvSpPr>
          <p:nvPr>
            <p:ph type="body" idx="1"/>
          </p:nvPr>
        </p:nvSpPr>
        <p:spPr>
          <a:xfrm rot="5400000">
            <a:off x="979822" y="190488"/>
            <a:ext cx="5851500" cy="6019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SzPts val="1800"/>
              <a:buChar char="•"/>
              <a:defRPr/>
            </a:lvl1pPr>
            <a:lvl2pPr marL="914400" lvl="1" indent="-342900" algn="l" rtl="0">
              <a:spcBef>
                <a:spcPts val="360"/>
              </a:spcBef>
              <a:spcAft>
                <a:spcPts val="0"/>
              </a:spcAft>
              <a:buSzPts val="1800"/>
              <a:buChar char="•"/>
              <a:defRPr/>
            </a:lvl2pPr>
            <a:lvl3pPr marL="1371600" lvl="2" indent="-342900" algn="l" rtl="0">
              <a:spcBef>
                <a:spcPts val="360"/>
              </a:spcBef>
              <a:spcAft>
                <a:spcPts val="0"/>
              </a:spcAft>
              <a:buSzPts val="1800"/>
              <a:buChar char="•"/>
              <a:defRPr/>
            </a:lvl3pPr>
            <a:lvl4pPr marL="1828800" lvl="3" indent="-342900" algn="l" rtl="0">
              <a:spcBef>
                <a:spcPts val="360"/>
              </a:spcBef>
              <a:spcAft>
                <a:spcPts val="0"/>
              </a:spcAft>
              <a:buSzPts val="1800"/>
              <a:buChar char="•"/>
              <a:defRPr/>
            </a:lvl4pPr>
            <a:lvl5pPr marL="2286000" lvl="4" indent="-342900" algn="l" rtl="0">
              <a:spcBef>
                <a:spcPts val="360"/>
              </a:spcBef>
              <a:spcAft>
                <a:spcPts val="0"/>
              </a:spcAft>
              <a:buSzPts val="180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562" name="Google Shape;562;p80"/>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3" name="Google Shape;563;p80"/>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64" name="Google Shape;564;p80"/>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Aangepaste indeling">
  <p:cSld name="Aangepaste indeling">
    <p:spTree>
      <p:nvGrpSpPr>
        <p:cNvPr id="1" name="Shape 565"/>
        <p:cNvGrpSpPr/>
        <p:nvPr/>
      </p:nvGrpSpPr>
      <p:grpSpPr>
        <a:xfrm>
          <a:off x="0" y="0"/>
          <a:ext cx="0" cy="0"/>
          <a:chOff x="0" y="0"/>
          <a:chExt cx="0" cy="0"/>
        </a:xfrm>
      </p:grpSpPr>
      <p:sp>
        <p:nvSpPr>
          <p:cNvPr id="566" name="Google Shape;566;p81"/>
          <p:cNvSpPr txBox="1">
            <a:spLocks noGrp="1"/>
          </p:cNvSpPr>
          <p:nvPr>
            <p:ph type="title"/>
          </p:nvPr>
        </p:nvSpPr>
        <p:spPr>
          <a:xfrm>
            <a:off x="971600" y="274638"/>
            <a:ext cx="7620000" cy="1143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7" name="Google Shape;567;p81"/>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
        <p:nvSpPr>
          <p:cNvPr id="568" name="Google Shape;568;p8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9" name="Google Shape;569;p81"/>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rgbClr val="009999"/>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Last slide">
  <p:cSld name="Last slide">
    <p:bg>
      <p:bgPr>
        <a:solidFill>
          <a:srgbClr val="009999"/>
        </a:solidFill>
        <a:effectLst/>
      </p:bgPr>
    </p:bg>
    <p:spTree>
      <p:nvGrpSpPr>
        <p:cNvPr id="1" name="Shape 570"/>
        <p:cNvGrpSpPr/>
        <p:nvPr/>
      </p:nvGrpSpPr>
      <p:grpSpPr>
        <a:xfrm>
          <a:off x="0" y="0"/>
          <a:ext cx="0" cy="0"/>
          <a:chOff x="0" y="0"/>
          <a:chExt cx="0" cy="0"/>
        </a:xfrm>
      </p:grpSpPr>
      <p:sp>
        <p:nvSpPr>
          <p:cNvPr id="571" name="Google Shape;571;p82"/>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2" name="Google Shape;572;p82"/>
          <p:cNvSpPr txBox="1">
            <a:spLocks noGrp="1"/>
          </p:cNvSpPr>
          <p:nvPr>
            <p:ph type="ftr" idx="11"/>
          </p:nvPr>
        </p:nvSpPr>
        <p:spPr>
          <a:xfrm>
            <a:off x="649288" y="6481911"/>
            <a:ext cx="4786800" cy="374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200">
                <a:solidFill>
                  <a:schemeClr val="lt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3" name="Google Shape;573;p82"/>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lvl="0" indent="0" algn="ctr" rtl="0">
              <a:spcBef>
                <a:spcPts val="0"/>
              </a:spcBef>
              <a:buNone/>
              <a:defRPr sz="1800">
                <a:solidFill>
                  <a:schemeClr val="lt1"/>
                </a:solidFill>
                <a:latin typeface="Verdana"/>
                <a:ea typeface="Verdana"/>
                <a:cs typeface="Verdana"/>
                <a:sym typeface="Verdana"/>
              </a:defRPr>
            </a:lvl1pPr>
            <a:lvl2pPr marL="0" lvl="1" indent="0" algn="ctr" rtl="0">
              <a:spcBef>
                <a:spcPts val="0"/>
              </a:spcBef>
              <a:buNone/>
              <a:defRPr sz="1800">
                <a:solidFill>
                  <a:schemeClr val="lt1"/>
                </a:solidFill>
                <a:latin typeface="Verdana"/>
                <a:ea typeface="Verdana"/>
                <a:cs typeface="Verdana"/>
                <a:sym typeface="Verdana"/>
              </a:defRPr>
            </a:lvl2pPr>
            <a:lvl3pPr marL="0" lvl="2" indent="0" algn="ctr" rtl="0">
              <a:spcBef>
                <a:spcPts val="0"/>
              </a:spcBef>
              <a:buNone/>
              <a:defRPr sz="1800">
                <a:solidFill>
                  <a:schemeClr val="lt1"/>
                </a:solidFill>
                <a:latin typeface="Verdana"/>
                <a:ea typeface="Verdana"/>
                <a:cs typeface="Verdana"/>
                <a:sym typeface="Verdana"/>
              </a:defRPr>
            </a:lvl3pPr>
            <a:lvl4pPr marL="0" lvl="3" indent="0" algn="ctr" rtl="0">
              <a:spcBef>
                <a:spcPts val="0"/>
              </a:spcBef>
              <a:buNone/>
              <a:defRPr sz="1800">
                <a:solidFill>
                  <a:schemeClr val="lt1"/>
                </a:solidFill>
                <a:latin typeface="Verdana"/>
                <a:ea typeface="Verdana"/>
                <a:cs typeface="Verdana"/>
                <a:sym typeface="Verdana"/>
              </a:defRPr>
            </a:lvl4pPr>
            <a:lvl5pPr marL="0" lvl="4" indent="0" algn="ctr" rtl="0">
              <a:spcBef>
                <a:spcPts val="0"/>
              </a:spcBef>
              <a:buNone/>
              <a:defRPr sz="1800">
                <a:solidFill>
                  <a:schemeClr val="lt1"/>
                </a:solidFill>
                <a:latin typeface="Verdana"/>
                <a:ea typeface="Verdana"/>
                <a:cs typeface="Verdana"/>
                <a:sym typeface="Verdana"/>
              </a:defRPr>
            </a:lvl5pPr>
            <a:lvl6pPr marL="0" lvl="5" indent="0" algn="ctr" rtl="0">
              <a:spcBef>
                <a:spcPts val="0"/>
              </a:spcBef>
              <a:buNone/>
              <a:defRPr sz="1800">
                <a:solidFill>
                  <a:schemeClr val="lt1"/>
                </a:solidFill>
                <a:latin typeface="Verdana"/>
                <a:ea typeface="Verdana"/>
                <a:cs typeface="Verdana"/>
                <a:sym typeface="Verdana"/>
              </a:defRPr>
            </a:lvl6pPr>
            <a:lvl7pPr marL="0" lvl="6" indent="0" algn="ctr" rtl="0">
              <a:spcBef>
                <a:spcPts val="0"/>
              </a:spcBef>
              <a:buNone/>
              <a:defRPr sz="1800">
                <a:solidFill>
                  <a:schemeClr val="lt1"/>
                </a:solidFill>
                <a:latin typeface="Verdana"/>
                <a:ea typeface="Verdana"/>
                <a:cs typeface="Verdana"/>
                <a:sym typeface="Verdana"/>
              </a:defRPr>
            </a:lvl7pPr>
            <a:lvl8pPr marL="0" lvl="7" indent="0" algn="ctr" rtl="0">
              <a:spcBef>
                <a:spcPts val="0"/>
              </a:spcBef>
              <a:buNone/>
              <a:defRPr sz="1800">
                <a:solidFill>
                  <a:schemeClr val="lt1"/>
                </a:solidFill>
                <a:latin typeface="Verdana"/>
                <a:ea typeface="Verdana"/>
                <a:cs typeface="Verdana"/>
                <a:sym typeface="Verdana"/>
              </a:defRPr>
            </a:lvl8pPr>
            <a:lvl9pPr marL="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574" name="Google Shape;574;p82"/>
          <p:cNvSpPr txBox="1"/>
          <p:nvPr/>
        </p:nvSpPr>
        <p:spPr>
          <a:xfrm>
            <a:off x="2588275" y="4445271"/>
            <a:ext cx="413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a:p>
        </p:txBody>
      </p:sp>
      <p:sp>
        <p:nvSpPr>
          <p:cNvPr id="575" name="Google Shape;575;p82"/>
          <p:cNvSpPr txBox="1"/>
          <p:nvPr/>
        </p:nvSpPr>
        <p:spPr>
          <a:xfrm>
            <a:off x="2588275" y="36810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a:p>
        </p:txBody>
      </p:sp>
      <p:sp>
        <p:nvSpPr>
          <p:cNvPr id="576" name="Google Shape;576;p82"/>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appropriate citation.</a:t>
            </a:r>
            <a:endParaRPr sz="900">
              <a:solidFill>
                <a:schemeClr val="lt1"/>
              </a:solidFill>
              <a:latin typeface="Verdana"/>
              <a:ea typeface="Verdana"/>
              <a:cs typeface="Verdana"/>
              <a:sym typeface="Verdana"/>
            </a:endParaRPr>
          </a:p>
        </p:txBody>
      </p:sp>
      <p:sp>
        <p:nvSpPr>
          <p:cNvPr id="577" name="Google Shape;577;p82"/>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eldia" type="title">
  <p:cSld name="TITLE">
    <p:bg>
      <p:bgPr>
        <a:solidFill>
          <a:srgbClr val="009999"/>
        </a:solidFill>
        <a:effectLst/>
      </p:bgPr>
    </p:bg>
    <p:spTree>
      <p:nvGrpSpPr>
        <p:cNvPr id="1" name="Shape 585"/>
        <p:cNvGrpSpPr/>
        <p:nvPr/>
      </p:nvGrpSpPr>
      <p:grpSpPr>
        <a:xfrm>
          <a:off x="0" y="0"/>
          <a:ext cx="0" cy="0"/>
          <a:chOff x="0" y="0"/>
          <a:chExt cx="0" cy="0"/>
        </a:xfrm>
      </p:grpSpPr>
      <p:sp>
        <p:nvSpPr>
          <p:cNvPr id="586" name="Google Shape;586;p84"/>
          <p:cNvSpPr txBox="1">
            <a:spLocks noGrp="1"/>
          </p:cNvSpPr>
          <p:nvPr>
            <p:ph type="subTitle" idx="1"/>
          </p:nvPr>
        </p:nvSpPr>
        <p:spPr>
          <a:xfrm>
            <a:off x="827584" y="3501008"/>
            <a:ext cx="6461700" cy="1066800"/>
          </a:xfrm>
          <a:prstGeom prst="rect">
            <a:avLst/>
          </a:prstGeom>
          <a:noFill/>
          <a:ln>
            <a:noFill/>
          </a:ln>
        </p:spPr>
        <p:txBody>
          <a:bodyPr spcFirstLastPara="1" wrap="square" lIns="91425" tIns="91425" rIns="91425" bIns="91425" anchor="t" anchorCtr="0">
            <a:noAutofit/>
          </a:bodyPr>
          <a:lstStyle>
            <a:lvl1pPr marL="0" marR="0" lvl="0" indent="0" algn="l" rtl="0">
              <a:spcBef>
                <a:spcPts val="400"/>
              </a:spcBef>
              <a:spcAft>
                <a:spcPts val="0"/>
              </a:spcAft>
              <a:buClr>
                <a:schemeClr val="accent1"/>
              </a:buClr>
              <a:buSzPts val="2000"/>
              <a:buFont typeface="Arial"/>
              <a:buNone/>
              <a:defRPr sz="2000" b="0" i="0" u="none" strike="noStrike" cap="none">
                <a:solidFill>
                  <a:srgbClr val="FEF8F3"/>
                </a:solidFill>
                <a:latin typeface="Verdana"/>
                <a:ea typeface="Verdana"/>
                <a:cs typeface="Verdana"/>
                <a:sym typeface="Verdana"/>
              </a:defRPr>
            </a:lvl1pPr>
            <a:lvl2pPr marL="457200" marR="0" lvl="1" indent="0" algn="ctr" rtl="0">
              <a:spcBef>
                <a:spcPts val="400"/>
              </a:spcBef>
              <a:spcAft>
                <a:spcPts val="0"/>
              </a:spcAft>
              <a:buClr>
                <a:schemeClr val="accent2"/>
              </a:buClr>
              <a:buSzPts val="2000"/>
              <a:buFont typeface="Arial"/>
              <a:buNone/>
              <a:defRPr sz="2000" b="0" i="0" u="none" strike="noStrike" cap="none">
                <a:solidFill>
                  <a:srgbClr val="888888"/>
                </a:solidFill>
                <a:latin typeface="Verdana"/>
                <a:ea typeface="Verdana"/>
                <a:cs typeface="Verdana"/>
                <a:sym typeface="Verdana"/>
              </a:defRPr>
            </a:lvl2pPr>
            <a:lvl3pPr marL="914400" marR="0" lvl="2" indent="0" algn="ctr" rtl="0">
              <a:spcBef>
                <a:spcPts val="360"/>
              </a:spcBef>
              <a:spcAft>
                <a:spcPts val="0"/>
              </a:spcAft>
              <a:buClr>
                <a:schemeClr val="accent3"/>
              </a:buClr>
              <a:buSzPts val="1800"/>
              <a:buFont typeface="Arial"/>
              <a:buNone/>
              <a:defRPr sz="1800" b="0" i="0" u="none" strike="noStrike" cap="none">
                <a:solidFill>
                  <a:srgbClr val="888888"/>
                </a:solidFill>
                <a:latin typeface="Verdana"/>
                <a:ea typeface="Verdana"/>
                <a:cs typeface="Verdana"/>
                <a:sym typeface="Verdana"/>
              </a:defRPr>
            </a:lvl3pPr>
            <a:lvl4pPr marL="1371600" marR="0" lvl="3" indent="0" algn="ctr" rtl="0">
              <a:spcBef>
                <a:spcPts val="320"/>
              </a:spcBef>
              <a:spcAft>
                <a:spcPts val="0"/>
              </a:spcAft>
              <a:buClr>
                <a:schemeClr val="accent4"/>
              </a:buClr>
              <a:buSzPts val="1600"/>
              <a:buFont typeface="Arial"/>
              <a:buNone/>
              <a:defRPr sz="1600" b="0" i="0" u="none" strike="noStrike" cap="none">
                <a:solidFill>
                  <a:srgbClr val="888888"/>
                </a:solidFill>
                <a:latin typeface="Verdana"/>
                <a:ea typeface="Verdana"/>
                <a:cs typeface="Verdana"/>
                <a:sym typeface="Verdana"/>
              </a:defRPr>
            </a:lvl4pPr>
            <a:lvl5pPr marL="1828800" marR="0" lvl="4" indent="0" algn="ctr" rtl="0">
              <a:spcBef>
                <a:spcPts val="280"/>
              </a:spcBef>
              <a:spcAft>
                <a:spcPts val="0"/>
              </a:spcAft>
              <a:buClr>
                <a:schemeClr val="accent5"/>
              </a:buClr>
              <a:buSzPts val="1400"/>
              <a:buFont typeface="Arial"/>
              <a:buNone/>
              <a:defRPr sz="1400" b="0" i="0" u="none" strike="noStrike" cap="none">
                <a:solidFill>
                  <a:srgbClr val="888888"/>
                </a:solidFill>
                <a:latin typeface="Verdana"/>
                <a:ea typeface="Verdana"/>
                <a:cs typeface="Verdana"/>
                <a:sym typeface="Verdana"/>
              </a:defRPr>
            </a:lvl5pPr>
            <a:lvl6pPr marL="2286000" marR="0" lvl="5" indent="0" algn="ctr" rtl="0">
              <a:spcBef>
                <a:spcPts val="280"/>
              </a:spcBef>
              <a:spcAft>
                <a:spcPts val="0"/>
              </a:spcAft>
              <a:buClr>
                <a:schemeClr val="accent1"/>
              </a:buClr>
              <a:buSzPts val="1400"/>
              <a:buFont typeface="Arial"/>
              <a:buNone/>
              <a:defRPr sz="1400" b="0" i="0" u="none" strike="noStrike" cap="none">
                <a:solidFill>
                  <a:srgbClr val="888888"/>
                </a:solidFill>
                <a:latin typeface="Verdana"/>
                <a:ea typeface="Verdana"/>
                <a:cs typeface="Verdana"/>
                <a:sym typeface="Verdana"/>
              </a:defRPr>
            </a:lvl6pPr>
            <a:lvl7pPr marL="2743200" marR="0" lvl="6" indent="0" algn="ctr" rtl="0">
              <a:spcBef>
                <a:spcPts val="280"/>
              </a:spcBef>
              <a:spcAft>
                <a:spcPts val="0"/>
              </a:spcAft>
              <a:buClr>
                <a:schemeClr val="accent2"/>
              </a:buClr>
              <a:buSzPts val="1400"/>
              <a:buFont typeface="Arial"/>
              <a:buNone/>
              <a:defRPr sz="1400" b="0" i="0" u="none" strike="noStrike" cap="none">
                <a:solidFill>
                  <a:srgbClr val="888888"/>
                </a:solidFill>
                <a:latin typeface="Verdana"/>
                <a:ea typeface="Verdana"/>
                <a:cs typeface="Verdana"/>
                <a:sym typeface="Verdana"/>
              </a:defRPr>
            </a:lvl7pPr>
            <a:lvl8pPr marL="3200400" marR="0" lvl="7" indent="0" algn="ctr" rtl="0">
              <a:spcBef>
                <a:spcPts val="280"/>
              </a:spcBef>
              <a:spcAft>
                <a:spcPts val="0"/>
              </a:spcAft>
              <a:buClr>
                <a:schemeClr val="accent3"/>
              </a:buClr>
              <a:buSzPts val="1400"/>
              <a:buFont typeface="Arial"/>
              <a:buNone/>
              <a:defRPr sz="1400" b="0" i="0" u="none" strike="noStrike" cap="none">
                <a:solidFill>
                  <a:srgbClr val="888888"/>
                </a:solidFill>
                <a:latin typeface="Verdana"/>
                <a:ea typeface="Verdana"/>
                <a:cs typeface="Verdana"/>
                <a:sym typeface="Verdana"/>
              </a:defRPr>
            </a:lvl8pPr>
            <a:lvl9pPr marL="3657600" marR="0" lvl="8" indent="0" algn="ctr"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9pPr>
          </a:lstStyle>
          <a:p>
            <a:endParaRPr/>
          </a:p>
        </p:txBody>
      </p:sp>
      <p:sp>
        <p:nvSpPr>
          <p:cNvPr id="587" name="Google Shape;587;p84"/>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009999"/>
                </a:solidFill>
                <a:latin typeface="Verdana"/>
                <a:ea typeface="Verdana"/>
                <a:cs typeface="Verdana"/>
                <a:sym typeface="Verdana"/>
              </a:defRPr>
            </a:lvl1pPr>
            <a:lvl2pPr marL="0" marR="0" lvl="1" indent="0" algn="ctr" rtl="0">
              <a:spcBef>
                <a:spcPts val="0"/>
              </a:spcBef>
              <a:buNone/>
              <a:defRPr sz="1800" b="0" i="0" u="none" strike="noStrike" cap="none">
                <a:solidFill>
                  <a:srgbClr val="009999"/>
                </a:solidFill>
                <a:latin typeface="Verdana"/>
                <a:ea typeface="Verdana"/>
                <a:cs typeface="Verdana"/>
                <a:sym typeface="Verdana"/>
              </a:defRPr>
            </a:lvl2pPr>
            <a:lvl3pPr marL="0" marR="0" lvl="2" indent="0" algn="ctr" rtl="0">
              <a:spcBef>
                <a:spcPts val="0"/>
              </a:spcBef>
              <a:buNone/>
              <a:defRPr sz="1800" b="0" i="0" u="none" strike="noStrike" cap="none">
                <a:solidFill>
                  <a:srgbClr val="009999"/>
                </a:solidFill>
                <a:latin typeface="Verdana"/>
                <a:ea typeface="Verdana"/>
                <a:cs typeface="Verdana"/>
                <a:sym typeface="Verdana"/>
              </a:defRPr>
            </a:lvl3pPr>
            <a:lvl4pPr marL="0" marR="0" lvl="3" indent="0" algn="ctr" rtl="0">
              <a:spcBef>
                <a:spcPts val="0"/>
              </a:spcBef>
              <a:buNone/>
              <a:defRPr sz="1800" b="0" i="0" u="none" strike="noStrike" cap="none">
                <a:solidFill>
                  <a:srgbClr val="009999"/>
                </a:solidFill>
                <a:latin typeface="Verdana"/>
                <a:ea typeface="Verdana"/>
                <a:cs typeface="Verdana"/>
                <a:sym typeface="Verdana"/>
              </a:defRPr>
            </a:lvl4pPr>
            <a:lvl5pPr marL="0" marR="0" lvl="4" indent="0" algn="ctr" rtl="0">
              <a:spcBef>
                <a:spcPts val="0"/>
              </a:spcBef>
              <a:buNone/>
              <a:defRPr sz="1800" b="0" i="0" u="none" strike="noStrike" cap="none">
                <a:solidFill>
                  <a:srgbClr val="009999"/>
                </a:solidFill>
                <a:latin typeface="Verdana"/>
                <a:ea typeface="Verdana"/>
                <a:cs typeface="Verdana"/>
                <a:sym typeface="Verdana"/>
              </a:defRPr>
            </a:lvl5pPr>
            <a:lvl6pPr marL="0" marR="0" lvl="5" indent="0" algn="ctr" rtl="0">
              <a:spcBef>
                <a:spcPts val="0"/>
              </a:spcBef>
              <a:buNone/>
              <a:defRPr sz="1800" b="0" i="0" u="none" strike="noStrike" cap="none">
                <a:solidFill>
                  <a:srgbClr val="009999"/>
                </a:solidFill>
                <a:latin typeface="Verdana"/>
                <a:ea typeface="Verdana"/>
                <a:cs typeface="Verdana"/>
                <a:sym typeface="Verdana"/>
              </a:defRPr>
            </a:lvl6pPr>
            <a:lvl7pPr marL="0" marR="0" lvl="6" indent="0" algn="ctr" rtl="0">
              <a:spcBef>
                <a:spcPts val="0"/>
              </a:spcBef>
              <a:buNone/>
              <a:defRPr sz="1800" b="0" i="0" u="none" strike="noStrike" cap="none">
                <a:solidFill>
                  <a:srgbClr val="009999"/>
                </a:solidFill>
                <a:latin typeface="Verdana"/>
                <a:ea typeface="Verdana"/>
                <a:cs typeface="Verdana"/>
                <a:sym typeface="Verdana"/>
              </a:defRPr>
            </a:lvl7pPr>
            <a:lvl8pPr marL="0" marR="0" lvl="7" indent="0" algn="ctr" rtl="0">
              <a:spcBef>
                <a:spcPts val="0"/>
              </a:spcBef>
              <a:buNone/>
              <a:defRPr sz="1800" b="0" i="0" u="none" strike="noStrike" cap="none">
                <a:solidFill>
                  <a:srgbClr val="009999"/>
                </a:solidFill>
                <a:latin typeface="Verdana"/>
                <a:ea typeface="Verdana"/>
                <a:cs typeface="Verdana"/>
                <a:sym typeface="Verdana"/>
              </a:defRPr>
            </a:lvl8pPr>
            <a:lvl9pPr marL="0" marR="0" lvl="8" indent="0" algn="ctr" rtl="0">
              <a:spcBef>
                <a:spcPts val="0"/>
              </a:spcBef>
              <a:buNone/>
              <a:defRPr sz="1800" b="0" i="0" u="none" strike="noStrike" cap="none">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588" name="Google Shape;588;p84"/>
          <p:cNvSpPr txBox="1">
            <a:spLocks noGrp="1"/>
          </p:cNvSpPr>
          <p:nvPr>
            <p:ph type="ftr" idx="11"/>
          </p:nvPr>
        </p:nvSpPr>
        <p:spPr>
          <a:xfrm>
            <a:off x="649288" y="6453336"/>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89" name="Google Shape;589;p84"/>
          <p:cNvSpPr/>
          <p:nvPr/>
        </p:nvSpPr>
        <p:spPr>
          <a:xfrm>
            <a:off x="1815852" y="764704"/>
            <a:ext cx="7308300" cy="23763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4D99"/>
              </a:solidFill>
              <a:latin typeface="Verdana"/>
              <a:ea typeface="Verdana"/>
              <a:cs typeface="Verdana"/>
              <a:sym typeface="Verdana"/>
            </a:endParaRPr>
          </a:p>
        </p:txBody>
      </p:sp>
      <p:sp>
        <p:nvSpPr>
          <p:cNvPr id="590" name="Google Shape;590;p84"/>
          <p:cNvSpPr txBox="1">
            <a:spLocks noGrp="1"/>
          </p:cNvSpPr>
          <p:nvPr>
            <p:ph type="ctrTitle"/>
          </p:nvPr>
        </p:nvSpPr>
        <p:spPr>
          <a:xfrm>
            <a:off x="1815852" y="764704"/>
            <a:ext cx="7357200" cy="23847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rgbClr val="004D99"/>
              </a:buClr>
              <a:buSzPts val="6600"/>
              <a:buFont typeface="Verdana"/>
              <a:buNone/>
              <a:defRPr sz="6600" b="0" i="0" u="none" strike="noStrike" cap="none">
                <a:solidFill>
                  <a:srgbClr val="004D99"/>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2nd_First slide">
  <p:cSld name="2nd_First slide">
    <p:bg>
      <p:bgPr>
        <a:solidFill>
          <a:srgbClr val="009999"/>
        </a:solidFill>
        <a:effectLst/>
      </p:bgPr>
    </p:bg>
    <p:spTree>
      <p:nvGrpSpPr>
        <p:cNvPr id="1" name="Shape 591"/>
        <p:cNvGrpSpPr/>
        <p:nvPr/>
      </p:nvGrpSpPr>
      <p:grpSpPr>
        <a:xfrm>
          <a:off x="0" y="0"/>
          <a:ext cx="0" cy="0"/>
          <a:chOff x="0" y="0"/>
          <a:chExt cx="0" cy="0"/>
        </a:xfrm>
      </p:grpSpPr>
      <p:sp>
        <p:nvSpPr>
          <p:cNvPr id="592" name="Google Shape;592;p85"/>
          <p:cNvSpPr/>
          <p:nvPr/>
        </p:nvSpPr>
        <p:spPr>
          <a:xfrm>
            <a:off x="1835696" y="818458"/>
            <a:ext cx="7308300" cy="576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2000" b="1">
                <a:solidFill>
                  <a:srgbClr val="004D99"/>
                </a:solidFill>
                <a:latin typeface="Verdana"/>
                <a:ea typeface="Verdana"/>
                <a:cs typeface="Verdana"/>
                <a:sym typeface="Verdana"/>
              </a:rPr>
              <a:t>DARTH Collaboration</a:t>
            </a:r>
            <a:endParaRPr sz="2000" b="1">
              <a:solidFill>
                <a:srgbClr val="004D99"/>
              </a:solidFill>
              <a:latin typeface="Verdana"/>
              <a:ea typeface="Verdana"/>
              <a:cs typeface="Verdana"/>
              <a:sym typeface="Verdana"/>
            </a:endParaRPr>
          </a:p>
        </p:txBody>
      </p:sp>
      <p:sp>
        <p:nvSpPr>
          <p:cNvPr id="593" name="Google Shape;593;p85"/>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94" name="Google Shape;594;p85"/>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graphicFrame>
        <p:nvGraphicFramePr>
          <p:cNvPr id="595" name="Google Shape;595;p85"/>
          <p:cNvGraphicFramePr/>
          <p:nvPr/>
        </p:nvGraphicFramePr>
        <p:xfrm>
          <a:off x="1860376" y="1553344"/>
          <a:ext cx="3000000" cy="3000000"/>
        </p:xfrm>
        <a:graphic>
          <a:graphicData uri="http://schemas.openxmlformats.org/drawingml/2006/table">
            <a:tbl>
              <a:tblPr firstRow="1" bandRow="1">
                <a:noFill/>
                <a:tableStyleId>{E0E4409E-9736-4097-9489-1F81AB6BDE69}</a:tableStyleId>
              </a:tblPr>
              <a:tblGrid>
                <a:gridCol w="3647725">
                  <a:extLst>
                    <a:ext uri="{9D8B030D-6E8A-4147-A177-3AD203B41FA5}">
                      <a16:colId xmlns:a16="http://schemas.microsoft.com/office/drawing/2014/main" val="20000"/>
                    </a:ext>
                  </a:extLst>
                </a:gridCol>
                <a:gridCol w="36359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nl-NL" sz="1400" b="1" u="none" strike="noStrike" cap="none">
                          <a:solidFill>
                            <a:srgbClr val="FEF8F3"/>
                          </a:solidFill>
                        </a:rPr>
                        <a:t>Fernando Alarid-Escudero, PhD</a:t>
                      </a:r>
                      <a:r>
                        <a:rPr lang="nl-NL" sz="1400" b="1" u="none" strike="noStrike" cap="none" baseline="30000">
                          <a:solidFill>
                            <a:srgbClr val="FEF8F3"/>
                          </a:solidFill>
                        </a:rPr>
                        <a:t>1</a:t>
                      </a:r>
                      <a:r>
                        <a:rPr lang="nl-NL" sz="1400" b="1" u="none" strike="noStrike" cap="none">
                          <a:solidFill>
                            <a:srgbClr val="FEF8F3"/>
                          </a:solidFill>
                        </a:rPr>
                        <a:t> </a:t>
                      </a:r>
                      <a:endParaRPr/>
                    </a:p>
                    <a:p>
                      <a:pPr marL="0" marR="0" lvl="0" indent="0" algn="l" rtl="0">
                        <a:spcBef>
                          <a:spcPts val="0"/>
                        </a:spcBef>
                        <a:spcAft>
                          <a:spcPts val="0"/>
                        </a:spcAft>
                        <a:buNone/>
                      </a:pPr>
                      <a:r>
                        <a:rPr lang="nl-NL" sz="1400" b="1">
                          <a:solidFill>
                            <a:srgbClr val="FEF8F3"/>
                          </a:solidFill>
                        </a:rPr>
                        <a:t>Eva A. Enns, MS, PhD</a:t>
                      </a:r>
                      <a:r>
                        <a:rPr lang="nl-NL" sz="1400" b="1" baseline="30000">
                          <a:solidFill>
                            <a:srgbClr val="FEF8F3"/>
                          </a:solidFill>
                        </a:rPr>
                        <a:t>1</a:t>
                      </a:r>
                      <a:r>
                        <a:rPr lang="nl-NL" sz="1400" b="1">
                          <a:solidFill>
                            <a:srgbClr val="FEF8F3"/>
                          </a:solidFill>
                        </a:rPr>
                        <a:t>	</a:t>
                      </a:r>
                      <a:endParaRPr/>
                    </a:p>
                    <a:p>
                      <a:pPr marL="0" marR="0" lvl="0" indent="0" algn="l" rtl="0">
                        <a:spcBef>
                          <a:spcPts val="0"/>
                        </a:spcBef>
                        <a:spcAft>
                          <a:spcPts val="0"/>
                        </a:spcAft>
                        <a:buNone/>
                      </a:pPr>
                      <a:r>
                        <a:rPr lang="nl-NL" sz="1400" b="1">
                          <a:solidFill>
                            <a:srgbClr val="FEF8F3"/>
                          </a:solidFill>
                        </a:rPr>
                        <a:t>M.G. Myriam Hunink, MD, PhD</a:t>
                      </a:r>
                      <a:r>
                        <a:rPr lang="nl-NL" sz="1400" b="1" baseline="30000">
                          <a:solidFill>
                            <a:srgbClr val="FEF8F3"/>
                          </a:solidFill>
                        </a:rPr>
                        <a:t>2,3</a:t>
                      </a:r>
                      <a:endParaRPr sz="1400" b="1">
                        <a:solidFill>
                          <a:srgbClr val="FEF8F3"/>
                        </a:solidFill>
                      </a:endParaRPr>
                    </a:p>
                    <a:p>
                      <a:pPr marL="0" marR="0" lvl="0" indent="0" algn="l" rtl="0">
                        <a:spcBef>
                          <a:spcPts val="0"/>
                        </a:spcBef>
                        <a:spcAft>
                          <a:spcPts val="0"/>
                        </a:spcAft>
                        <a:buNone/>
                      </a:pPr>
                      <a:r>
                        <a:rPr lang="nl-NL" sz="1400" b="1">
                          <a:solidFill>
                            <a:srgbClr val="FEF8F3"/>
                          </a:solidFill>
                        </a:rPr>
                        <a:t>Hawre J. Jalal, MD, PhD</a:t>
                      </a:r>
                      <a:r>
                        <a:rPr lang="nl-NL" sz="1400" b="1" baseline="30000">
                          <a:solidFill>
                            <a:srgbClr val="FEF8F3"/>
                          </a:solidFill>
                        </a:rPr>
                        <a:t>4</a:t>
                      </a:r>
                      <a:r>
                        <a:rPr lang="nl-NL" sz="1400" b="1">
                          <a:solidFill>
                            <a:srgbClr val="FEF8F3"/>
                          </a:solidFill>
                        </a:rPr>
                        <a:t> </a:t>
                      </a:r>
                      <a:endParaRPr sz="1400" b="1">
                        <a:solidFill>
                          <a:srgbClr val="FEF8F3"/>
                        </a:solidFill>
                      </a:endParaRPr>
                    </a:p>
                    <a:p>
                      <a:pPr marL="0" marR="0" lvl="0" indent="0" algn="l" rtl="0">
                        <a:spcBef>
                          <a:spcPts val="0"/>
                        </a:spcBef>
                        <a:spcAft>
                          <a:spcPts val="0"/>
                        </a:spcAft>
                        <a:buNone/>
                      </a:pPr>
                      <a:r>
                        <a:rPr lang="nl-NL" sz="1400" b="1">
                          <a:solidFill>
                            <a:srgbClr val="FEF8F3"/>
                          </a:solidFill>
                        </a:rPr>
                        <a:t>Eline M. Krijkamp, MSc</a:t>
                      </a:r>
                      <a:r>
                        <a:rPr lang="nl-NL" sz="1400" b="1" baseline="30000">
                          <a:solidFill>
                            <a:srgbClr val="FEF8F3"/>
                          </a:solidFill>
                        </a:rPr>
                        <a:t>2</a:t>
                      </a:r>
                      <a:endParaRPr sz="1400" b="1">
                        <a:solidFill>
                          <a:srgbClr val="FEF8F3"/>
                        </a:solidFill>
                      </a:endParaRPr>
                    </a:p>
                    <a:p>
                      <a:pPr marL="0" marR="0" lvl="0" indent="0" algn="l" rtl="0">
                        <a:spcBef>
                          <a:spcPts val="0"/>
                        </a:spcBef>
                        <a:spcAft>
                          <a:spcPts val="0"/>
                        </a:spcAft>
                        <a:buNone/>
                      </a:pPr>
                      <a:r>
                        <a:rPr lang="nl-NL" sz="1400" b="1">
                          <a:solidFill>
                            <a:srgbClr val="FEF8F3"/>
                          </a:solidFill>
                        </a:rPr>
                        <a:t>Petros Pechlivanoglou, PhD</a:t>
                      </a:r>
                      <a:r>
                        <a:rPr lang="nl-NL" sz="1400" b="1" baseline="30000">
                          <a:solidFill>
                            <a:srgbClr val="FEF8F3"/>
                          </a:solidFill>
                        </a:rPr>
                        <a:t>5</a:t>
                      </a:r>
                      <a:r>
                        <a:rPr lang="nl-NL" sz="1400" b="1">
                          <a:solidFill>
                            <a:srgbClr val="FEF8F3"/>
                          </a:solidFill>
                        </a:rPr>
                        <a:t> </a:t>
                      </a:r>
                      <a:endParaRPr/>
                    </a:p>
                    <a:p>
                      <a:pPr marL="0" marR="0" lvl="0" indent="0" algn="l" rtl="0">
                        <a:spcBef>
                          <a:spcPts val="0"/>
                        </a:spcBef>
                        <a:spcAft>
                          <a:spcPts val="0"/>
                        </a:spcAft>
                        <a:buNone/>
                      </a:pPr>
                      <a:endParaRPr sz="1200">
                        <a:solidFill>
                          <a:schemeClr val="lt1"/>
                        </a:solidFill>
                      </a:endParaRPr>
                    </a:p>
                  </a:txBody>
                  <a:tcPr marL="91450" marR="91450" marT="45725" marB="45725"/>
                </a:tc>
                <a:tc>
                  <a:txBody>
                    <a:bodyPr/>
                    <a:lstStyle/>
                    <a:p>
                      <a:pPr marL="0" marR="0" lvl="0" indent="0" algn="l" rtl="0">
                        <a:spcBef>
                          <a:spcPts val="0"/>
                        </a:spcBef>
                        <a:spcAft>
                          <a:spcPts val="0"/>
                        </a:spcAft>
                        <a:buNone/>
                      </a:pPr>
                      <a:endParaRPr sz="1200">
                        <a:solidFill>
                          <a:schemeClr val="lt1"/>
                        </a:solidFill>
                      </a:endParaRPr>
                    </a:p>
                  </a:txBody>
                  <a:tcPr marL="91450" marR="91450" marT="45725" marB="45725"/>
                </a:tc>
                <a:extLst>
                  <a:ext uri="{0D108BD9-81ED-4DB2-BD59-A6C34878D82A}">
                    <a16:rowId xmlns:a16="http://schemas.microsoft.com/office/drawing/2014/main" val="10000"/>
                  </a:ext>
                </a:extLst>
              </a:tr>
              <a:tr h="370850">
                <a:tc gridSpan="2">
                  <a:txBody>
                    <a:bodyPr/>
                    <a:lstStyle/>
                    <a:p>
                      <a:pPr marL="0" marR="0" lvl="0" indent="0" algn="l" rtl="0">
                        <a:spcBef>
                          <a:spcPts val="0"/>
                        </a:spcBef>
                        <a:spcAft>
                          <a:spcPts val="0"/>
                        </a:spcAft>
                        <a:buNone/>
                      </a:pPr>
                      <a:r>
                        <a:rPr lang="nl-NL" sz="1200">
                          <a:solidFill>
                            <a:srgbClr val="FEF8F3"/>
                          </a:solidFill>
                          <a:latin typeface="Verdana"/>
                          <a:ea typeface="Verdana"/>
                          <a:cs typeface="Verdana"/>
                          <a:sym typeface="Verdana"/>
                        </a:rPr>
                        <a:t>In collaboration of: 		</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1 </a:t>
                      </a:r>
                      <a:r>
                        <a:rPr lang="nl-NL" sz="1200">
                          <a:solidFill>
                            <a:srgbClr val="FEF8F3"/>
                          </a:solidFill>
                          <a:latin typeface="Verdana"/>
                          <a:ea typeface="Verdana"/>
                          <a:cs typeface="Verdana"/>
                          <a:sym typeface="Verdana"/>
                        </a:rPr>
                        <a:t>University of Minnesota School of Public Health, Minneapolis, MN,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2 </a:t>
                      </a:r>
                      <a:r>
                        <a:rPr lang="nl-NL" sz="1200">
                          <a:solidFill>
                            <a:srgbClr val="FEF8F3"/>
                          </a:solidFill>
                          <a:latin typeface="Verdana"/>
                          <a:ea typeface="Verdana"/>
                          <a:cs typeface="Verdana"/>
                          <a:sym typeface="Verdana"/>
                        </a:rPr>
                        <a:t>Erasmus MC, Rotterdam, The Netherlands</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3 </a:t>
                      </a:r>
                      <a:r>
                        <a:rPr lang="nl-NL" sz="1200">
                          <a:solidFill>
                            <a:srgbClr val="FEF8F3"/>
                          </a:solidFill>
                          <a:latin typeface="Verdana"/>
                          <a:ea typeface="Verdana"/>
                          <a:cs typeface="Verdana"/>
                          <a:sym typeface="Verdana"/>
                        </a:rPr>
                        <a:t>Harvard T.H. Chan School of Public Health, Boston,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4 </a:t>
                      </a:r>
                      <a:r>
                        <a:rPr lang="nl-NL" sz="1200">
                          <a:solidFill>
                            <a:srgbClr val="FEF8F3"/>
                          </a:solidFill>
                          <a:latin typeface="Verdana"/>
                          <a:ea typeface="Verdana"/>
                          <a:cs typeface="Verdana"/>
                          <a:sym typeface="Verdana"/>
                        </a:rPr>
                        <a:t>University of Pittsburgh Graduate School of Public Health, Pittsburgh, PA, USA</a:t>
                      </a:r>
                      <a:endParaRPr/>
                    </a:p>
                    <a:p>
                      <a:pPr marL="0" marR="0" lvl="0" indent="0" algn="l" rtl="0">
                        <a:spcBef>
                          <a:spcPts val="0"/>
                        </a:spcBef>
                        <a:spcAft>
                          <a:spcPts val="0"/>
                        </a:spcAft>
                        <a:buNone/>
                      </a:pPr>
                      <a:r>
                        <a:rPr lang="nl-NL" sz="1200" baseline="30000">
                          <a:solidFill>
                            <a:srgbClr val="FEF8F3"/>
                          </a:solidFill>
                          <a:latin typeface="Verdana"/>
                          <a:ea typeface="Verdana"/>
                          <a:cs typeface="Verdana"/>
                          <a:sym typeface="Verdana"/>
                        </a:rPr>
                        <a:t>5 </a:t>
                      </a:r>
                      <a:r>
                        <a:rPr lang="nl-NL" sz="1200">
                          <a:solidFill>
                            <a:srgbClr val="FEF8F3"/>
                          </a:solidFill>
                          <a:latin typeface="Verdana"/>
                          <a:ea typeface="Verdana"/>
                          <a:cs typeface="Verdana"/>
                          <a:sym typeface="Verdana"/>
                        </a:rPr>
                        <a:t>The Hospital for Sick Children, Toronto and University of Toronto, Toronto ON, Canada</a:t>
                      </a:r>
                      <a:endParaRPr/>
                    </a:p>
                    <a:p>
                      <a:pPr marL="0" marR="0" lvl="0" indent="0" algn="l" rtl="0">
                        <a:spcBef>
                          <a:spcPts val="0"/>
                        </a:spcBef>
                        <a:spcAft>
                          <a:spcPts val="0"/>
                        </a:spcAft>
                        <a:buNone/>
                      </a:pPr>
                      <a:endParaRPr sz="1200">
                        <a:solidFill>
                          <a:schemeClr val="lt1"/>
                        </a:solidFill>
                      </a:endParaRPr>
                    </a:p>
                  </a:txBody>
                  <a:tcPr marL="91450" marR="91450" marT="45725" marB="45725"/>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596" name="Google Shape;596;p85"/>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sz="900">
              <a:solidFill>
                <a:schemeClr val="lt1"/>
              </a:solidFill>
              <a:latin typeface="Verdana"/>
              <a:ea typeface="Verdana"/>
              <a:cs typeface="Verdana"/>
              <a:sym typeface="Verdana"/>
            </a:endParaRPr>
          </a:p>
        </p:txBody>
      </p:sp>
      <p:pic>
        <p:nvPicPr>
          <p:cNvPr id="597" name="Google Shape;597;p85" descr="Image result for vector logo harvard chan school of public health"/>
          <p:cNvPicPr preferRelativeResize="0"/>
          <p:nvPr/>
        </p:nvPicPr>
        <p:blipFill rotWithShape="1">
          <a:blip r:embed="rId2">
            <a:alphaModFix/>
          </a:blip>
          <a:srcRect b="10249"/>
          <a:stretch/>
        </p:blipFill>
        <p:spPr>
          <a:xfrm>
            <a:off x="4056843" y="4953607"/>
            <a:ext cx="1044000" cy="707641"/>
          </a:xfrm>
          <a:prstGeom prst="rect">
            <a:avLst/>
          </a:prstGeom>
          <a:noFill/>
          <a:ln>
            <a:noFill/>
          </a:ln>
        </p:spPr>
      </p:pic>
      <p:sp>
        <p:nvSpPr>
          <p:cNvPr id="598" name="Google Shape;598;p85" descr="Image result for hospital for sick children toronto vector logo"/>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599" name="Google Shape;599;p85" descr="Image result for sick kids vector logo wiki"/>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pic>
        <p:nvPicPr>
          <p:cNvPr id="600" name="Google Shape;600;p85" descr="\\storage.erasmusmc.nl\m\MyDocs\478030\My Documents\Desktop\The_Hospital_for_Sick_Children-logo-30EAA69EAC-seeklogo.com.png"/>
          <p:cNvPicPr preferRelativeResize="0"/>
          <p:nvPr/>
        </p:nvPicPr>
        <p:blipFill rotWithShape="1">
          <a:blip r:embed="rId3">
            <a:alphaModFix/>
          </a:blip>
          <a:srcRect/>
          <a:stretch/>
        </p:blipFill>
        <p:spPr>
          <a:xfrm>
            <a:off x="7740352" y="5294048"/>
            <a:ext cx="1224000" cy="367200"/>
          </a:xfrm>
          <a:prstGeom prst="rect">
            <a:avLst/>
          </a:prstGeom>
          <a:noFill/>
          <a:ln>
            <a:noFill/>
          </a:ln>
        </p:spPr>
      </p:pic>
      <p:pic>
        <p:nvPicPr>
          <p:cNvPr id="601" name="Google Shape;601;p85" descr="\\storage.erasmusmc.nl\m\MyDocs\478030\My Documents\Desktop\Pitt_logo.gif"/>
          <p:cNvPicPr preferRelativeResize="0"/>
          <p:nvPr/>
        </p:nvPicPr>
        <p:blipFill rotWithShape="1">
          <a:blip r:embed="rId4">
            <a:alphaModFix/>
          </a:blip>
          <a:srcRect/>
          <a:stretch/>
        </p:blipFill>
        <p:spPr>
          <a:xfrm>
            <a:off x="5004048" y="5182701"/>
            <a:ext cx="2664002" cy="508713"/>
          </a:xfrm>
          <a:prstGeom prst="rect">
            <a:avLst/>
          </a:prstGeom>
          <a:noFill/>
          <a:ln>
            <a:noFill/>
          </a:ln>
        </p:spPr>
      </p:pic>
      <p:sp>
        <p:nvSpPr>
          <p:cNvPr id="602" name="Google Shape;602;p85"/>
          <p:cNvSpPr/>
          <p:nvPr/>
        </p:nvSpPr>
        <p:spPr>
          <a:xfrm rot="5400000" flipH="1">
            <a:off x="-1201756" y="1708857"/>
            <a:ext cx="3024300" cy="30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pic>
        <p:nvPicPr>
          <p:cNvPr id="603" name="Google Shape;603;p85"/>
          <p:cNvPicPr preferRelativeResize="0"/>
          <p:nvPr/>
        </p:nvPicPr>
        <p:blipFill rotWithShape="1">
          <a:blip r:embed="rId5">
            <a:alphaModFix/>
          </a:blip>
          <a:srcRect/>
          <a:stretch/>
        </p:blipFill>
        <p:spPr>
          <a:xfrm>
            <a:off x="2843807" y="5276889"/>
            <a:ext cx="1296145" cy="384359"/>
          </a:xfrm>
          <a:prstGeom prst="rect">
            <a:avLst/>
          </a:prstGeom>
          <a:noFill/>
          <a:ln>
            <a:noFill/>
          </a:ln>
        </p:spPr>
      </p:pic>
      <p:pic>
        <p:nvPicPr>
          <p:cNvPr id="604" name="Google Shape;604;p85"/>
          <p:cNvPicPr preferRelativeResize="0"/>
          <p:nvPr/>
        </p:nvPicPr>
        <p:blipFill rotWithShape="1">
          <a:blip r:embed="rId6">
            <a:alphaModFix/>
          </a:blip>
          <a:srcRect/>
          <a:stretch/>
        </p:blipFill>
        <p:spPr>
          <a:xfrm>
            <a:off x="798392" y="5229203"/>
            <a:ext cx="2015999" cy="41571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el en object" type="obj">
  <p:cSld name="OBJECT">
    <p:bg>
      <p:bgPr>
        <a:solidFill>
          <a:schemeClr val="lt1"/>
        </a:solidFill>
        <a:effectLst/>
      </p:bgPr>
    </p:bg>
    <p:spTree>
      <p:nvGrpSpPr>
        <p:cNvPr id="1" name="Shape 605"/>
        <p:cNvGrpSpPr/>
        <p:nvPr/>
      </p:nvGrpSpPr>
      <p:grpSpPr>
        <a:xfrm>
          <a:off x="0" y="0"/>
          <a:ext cx="0" cy="0"/>
          <a:chOff x="0" y="0"/>
          <a:chExt cx="0" cy="0"/>
        </a:xfrm>
      </p:grpSpPr>
      <p:sp>
        <p:nvSpPr>
          <p:cNvPr id="606" name="Google Shape;606;p86"/>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607" name="Google Shape;607;p86"/>
          <p:cNvSpPr txBox="1">
            <a:spLocks noGrp="1"/>
          </p:cNvSpPr>
          <p:nvPr>
            <p:ph type="body" idx="1"/>
          </p:nvPr>
        </p:nvSpPr>
        <p:spPr>
          <a:xfrm>
            <a:off x="840432" y="1600200"/>
            <a:ext cx="7620000" cy="48006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608" name="Google Shape;608;p86"/>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09" name="Google Shape;609;p86"/>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10" name="Google Shape;610;p86"/>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Last slide">
  <p:cSld name="Last slide">
    <p:bg>
      <p:bgPr>
        <a:solidFill>
          <a:srgbClr val="009999"/>
        </a:solidFill>
        <a:effectLst/>
      </p:bgPr>
    </p:bg>
    <p:spTree>
      <p:nvGrpSpPr>
        <p:cNvPr id="1" name="Shape 611"/>
        <p:cNvGrpSpPr/>
        <p:nvPr/>
      </p:nvGrpSpPr>
      <p:grpSpPr>
        <a:xfrm>
          <a:off x="0" y="0"/>
          <a:ext cx="0" cy="0"/>
          <a:chOff x="0" y="0"/>
          <a:chExt cx="0" cy="0"/>
        </a:xfrm>
      </p:grpSpPr>
      <p:sp>
        <p:nvSpPr>
          <p:cNvPr id="612" name="Google Shape;612;p87"/>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613" name="Google Shape;613;p87" descr="Related image"/>
          <p:cNvPicPr preferRelativeResize="0"/>
          <p:nvPr/>
        </p:nvPicPr>
        <p:blipFill rotWithShape="1">
          <a:blip r:embed="rId2">
            <a:alphaModFix/>
          </a:blip>
          <a:srcRect/>
          <a:stretch/>
        </p:blipFill>
        <p:spPr>
          <a:xfrm>
            <a:off x="1840770" y="2279647"/>
            <a:ext cx="570926" cy="432000"/>
          </a:xfrm>
          <a:prstGeom prst="rect">
            <a:avLst/>
          </a:prstGeom>
          <a:noFill/>
          <a:ln>
            <a:noFill/>
          </a:ln>
        </p:spPr>
      </p:pic>
      <p:pic>
        <p:nvPicPr>
          <p:cNvPr id="614" name="Google Shape;614;p87" descr="Image result for website icon white"/>
          <p:cNvPicPr preferRelativeResize="0"/>
          <p:nvPr/>
        </p:nvPicPr>
        <p:blipFill rotWithShape="1">
          <a:blip r:embed="rId3">
            <a:alphaModFix/>
          </a:blip>
          <a:srcRect/>
          <a:stretch/>
        </p:blipFill>
        <p:spPr>
          <a:xfrm>
            <a:off x="1835696" y="2852936"/>
            <a:ext cx="540000" cy="540000"/>
          </a:xfrm>
          <a:prstGeom prst="rect">
            <a:avLst/>
          </a:prstGeom>
          <a:noFill/>
          <a:ln>
            <a:noFill/>
          </a:ln>
        </p:spPr>
      </p:pic>
      <p:sp>
        <p:nvSpPr>
          <p:cNvPr id="615" name="Google Shape;615;p87"/>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16" name="Google Shape;616;p87"/>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617" name="Google Shape;617;p87"/>
          <p:cNvPicPr preferRelativeResize="0"/>
          <p:nvPr/>
        </p:nvPicPr>
        <p:blipFill rotWithShape="1">
          <a:blip r:embed="rId4">
            <a:alphaModFix/>
          </a:blip>
          <a:srcRect/>
          <a:stretch/>
        </p:blipFill>
        <p:spPr>
          <a:xfrm>
            <a:off x="1835696" y="3537072"/>
            <a:ext cx="576000" cy="576000"/>
          </a:xfrm>
          <a:prstGeom prst="rect">
            <a:avLst/>
          </a:prstGeom>
          <a:noFill/>
          <a:ln>
            <a:noFill/>
          </a:ln>
        </p:spPr>
      </p:pic>
      <p:pic>
        <p:nvPicPr>
          <p:cNvPr id="618" name="Google Shape;618;p87"/>
          <p:cNvPicPr preferRelativeResize="0"/>
          <p:nvPr/>
        </p:nvPicPr>
        <p:blipFill rotWithShape="1">
          <a:blip r:embed="rId5">
            <a:alphaModFix/>
          </a:blip>
          <a:srcRect/>
          <a:stretch/>
        </p:blipFill>
        <p:spPr>
          <a:xfrm>
            <a:off x="1856233" y="4329160"/>
            <a:ext cx="540000" cy="540000"/>
          </a:xfrm>
          <a:prstGeom prst="rect">
            <a:avLst/>
          </a:prstGeom>
          <a:noFill/>
          <a:ln>
            <a:noFill/>
          </a:ln>
        </p:spPr>
      </p:pic>
      <p:sp>
        <p:nvSpPr>
          <p:cNvPr id="619" name="Google Shape;619;p87"/>
          <p:cNvSpPr txBox="1"/>
          <p:nvPr/>
        </p:nvSpPr>
        <p:spPr>
          <a:xfrm>
            <a:off x="2588275" y="4445271"/>
            <a:ext cx="413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620" name="Google Shape;620;p87"/>
          <p:cNvSpPr txBox="1"/>
          <p:nvPr/>
        </p:nvSpPr>
        <p:spPr>
          <a:xfrm>
            <a:off x="2588275" y="36810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621" name="Google Shape;621;p87"/>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sz="900">
              <a:solidFill>
                <a:schemeClr val="lt1"/>
              </a:solidFill>
              <a:latin typeface="Verdana"/>
              <a:ea typeface="Verdana"/>
              <a:cs typeface="Verdana"/>
              <a:sym typeface="Verdana"/>
            </a:endParaRPr>
          </a:p>
        </p:txBody>
      </p:sp>
      <p:sp>
        <p:nvSpPr>
          <p:cNvPr id="622" name="Google Shape;622;p87"/>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1_2nd_First slide">
  <p:cSld name="1_2nd_First slide">
    <p:bg>
      <p:bgPr>
        <a:solidFill>
          <a:srgbClr val="009999"/>
        </a:solidFill>
        <a:effectLst/>
      </p:bgPr>
    </p:bg>
    <p:spTree>
      <p:nvGrpSpPr>
        <p:cNvPr id="1" name="Shape 623"/>
        <p:cNvGrpSpPr/>
        <p:nvPr/>
      </p:nvGrpSpPr>
      <p:grpSpPr>
        <a:xfrm>
          <a:off x="0" y="0"/>
          <a:ext cx="0" cy="0"/>
          <a:chOff x="0" y="0"/>
          <a:chExt cx="0" cy="0"/>
        </a:xfrm>
      </p:grpSpPr>
      <p:sp>
        <p:nvSpPr>
          <p:cNvPr id="624" name="Google Shape;624;p88"/>
          <p:cNvSpPr/>
          <p:nvPr/>
        </p:nvSpPr>
        <p:spPr>
          <a:xfrm>
            <a:off x="1835696" y="818458"/>
            <a:ext cx="7308300" cy="576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2000" b="1">
                <a:solidFill>
                  <a:srgbClr val="004D99"/>
                </a:solidFill>
                <a:latin typeface="Verdana"/>
                <a:ea typeface="Verdana"/>
                <a:cs typeface="Verdana"/>
                <a:sym typeface="Verdana"/>
              </a:rPr>
              <a:t>Acknowledgements and attributions</a:t>
            </a:r>
            <a:endParaRPr sz="2000" b="1">
              <a:solidFill>
                <a:srgbClr val="004D99"/>
              </a:solidFill>
              <a:latin typeface="Verdana"/>
              <a:ea typeface="Verdana"/>
              <a:cs typeface="Verdana"/>
              <a:sym typeface="Verdana"/>
            </a:endParaRPr>
          </a:p>
        </p:txBody>
      </p:sp>
      <p:sp>
        <p:nvSpPr>
          <p:cNvPr id="625" name="Google Shape;625;p88"/>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26" name="Google Shape;626;p88"/>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27" name="Google Shape;627;p88"/>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sz="900">
              <a:solidFill>
                <a:schemeClr val="lt1"/>
              </a:solidFill>
              <a:latin typeface="Verdana"/>
              <a:ea typeface="Verdana"/>
              <a:cs typeface="Verdana"/>
              <a:sym typeface="Verdana"/>
            </a:endParaRPr>
          </a:p>
        </p:txBody>
      </p:sp>
      <p:pic>
        <p:nvPicPr>
          <p:cNvPr id="628" name="Google Shape;628;p88" descr="Image result for vector logo harvard chan school of public health"/>
          <p:cNvPicPr preferRelativeResize="0"/>
          <p:nvPr/>
        </p:nvPicPr>
        <p:blipFill rotWithShape="1">
          <a:blip r:embed="rId2">
            <a:alphaModFix/>
          </a:blip>
          <a:srcRect b="10249"/>
          <a:stretch/>
        </p:blipFill>
        <p:spPr>
          <a:xfrm>
            <a:off x="4056843" y="4953607"/>
            <a:ext cx="1044000" cy="707641"/>
          </a:xfrm>
          <a:prstGeom prst="rect">
            <a:avLst/>
          </a:prstGeom>
          <a:noFill/>
          <a:ln>
            <a:noFill/>
          </a:ln>
        </p:spPr>
      </p:pic>
      <p:sp>
        <p:nvSpPr>
          <p:cNvPr id="629" name="Google Shape;629;p88" descr="Image result for hospital for sick children toronto vector logo"/>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30" name="Google Shape;630;p88" descr="Image result for sick kids vector logo wiki"/>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pic>
        <p:nvPicPr>
          <p:cNvPr id="631" name="Google Shape;631;p88" descr="\\storage.erasmusmc.nl\m\MyDocs\478030\My Documents\Desktop\The_Hospital_for_Sick_Children-logo-30EAA69EAC-seeklogo.com.png"/>
          <p:cNvPicPr preferRelativeResize="0"/>
          <p:nvPr/>
        </p:nvPicPr>
        <p:blipFill rotWithShape="1">
          <a:blip r:embed="rId3">
            <a:alphaModFix/>
          </a:blip>
          <a:srcRect/>
          <a:stretch/>
        </p:blipFill>
        <p:spPr>
          <a:xfrm>
            <a:off x="7740352" y="5294048"/>
            <a:ext cx="1224000" cy="367200"/>
          </a:xfrm>
          <a:prstGeom prst="rect">
            <a:avLst/>
          </a:prstGeom>
          <a:noFill/>
          <a:ln>
            <a:noFill/>
          </a:ln>
        </p:spPr>
      </p:pic>
      <p:pic>
        <p:nvPicPr>
          <p:cNvPr id="632" name="Google Shape;632;p88" descr="\\storage.erasmusmc.nl\m\MyDocs\478030\My Documents\Desktop\Pitt_logo.gif"/>
          <p:cNvPicPr preferRelativeResize="0"/>
          <p:nvPr/>
        </p:nvPicPr>
        <p:blipFill rotWithShape="1">
          <a:blip r:embed="rId4">
            <a:alphaModFix/>
          </a:blip>
          <a:srcRect/>
          <a:stretch/>
        </p:blipFill>
        <p:spPr>
          <a:xfrm>
            <a:off x="5004048" y="5182701"/>
            <a:ext cx="2664002" cy="508713"/>
          </a:xfrm>
          <a:prstGeom prst="rect">
            <a:avLst/>
          </a:prstGeom>
          <a:noFill/>
          <a:ln>
            <a:noFill/>
          </a:ln>
        </p:spPr>
      </p:pic>
      <p:sp>
        <p:nvSpPr>
          <p:cNvPr id="633" name="Google Shape;633;p88"/>
          <p:cNvSpPr/>
          <p:nvPr/>
        </p:nvSpPr>
        <p:spPr>
          <a:xfrm rot="5400000" flipH="1">
            <a:off x="-1201756" y="1708857"/>
            <a:ext cx="3024300" cy="30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pic>
        <p:nvPicPr>
          <p:cNvPr id="634" name="Google Shape;634;p88"/>
          <p:cNvPicPr preferRelativeResize="0"/>
          <p:nvPr/>
        </p:nvPicPr>
        <p:blipFill rotWithShape="1">
          <a:blip r:embed="rId5">
            <a:alphaModFix/>
          </a:blip>
          <a:srcRect/>
          <a:stretch/>
        </p:blipFill>
        <p:spPr>
          <a:xfrm>
            <a:off x="2843807" y="5276889"/>
            <a:ext cx="1296145" cy="384359"/>
          </a:xfrm>
          <a:prstGeom prst="rect">
            <a:avLst/>
          </a:prstGeom>
          <a:noFill/>
          <a:ln>
            <a:noFill/>
          </a:ln>
        </p:spPr>
      </p:pic>
      <p:pic>
        <p:nvPicPr>
          <p:cNvPr id="635" name="Google Shape;635;p88"/>
          <p:cNvPicPr preferRelativeResize="0"/>
          <p:nvPr/>
        </p:nvPicPr>
        <p:blipFill rotWithShape="1">
          <a:blip r:embed="rId6">
            <a:alphaModFix/>
          </a:blip>
          <a:srcRect/>
          <a:stretch/>
        </p:blipFill>
        <p:spPr>
          <a:xfrm>
            <a:off x="798392" y="5229203"/>
            <a:ext cx="2015999" cy="415711"/>
          </a:xfrm>
          <a:prstGeom prst="rect">
            <a:avLst/>
          </a:prstGeom>
          <a:noFill/>
          <a:ln>
            <a:noFill/>
          </a:ln>
        </p:spPr>
      </p:pic>
      <p:sp>
        <p:nvSpPr>
          <p:cNvPr id="636" name="Google Shape;636;p88"/>
          <p:cNvSpPr txBox="1">
            <a:spLocks noGrp="1"/>
          </p:cNvSpPr>
          <p:nvPr>
            <p:ph type="subTitle" idx="1"/>
          </p:nvPr>
        </p:nvSpPr>
        <p:spPr>
          <a:xfrm>
            <a:off x="1835696" y="1628800"/>
            <a:ext cx="7056900" cy="1066800"/>
          </a:xfrm>
          <a:prstGeom prst="rect">
            <a:avLst/>
          </a:prstGeom>
          <a:noFill/>
          <a:ln>
            <a:noFill/>
          </a:ln>
        </p:spPr>
        <p:txBody>
          <a:bodyPr spcFirstLastPara="1" wrap="square" lIns="91425" tIns="91425" rIns="91425" bIns="91425" anchor="t" anchorCtr="0">
            <a:noAutofit/>
          </a:bodyPr>
          <a:lstStyle>
            <a:lvl1pPr marL="0" marR="0" lvl="0" indent="0" algn="l" rtl="0">
              <a:spcBef>
                <a:spcPts val="400"/>
              </a:spcBef>
              <a:spcAft>
                <a:spcPts val="0"/>
              </a:spcAft>
              <a:buClr>
                <a:schemeClr val="accent1"/>
              </a:buClr>
              <a:buSzPts val="2000"/>
              <a:buFont typeface="Arial"/>
              <a:buNone/>
              <a:defRPr sz="2000" b="0" i="0" u="none" strike="noStrike" cap="none">
                <a:solidFill>
                  <a:srgbClr val="FEF8F3"/>
                </a:solidFill>
                <a:latin typeface="Verdana"/>
                <a:ea typeface="Verdana"/>
                <a:cs typeface="Verdana"/>
                <a:sym typeface="Verdana"/>
              </a:defRPr>
            </a:lvl1pPr>
            <a:lvl2pPr marL="457200" marR="0" lvl="1" indent="0" algn="ctr" rtl="0">
              <a:spcBef>
                <a:spcPts val="400"/>
              </a:spcBef>
              <a:spcAft>
                <a:spcPts val="0"/>
              </a:spcAft>
              <a:buClr>
                <a:schemeClr val="accent2"/>
              </a:buClr>
              <a:buSzPts val="2000"/>
              <a:buFont typeface="Arial"/>
              <a:buNone/>
              <a:defRPr sz="2000" b="0" i="0" u="none" strike="noStrike" cap="none">
                <a:solidFill>
                  <a:srgbClr val="888888"/>
                </a:solidFill>
                <a:latin typeface="Verdana"/>
                <a:ea typeface="Verdana"/>
                <a:cs typeface="Verdana"/>
                <a:sym typeface="Verdana"/>
              </a:defRPr>
            </a:lvl2pPr>
            <a:lvl3pPr marL="914400" marR="0" lvl="2" indent="0" algn="ctr" rtl="0">
              <a:spcBef>
                <a:spcPts val="360"/>
              </a:spcBef>
              <a:spcAft>
                <a:spcPts val="0"/>
              </a:spcAft>
              <a:buClr>
                <a:schemeClr val="accent3"/>
              </a:buClr>
              <a:buSzPts val="1800"/>
              <a:buFont typeface="Arial"/>
              <a:buNone/>
              <a:defRPr sz="1800" b="0" i="0" u="none" strike="noStrike" cap="none">
                <a:solidFill>
                  <a:srgbClr val="888888"/>
                </a:solidFill>
                <a:latin typeface="Verdana"/>
                <a:ea typeface="Verdana"/>
                <a:cs typeface="Verdana"/>
                <a:sym typeface="Verdana"/>
              </a:defRPr>
            </a:lvl3pPr>
            <a:lvl4pPr marL="1371600" marR="0" lvl="3" indent="0" algn="ctr" rtl="0">
              <a:spcBef>
                <a:spcPts val="320"/>
              </a:spcBef>
              <a:spcAft>
                <a:spcPts val="0"/>
              </a:spcAft>
              <a:buClr>
                <a:schemeClr val="accent4"/>
              </a:buClr>
              <a:buSzPts val="1600"/>
              <a:buFont typeface="Arial"/>
              <a:buNone/>
              <a:defRPr sz="1600" b="0" i="0" u="none" strike="noStrike" cap="none">
                <a:solidFill>
                  <a:srgbClr val="888888"/>
                </a:solidFill>
                <a:latin typeface="Verdana"/>
                <a:ea typeface="Verdana"/>
                <a:cs typeface="Verdana"/>
                <a:sym typeface="Verdana"/>
              </a:defRPr>
            </a:lvl4pPr>
            <a:lvl5pPr marL="1828800" marR="0" lvl="4" indent="0" algn="ctr" rtl="0">
              <a:spcBef>
                <a:spcPts val="280"/>
              </a:spcBef>
              <a:spcAft>
                <a:spcPts val="0"/>
              </a:spcAft>
              <a:buClr>
                <a:schemeClr val="accent5"/>
              </a:buClr>
              <a:buSzPts val="1400"/>
              <a:buFont typeface="Arial"/>
              <a:buNone/>
              <a:defRPr sz="1400" b="0" i="0" u="none" strike="noStrike" cap="none">
                <a:solidFill>
                  <a:srgbClr val="888888"/>
                </a:solidFill>
                <a:latin typeface="Verdana"/>
                <a:ea typeface="Verdana"/>
                <a:cs typeface="Verdana"/>
                <a:sym typeface="Verdana"/>
              </a:defRPr>
            </a:lvl5pPr>
            <a:lvl6pPr marL="2286000" marR="0" lvl="5" indent="0" algn="ctr" rtl="0">
              <a:spcBef>
                <a:spcPts val="280"/>
              </a:spcBef>
              <a:spcAft>
                <a:spcPts val="0"/>
              </a:spcAft>
              <a:buClr>
                <a:schemeClr val="accent1"/>
              </a:buClr>
              <a:buSzPts val="1400"/>
              <a:buFont typeface="Arial"/>
              <a:buNone/>
              <a:defRPr sz="1400" b="0" i="0" u="none" strike="noStrike" cap="none">
                <a:solidFill>
                  <a:srgbClr val="888888"/>
                </a:solidFill>
                <a:latin typeface="Verdana"/>
                <a:ea typeface="Verdana"/>
                <a:cs typeface="Verdana"/>
                <a:sym typeface="Verdana"/>
              </a:defRPr>
            </a:lvl6pPr>
            <a:lvl7pPr marL="2743200" marR="0" lvl="6" indent="0" algn="ctr" rtl="0">
              <a:spcBef>
                <a:spcPts val="280"/>
              </a:spcBef>
              <a:spcAft>
                <a:spcPts val="0"/>
              </a:spcAft>
              <a:buClr>
                <a:schemeClr val="accent2"/>
              </a:buClr>
              <a:buSzPts val="1400"/>
              <a:buFont typeface="Arial"/>
              <a:buNone/>
              <a:defRPr sz="1400" b="0" i="0" u="none" strike="noStrike" cap="none">
                <a:solidFill>
                  <a:srgbClr val="888888"/>
                </a:solidFill>
                <a:latin typeface="Verdana"/>
                <a:ea typeface="Verdana"/>
                <a:cs typeface="Verdana"/>
                <a:sym typeface="Verdana"/>
              </a:defRPr>
            </a:lvl7pPr>
            <a:lvl8pPr marL="3200400" marR="0" lvl="7" indent="0" algn="ctr" rtl="0">
              <a:spcBef>
                <a:spcPts val="280"/>
              </a:spcBef>
              <a:spcAft>
                <a:spcPts val="0"/>
              </a:spcAft>
              <a:buClr>
                <a:schemeClr val="accent3"/>
              </a:buClr>
              <a:buSzPts val="1400"/>
              <a:buFont typeface="Arial"/>
              <a:buNone/>
              <a:defRPr sz="1400" b="0" i="0" u="none" strike="noStrike" cap="none">
                <a:solidFill>
                  <a:srgbClr val="888888"/>
                </a:solidFill>
                <a:latin typeface="Verdana"/>
                <a:ea typeface="Verdana"/>
                <a:cs typeface="Verdana"/>
                <a:sym typeface="Verdana"/>
              </a:defRPr>
            </a:lvl8pPr>
            <a:lvl9pPr marL="3657600" marR="0" lvl="8" indent="0" algn="ctr"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ekop" type="secHead">
  <p:cSld name="SECTION_HEADER">
    <p:spTree>
      <p:nvGrpSpPr>
        <p:cNvPr id="1" name="Shape 637"/>
        <p:cNvGrpSpPr/>
        <p:nvPr/>
      </p:nvGrpSpPr>
      <p:grpSpPr>
        <a:xfrm>
          <a:off x="0" y="0"/>
          <a:ext cx="0" cy="0"/>
          <a:chOff x="0" y="0"/>
          <a:chExt cx="0" cy="0"/>
        </a:xfrm>
      </p:grpSpPr>
      <p:sp>
        <p:nvSpPr>
          <p:cNvPr id="638" name="Google Shape;638;p89"/>
          <p:cNvSpPr txBox="1">
            <a:spLocks noGrp="1"/>
          </p:cNvSpPr>
          <p:nvPr>
            <p:ph type="title"/>
          </p:nvPr>
        </p:nvSpPr>
        <p:spPr>
          <a:xfrm>
            <a:off x="872753" y="4918521"/>
            <a:ext cx="7659600" cy="1168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Clr>
                <a:schemeClr val="dk1"/>
              </a:buClr>
              <a:buSzPts val="3600"/>
              <a:buFont typeface="Verdana"/>
              <a:buNone/>
              <a:defRPr sz="3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639" name="Google Shape;639;p89"/>
          <p:cNvSpPr txBox="1">
            <a:spLocks noGrp="1"/>
          </p:cNvSpPr>
          <p:nvPr>
            <p:ph type="body" idx="1"/>
          </p:nvPr>
        </p:nvSpPr>
        <p:spPr>
          <a:xfrm>
            <a:off x="872753" y="3284984"/>
            <a:ext cx="6135600" cy="16335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400"/>
              </a:spcBef>
              <a:spcAft>
                <a:spcPts val="0"/>
              </a:spcAft>
              <a:buClr>
                <a:schemeClr val="accent1"/>
              </a:buClr>
              <a:buSzPts val="2000"/>
              <a:buFont typeface="Arial"/>
              <a:buNone/>
              <a:defRPr sz="2000" b="0" i="0" u="none" strike="noStrike" cap="none">
                <a:solidFill>
                  <a:srgbClr val="888888"/>
                </a:solidFill>
                <a:latin typeface="Verdana"/>
                <a:ea typeface="Verdana"/>
                <a:cs typeface="Verdana"/>
                <a:sym typeface="Verdana"/>
              </a:defRPr>
            </a:lvl1pPr>
            <a:lvl2pPr marL="914400" marR="0" lvl="1" indent="-228600" algn="l" rtl="0">
              <a:spcBef>
                <a:spcPts val="360"/>
              </a:spcBef>
              <a:spcAft>
                <a:spcPts val="0"/>
              </a:spcAft>
              <a:buClr>
                <a:schemeClr val="accent2"/>
              </a:buClr>
              <a:buSzPts val="1800"/>
              <a:buFont typeface="Arial"/>
              <a:buNone/>
              <a:defRPr sz="1800" b="0" i="0" u="none" strike="noStrike" cap="none">
                <a:solidFill>
                  <a:srgbClr val="888888"/>
                </a:solidFill>
                <a:latin typeface="Verdana"/>
                <a:ea typeface="Verdana"/>
                <a:cs typeface="Verdana"/>
                <a:sym typeface="Verdana"/>
              </a:defRPr>
            </a:lvl2pPr>
            <a:lvl3pPr marL="1371600" marR="0" lvl="2" indent="-228600" algn="l" rtl="0">
              <a:spcBef>
                <a:spcPts val="320"/>
              </a:spcBef>
              <a:spcAft>
                <a:spcPts val="0"/>
              </a:spcAft>
              <a:buClr>
                <a:schemeClr val="accent3"/>
              </a:buClr>
              <a:buSzPts val="1600"/>
              <a:buFont typeface="Arial"/>
              <a:buNone/>
              <a:defRPr sz="1600" b="0" i="0" u="none" strike="noStrike" cap="none">
                <a:solidFill>
                  <a:srgbClr val="888888"/>
                </a:solidFill>
                <a:latin typeface="Verdana"/>
                <a:ea typeface="Verdana"/>
                <a:cs typeface="Verdana"/>
                <a:sym typeface="Verdana"/>
              </a:defRPr>
            </a:lvl3pPr>
            <a:lvl4pPr marL="1828800" marR="0" lvl="3" indent="-228600" algn="l"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4pPr>
            <a:lvl5pPr marL="2286000" marR="0" lvl="4" indent="-228600" algn="l" rtl="0">
              <a:spcBef>
                <a:spcPts val="280"/>
              </a:spcBef>
              <a:spcAft>
                <a:spcPts val="0"/>
              </a:spcAft>
              <a:buClr>
                <a:schemeClr val="accent5"/>
              </a:buClr>
              <a:buSzPts val="1400"/>
              <a:buFont typeface="Arial"/>
              <a:buNone/>
              <a:defRPr sz="1400" b="0" i="0" u="none" strike="noStrike" cap="none">
                <a:solidFill>
                  <a:srgbClr val="888888"/>
                </a:solidFill>
                <a:latin typeface="Verdana"/>
                <a:ea typeface="Verdana"/>
                <a:cs typeface="Verdana"/>
                <a:sym typeface="Verdana"/>
              </a:defRPr>
            </a:lvl5pPr>
            <a:lvl6pPr marL="2743200" marR="0" lvl="5" indent="-228600" algn="l" rtl="0">
              <a:spcBef>
                <a:spcPts val="280"/>
              </a:spcBef>
              <a:spcAft>
                <a:spcPts val="0"/>
              </a:spcAft>
              <a:buClr>
                <a:schemeClr val="accent1"/>
              </a:buClr>
              <a:buSzPts val="1400"/>
              <a:buFont typeface="Arial"/>
              <a:buNone/>
              <a:defRPr sz="1400" b="0" i="0" u="none" strike="noStrike" cap="none">
                <a:solidFill>
                  <a:srgbClr val="888888"/>
                </a:solidFill>
                <a:latin typeface="Verdana"/>
                <a:ea typeface="Verdana"/>
                <a:cs typeface="Verdana"/>
                <a:sym typeface="Verdana"/>
              </a:defRPr>
            </a:lvl6pPr>
            <a:lvl7pPr marL="3200400" marR="0" lvl="6" indent="-228600" algn="l" rtl="0">
              <a:spcBef>
                <a:spcPts val="280"/>
              </a:spcBef>
              <a:spcAft>
                <a:spcPts val="0"/>
              </a:spcAft>
              <a:buClr>
                <a:schemeClr val="accent2"/>
              </a:buClr>
              <a:buSzPts val="1400"/>
              <a:buFont typeface="Arial"/>
              <a:buNone/>
              <a:defRPr sz="1400" b="0" i="0" u="none" strike="noStrike" cap="none">
                <a:solidFill>
                  <a:srgbClr val="888888"/>
                </a:solidFill>
                <a:latin typeface="Verdana"/>
                <a:ea typeface="Verdana"/>
                <a:cs typeface="Verdana"/>
                <a:sym typeface="Verdana"/>
              </a:defRPr>
            </a:lvl7pPr>
            <a:lvl8pPr marL="3657600" marR="0" lvl="7" indent="-228600" algn="l" rtl="0">
              <a:spcBef>
                <a:spcPts val="280"/>
              </a:spcBef>
              <a:spcAft>
                <a:spcPts val="0"/>
              </a:spcAft>
              <a:buClr>
                <a:schemeClr val="accent3"/>
              </a:buClr>
              <a:buSzPts val="1400"/>
              <a:buFont typeface="Arial"/>
              <a:buNone/>
              <a:defRPr sz="1400" b="0" i="0" u="none" strike="noStrike" cap="none">
                <a:solidFill>
                  <a:srgbClr val="888888"/>
                </a:solidFill>
                <a:latin typeface="Verdana"/>
                <a:ea typeface="Verdana"/>
                <a:cs typeface="Verdana"/>
                <a:sym typeface="Verdana"/>
              </a:defRPr>
            </a:lvl8pPr>
            <a:lvl9pPr marL="4114800" marR="0" lvl="8" indent="-228600" algn="l"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9pPr>
          </a:lstStyle>
          <a:p>
            <a:endParaRPr/>
          </a:p>
        </p:txBody>
      </p:sp>
      <p:sp>
        <p:nvSpPr>
          <p:cNvPr id="640" name="Google Shape;640;p89"/>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41" name="Google Shape;641;p89"/>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42" name="Google Shape;642;p89"/>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wee objecten" type="twoObj">
  <p:cSld name="TWO_OBJECTS">
    <p:spTree>
      <p:nvGrpSpPr>
        <p:cNvPr id="1" name="Shape 643"/>
        <p:cNvGrpSpPr/>
        <p:nvPr/>
      </p:nvGrpSpPr>
      <p:grpSpPr>
        <a:xfrm>
          <a:off x="0" y="0"/>
          <a:ext cx="0" cy="0"/>
          <a:chOff x="0" y="0"/>
          <a:chExt cx="0" cy="0"/>
        </a:xfrm>
      </p:grpSpPr>
      <p:sp>
        <p:nvSpPr>
          <p:cNvPr id="644" name="Google Shape;644;p90"/>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645" name="Google Shape;645;p90"/>
          <p:cNvSpPr txBox="1">
            <a:spLocks noGrp="1"/>
          </p:cNvSpPr>
          <p:nvPr>
            <p:ph type="body" idx="1"/>
          </p:nvPr>
        </p:nvSpPr>
        <p:spPr>
          <a:xfrm>
            <a:off x="840432" y="1536192"/>
            <a:ext cx="3657600" cy="45903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chemeClr val="accent2"/>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accent3"/>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360"/>
              </a:spcBef>
              <a:spcAft>
                <a:spcPts val="0"/>
              </a:spcAft>
              <a:buClr>
                <a:schemeClr val="accent5"/>
              </a:buClr>
              <a:buSzPts val="1800"/>
              <a:buFont typeface="Arial"/>
              <a:buChar char="•"/>
              <a:defRPr sz="1800" b="0" i="0" u="none" strike="noStrike" cap="none">
                <a:solidFill>
                  <a:schemeClr val="dk1"/>
                </a:solidFill>
                <a:latin typeface="Verdana"/>
                <a:ea typeface="Verdana"/>
                <a:cs typeface="Verdana"/>
                <a:sym typeface="Verdana"/>
              </a:defRPr>
            </a:lvl5pPr>
            <a:lvl6pPr marL="2743200" marR="0" lvl="5" indent="-342900" algn="l" rtl="0">
              <a:spcBef>
                <a:spcPts val="360"/>
              </a:spcBef>
              <a:spcAft>
                <a:spcPts val="0"/>
              </a:spcAft>
              <a:buClr>
                <a:schemeClr val="accent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spcBef>
                <a:spcPts val="360"/>
              </a:spcBef>
              <a:spcAft>
                <a:spcPts val="0"/>
              </a:spcAft>
              <a:buClr>
                <a:schemeClr val="accent2"/>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646" name="Google Shape;646;p90"/>
          <p:cNvSpPr txBox="1">
            <a:spLocks noGrp="1"/>
          </p:cNvSpPr>
          <p:nvPr>
            <p:ph type="body" idx="2"/>
          </p:nvPr>
        </p:nvSpPr>
        <p:spPr>
          <a:xfrm>
            <a:off x="4802832" y="1536192"/>
            <a:ext cx="3657600" cy="45903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chemeClr val="accent2"/>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accent3"/>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360"/>
              </a:spcBef>
              <a:spcAft>
                <a:spcPts val="0"/>
              </a:spcAft>
              <a:buClr>
                <a:schemeClr val="accent5"/>
              </a:buClr>
              <a:buSzPts val="1800"/>
              <a:buFont typeface="Arial"/>
              <a:buChar char="•"/>
              <a:defRPr sz="1800" b="0" i="0" u="none" strike="noStrike" cap="none">
                <a:solidFill>
                  <a:schemeClr val="dk1"/>
                </a:solidFill>
                <a:latin typeface="Verdana"/>
                <a:ea typeface="Verdana"/>
                <a:cs typeface="Verdana"/>
                <a:sym typeface="Verdana"/>
              </a:defRPr>
            </a:lvl5pPr>
            <a:lvl6pPr marL="2743200" marR="0" lvl="5" indent="-342900" algn="l" rtl="0">
              <a:spcBef>
                <a:spcPts val="360"/>
              </a:spcBef>
              <a:spcAft>
                <a:spcPts val="0"/>
              </a:spcAft>
              <a:buClr>
                <a:schemeClr val="accent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spcBef>
                <a:spcPts val="360"/>
              </a:spcBef>
              <a:spcAft>
                <a:spcPts val="0"/>
              </a:spcAft>
              <a:buClr>
                <a:schemeClr val="accent2"/>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647" name="Google Shape;647;p90"/>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48" name="Google Shape;648;p90"/>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49" name="Google Shape;649;p90"/>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ast slide">
  <p:cSld name="Last slide">
    <p:bg>
      <p:bgPr>
        <a:solidFill>
          <a:srgbClr val="009999"/>
        </a:solidFill>
        <a:effectLst/>
      </p:bgPr>
    </p:bg>
    <p:spTree>
      <p:nvGrpSpPr>
        <p:cNvPr id="1" name="Shape 42"/>
        <p:cNvGrpSpPr/>
        <p:nvPr/>
      </p:nvGrpSpPr>
      <p:grpSpPr>
        <a:xfrm>
          <a:off x="0" y="0"/>
          <a:ext cx="0" cy="0"/>
          <a:chOff x="0" y="0"/>
          <a:chExt cx="0" cy="0"/>
        </a:xfrm>
      </p:grpSpPr>
      <p:sp>
        <p:nvSpPr>
          <p:cNvPr id="43" name="Google Shape;43;p5"/>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44" name="Google Shape;44;p5" descr="Related image"/>
          <p:cNvPicPr preferRelativeResize="0"/>
          <p:nvPr/>
        </p:nvPicPr>
        <p:blipFill rotWithShape="1">
          <a:blip r:embed="rId2">
            <a:alphaModFix/>
          </a:blip>
          <a:srcRect/>
          <a:stretch/>
        </p:blipFill>
        <p:spPr>
          <a:xfrm>
            <a:off x="1840770" y="2279647"/>
            <a:ext cx="570926" cy="432000"/>
          </a:xfrm>
          <a:prstGeom prst="rect">
            <a:avLst/>
          </a:prstGeom>
          <a:noFill/>
          <a:ln>
            <a:noFill/>
          </a:ln>
        </p:spPr>
      </p:pic>
      <p:pic>
        <p:nvPicPr>
          <p:cNvPr id="45" name="Google Shape;45;p5" descr="Image result for website icon white"/>
          <p:cNvPicPr preferRelativeResize="0"/>
          <p:nvPr/>
        </p:nvPicPr>
        <p:blipFill rotWithShape="1">
          <a:blip r:embed="rId3">
            <a:alphaModFix/>
          </a:blip>
          <a:srcRect/>
          <a:stretch/>
        </p:blipFill>
        <p:spPr>
          <a:xfrm>
            <a:off x="1835696" y="2852936"/>
            <a:ext cx="540000" cy="540000"/>
          </a:xfrm>
          <a:prstGeom prst="rect">
            <a:avLst/>
          </a:prstGeom>
          <a:noFill/>
          <a:ln>
            <a:noFill/>
          </a:ln>
        </p:spPr>
      </p:pic>
      <p:sp>
        <p:nvSpPr>
          <p:cNvPr id="46" name="Google Shape;46;p5"/>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7" name="Google Shape;47;p5"/>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48" name="Google Shape;48;p5"/>
          <p:cNvPicPr preferRelativeResize="0"/>
          <p:nvPr/>
        </p:nvPicPr>
        <p:blipFill rotWithShape="1">
          <a:blip r:embed="rId4">
            <a:alphaModFix/>
          </a:blip>
          <a:srcRect/>
          <a:stretch/>
        </p:blipFill>
        <p:spPr>
          <a:xfrm>
            <a:off x="1835696" y="3537072"/>
            <a:ext cx="576000" cy="576000"/>
          </a:xfrm>
          <a:prstGeom prst="rect">
            <a:avLst/>
          </a:prstGeom>
          <a:noFill/>
          <a:ln>
            <a:noFill/>
          </a:ln>
        </p:spPr>
      </p:pic>
      <p:pic>
        <p:nvPicPr>
          <p:cNvPr id="49" name="Google Shape;49;p5"/>
          <p:cNvPicPr preferRelativeResize="0"/>
          <p:nvPr/>
        </p:nvPicPr>
        <p:blipFill rotWithShape="1">
          <a:blip r:embed="rId5">
            <a:alphaModFix/>
          </a:blip>
          <a:srcRect/>
          <a:stretch/>
        </p:blipFill>
        <p:spPr>
          <a:xfrm>
            <a:off x="1856233" y="4329160"/>
            <a:ext cx="540000" cy="540000"/>
          </a:xfrm>
          <a:prstGeom prst="rect">
            <a:avLst/>
          </a:prstGeom>
          <a:noFill/>
          <a:ln>
            <a:noFill/>
          </a:ln>
        </p:spPr>
      </p:pic>
      <p:sp>
        <p:nvSpPr>
          <p:cNvPr id="50" name="Google Shape;50;p5"/>
          <p:cNvSpPr txBox="1"/>
          <p:nvPr/>
        </p:nvSpPr>
        <p:spPr>
          <a:xfrm>
            <a:off x="2588275" y="4445271"/>
            <a:ext cx="413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51" name="Google Shape;51;p5"/>
          <p:cNvSpPr txBox="1"/>
          <p:nvPr/>
        </p:nvSpPr>
        <p:spPr>
          <a:xfrm>
            <a:off x="2588275" y="36810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52" name="Google Shape;52;p5"/>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a:t>
            </a:r>
            <a:r>
              <a:rPr lang="nl-NL" sz="900">
                <a:solidFill>
                  <a:schemeClr val="lt1"/>
                </a:solidFill>
                <a:latin typeface="Verdana"/>
                <a:ea typeface="Verdana"/>
                <a:cs typeface="Verdana"/>
                <a:sym typeface="Verdana"/>
              </a:rPr>
              <a:t>appropriate citation</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53" name="Google Shape;53;p5"/>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Vergelijking" type="twoTxTwoObj">
  <p:cSld name="TWO_OBJECTS_WITH_TEXT">
    <p:spTree>
      <p:nvGrpSpPr>
        <p:cNvPr id="1" name="Shape 650"/>
        <p:cNvGrpSpPr/>
        <p:nvPr/>
      </p:nvGrpSpPr>
      <p:grpSpPr>
        <a:xfrm>
          <a:off x="0" y="0"/>
          <a:ext cx="0" cy="0"/>
          <a:chOff x="0" y="0"/>
          <a:chExt cx="0" cy="0"/>
        </a:xfrm>
      </p:grpSpPr>
      <p:sp>
        <p:nvSpPr>
          <p:cNvPr id="651" name="Google Shape;651;p91"/>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652" name="Google Shape;652;p91"/>
          <p:cNvSpPr txBox="1">
            <a:spLocks noGrp="1"/>
          </p:cNvSpPr>
          <p:nvPr>
            <p:ph type="body" idx="1"/>
          </p:nvPr>
        </p:nvSpPr>
        <p:spPr>
          <a:xfrm>
            <a:off x="840432" y="1535113"/>
            <a:ext cx="3657600" cy="639900"/>
          </a:xfrm>
          <a:prstGeom prst="rect">
            <a:avLst/>
          </a:prstGeom>
          <a:noFill/>
          <a:ln>
            <a:noFill/>
          </a:ln>
        </p:spPr>
        <p:txBody>
          <a:bodyPr spcFirstLastPara="1" wrap="square" lIns="91425" tIns="91425" rIns="91425" bIns="91425" anchor="b" anchorCtr="0">
            <a:noAutofit/>
          </a:bodyPr>
          <a:lstStyle>
            <a:lvl1pPr marL="457200" marR="0" lvl="0" indent="-228600" algn="ctr" rtl="0">
              <a:spcBef>
                <a:spcPts val="400"/>
              </a:spcBef>
              <a:spcAft>
                <a:spcPts val="0"/>
              </a:spcAft>
              <a:buClr>
                <a:schemeClr val="accent1"/>
              </a:buClr>
              <a:buSzPts val="2000"/>
              <a:buFont typeface="Arial"/>
              <a:buNone/>
              <a:defRPr sz="2000" b="1" i="0" u="none" strike="noStrike" cap="none">
                <a:solidFill>
                  <a:schemeClr val="dk2"/>
                </a:solidFill>
                <a:latin typeface="Verdana"/>
                <a:ea typeface="Verdana"/>
                <a:cs typeface="Verdana"/>
                <a:sym typeface="Verdana"/>
              </a:defRPr>
            </a:lvl1pPr>
            <a:lvl2pPr marL="914400" marR="0" lvl="1" indent="-228600" algn="l" rtl="0">
              <a:spcBef>
                <a:spcPts val="400"/>
              </a:spcBef>
              <a:spcAft>
                <a:spcPts val="0"/>
              </a:spcAft>
              <a:buClr>
                <a:schemeClr val="accent2"/>
              </a:buClr>
              <a:buSzPts val="2000"/>
              <a:buFont typeface="Arial"/>
              <a:buNone/>
              <a:defRPr sz="2000" b="1" i="0" u="none" strike="noStrike" cap="none">
                <a:solidFill>
                  <a:schemeClr val="dk1"/>
                </a:solidFill>
                <a:latin typeface="Verdana"/>
                <a:ea typeface="Verdana"/>
                <a:cs typeface="Verdana"/>
                <a:sym typeface="Verdana"/>
              </a:defRPr>
            </a:lvl2pPr>
            <a:lvl3pPr marL="1371600" marR="0" lvl="2" indent="-228600" algn="l" rtl="0">
              <a:spcBef>
                <a:spcPts val="360"/>
              </a:spcBef>
              <a:spcAft>
                <a:spcPts val="0"/>
              </a:spcAft>
              <a:buClr>
                <a:schemeClr val="accent3"/>
              </a:buClr>
              <a:buSzPts val="1800"/>
              <a:buFont typeface="Arial"/>
              <a:buNone/>
              <a:defRPr sz="1800" b="1" i="0" u="none" strike="noStrike" cap="none">
                <a:solidFill>
                  <a:schemeClr val="dk1"/>
                </a:solidFill>
                <a:latin typeface="Verdana"/>
                <a:ea typeface="Verdana"/>
                <a:cs typeface="Verdana"/>
                <a:sym typeface="Verdana"/>
              </a:defRPr>
            </a:lvl3pPr>
            <a:lvl4pPr marL="1828800" marR="0" lvl="3"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4pPr>
            <a:lvl5pPr marL="2286000" marR="0" lvl="4" indent="-228600" algn="l" rtl="0">
              <a:spcBef>
                <a:spcPts val="320"/>
              </a:spcBef>
              <a:spcAft>
                <a:spcPts val="0"/>
              </a:spcAft>
              <a:buClr>
                <a:schemeClr val="accent5"/>
              </a:buClr>
              <a:buSzPts val="1600"/>
              <a:buFont typeface="Arial"/>
              <a:buNone/>
              <a:defRPr sz="1600" b="1" i="0" u="none" strike="noStrike" cap="none">
                <a:solidFill>
                  <a:schemeClr val="dk1"/>
                </a:solidFill>
                <a:latin typeface="Verdana"/>
                <a:ea typeface="Verdana"/>
                <a:cs typeface="Verdana"/>
                <a:sym typeface="Verdana"/>
              </a:defRPr>
            </a:lvl5pPr>
            <a:lvl6pPr marL="2743200" marR="0" lvl="5" indent="-228600" algn="l" rtl="0">
              <a:spcBef>
                <a:spcPts val="320"/>
              </a:spcBef>
              <a:spcAft>
                <a:spcPts val="0"/>
              </a:spcAft>
              <a:buClr>
                <a:schemeClr val="accent1"/>
              </a:buClr>
              <a:buSzPts val="1600"/>
              <a:buFont typeface="Arial"/>
              <a:buNone/>
              <a:defRPr sz="1600" b="1" i="0" u="none" strike="noStrike" cap="none">
                <a:solidFill>
                  <a:schemeClr val="dk1"/>
                </a:solidFill>
                <a:latin typeface="Verdana"/>
                <a:ea typeface="Verdana"/>
                <a:cs typeface="Verdana"/>
                <a:sym typeface="Verdana"/>
              </a:defRPr>
            </a:lvl6pPr>
            <a:lvl7pPr marL="3200400" marR="0" lvl="6" indent="-228600" algn="l" rtl="0">
              <a:spcBef>
                <a:spcPts val="320"/>
              </a:spcBef>
              <a:spcAft>
                <a:spcPts val="0"/>
              </a:spcAft>
              <a:buClr>
                <a:schemeClr val="accent2"/>
              </a:buClr>
              <a:buSzPts val="1600"/>
              <a:buFont typeface="Arial"/>
              <a:buNone/>
              <a:defRPr sz="1600" b="1" i="0" u="none" strike="noStrike" cap="none">
                <a:solidFill>
                  <a:schemeClr val="dk1"/>
                </a:solidFill>
                <a:latin typeface="Verdana"/>
                <a:ea typeface="Verdana"/>
                <a:cs typeface="Verdana"/>
                <a:sym typeface="Verdana"/>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dk1"/>
                </a:solidFill>
                <a:latin typeface="Verdana"/>
                <a:ea typeface="Verdana"/>
                <a:cs typeface="Verdana"/>
                <a:sym typeface="Verdana"/>
              </a:defRPr>
            </a:lvl8pPr>
            <a:lvl9pPr marL="4114800" marR="0" lvl="8"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9pPr>
          </a:lstStyle>
          <a:p>
            <a:endParaRPr/>
          </a:p>
        </p:txBody>
      </p:sp>
      <p:sp>
        <p:nvSpPr>
          <p:cNvPr id="653" name="Google Shape;653;p91"/>
          <p:cNvSpPr txBox="1">
            <a:spLocks noGrp="1"/>
          </p:cNvSpPr>
          <p:nvPr>
            <p:ph type="body" idx="2"/>
          </p:nvPr>
        </p:nvSpPr>
        <p:spPr>
          <a:xfrm>
            <a:off x="840432" y="2174875"/>
            <a:ext cx="3657600" cy="39513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32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9pPr>
          </a:lstStyle>
          <a:p>
            <a:endParaRPr/>
          </a:p>
        </p:txBody>
      </p:sp>
      <p:sp>
        <p:nvSpPr>
          <p:cNvPr id="654" name="Google Shape;654;p91"/>
          <p:cNvSpPr txBox="1">
            <a:spLocks noGrp="1"/>
          </p:cNvSpPr>
          <p:nvPr>
            <p:ph type="body" idx="3"/>
          </p:nvPr>
        </p:nvSpPr>
        <p:spPr>
          <a:xfrm>
            <a:off x="4802832" y="1535113"/>
            <a:ext cx="3657600" cy="639900"/>
          </a:xfrm>
          <a:prstGeom prst="rect">
            <a:avLst/>
          </a:prstGeom>
          <a:noFill/>
          <a:ln>
            <a:noFill/>
          </a:ln>
        </p:spPr>
        <p:txBody>
          <a:bodyPr spcFirstLastPara="1" wrap="square" lIns="91425" tIns="91425" rIns="91425" bIns="91425" anchor="b" anchorCtr="0">
            <a:noAutofit/>
          </a:bodyPr>
          <a:lstStyle>
            <a:lvl1pPr marL="457200" marR="0" lvl="0" indent="-228600" algn="ctr" rtl="0">
              <a:spcBef>
                <a:spcPts val="400"/>
              </a:spcBef>
              <a:spcAft>
                <a:spcPts val="0"/>
              </a:spcAft>
              <a:buClr>
                <a:schemeClr val="accent1"/>
              </a:buClr>
              <a:buSzPts val="2000"/>
              <a:buFont typeface="Arial"/>
              <a:buNone/>
              <a:defRPr sz="2000" b="1" i="0" u="none" strike="noStrike" cap="none">
                <a:solidFill>
                  <a:schemeClr val="dk2"/>
                </a:solidFill>
                <a:latin typeface="Verdana"/>
                <a:ea typeface="Verdana"/>
                <a:cs typeface="Verdana"/>
                <a:sym typeface="Verdana"/>
              </a:defRPr>
            </a:lvl1pPr>
            <a:lvl2pPr marL="914400" marR="0" lvl="1" indent="-228600" algn="l" rtl="0">
              <a:spcBef>
                <a:spcPts val="400"/>
              </a:spcBef>
              <a:spcAft>
                <a:spcPts val="0"/>
              </a:spcAft>
              <a:buClr>
                <a:schemeClr val="accent2"/>
              </a:buClr>
              <a:buSzPts val="2000"/>
              <a:buFont typeface="Arial"/>
              <a:buNone/>
              <a:defRPr sz="2000" b="1" i="0" u="none" strike="noStrike" cap="none">
                <a:solidFill>
                  <a:schemeClr val="dk1"/>
                </a:solidFill>
                <a:latin typeface="Verdana"/>
                <a:ea typeface="Verdana"/>
                <a:cs typeface="Verdana"/>
                <a:sym typeface="Verdana"/>
              </a:defRPr>
            </a:lvl2pPr>
            <a:lvl3pPr marL="1371600" marR="0" lvl="2" indent="-228600" algn="l" rtl="0">
              <a:spcBef>
                <a:spcPts val="360"/>
              </a:spcBef>
              <a:spcAft>
                <a:spcPts val="0"/>
              </a:spcAft>
              <a:buClr>
                <a:schemeClr val="accent3"/>
              </a:buClr>
              <a:buSzPts val="1800"/>
              <a:buFont typeface="Arial"/>
              <a:buNone/>
              <a:defRPr sz="1800" b="1" i="0" u="none" strike="noStrike" cap="none">
                <a:solidFill>
                  <a:schemeClr val="dk1"/>
                </a:solidFill>
                <a:latin typeface="Verdana"/>
                <a:ea typeface="Verdana"/>
                <a:cs typeface="Verdana"/>
                <a:sym typeface="Verdana"/>
              </a:defRPr>
            </a:lvl3pPr>
            <a:lvl4pPr marL="1828800" marR="0" lvl="3"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4pPr>
            <a:lvl5pPr marL="2286000" marR="0" lvl="4" indent="-228600" algn="l" rtl="0">
              <a:spcBef>
                <a:spcPts val="320"/>
              </a:spcBef>
              <a:spcAft>
                <a:spcPts val="0"/>
              </a:spcAft>
              <a:buClr>
                <a:schemeClr val="accent5"/>
              </a:buClr>
              <a:buSzPts val="1600"/>
              <a:buFont typeface="Arial"/>
              <a:buNone/>
              <a:defRPr sz="1600" b="1" i="0" u="none" strike="noStrike" cap="none">
                <a:solidFill>
                  <a:schemeClr val="dk1"/>
                </a:solidFill>
                <a:latin typeface="Verdana"/>
                <a:ea typeface="Verdana"/>
                <a:cs typeface="Verdana"/>
                <a:sym typeface="Verdana"/>
              </a:defRPr>
            </a:lvl5pPr>
            <a:lvl6pPr marL="2743200" marR="0" lvl="5" indent="-228600" algn="l" rtl="0">
              <a:spcBef>
                <a:spcPts val="320"/>
              </a:spcBef>
              <a:spcAft>
                <a:spcPts val="0"/>
              </a:spcAft>
              <a:buClr>
                <a:schemeClr val="accent1"/>
              </a:buClr>
              <a:buSzPts val="1600"/>
              <a:buFont typeface="Arial"/>
              <a:buNone/>
              <a:defRPr sz="1600" b="1" i="0" u="none" strike="noStrike" cap="none">
                <a:solidFill>
                  <a:schemeClr val="dk1"/>
                </a:solidFill>
                <a:latin typeface="Verdana"/>
                <a:ea typeface="Verdana"/>
                <a:cs typeface="Verdana"/>
                <a:sym typeface="Verdana"/>
              </a:defRPr>
            </a:lvl6pPr>
            <a:lvl7pPr marL="3200400" marR="0" lvl="6" indent="-228600" algn="l" rtl="0">
              <a:spcBef>
                <a:spcPts val="320"/>
              </a:spcBef>
              <a:spcAft>
                <a:spcPts val="0"/>
              </a:spcAft>
              <a:buClr>
                <a:schemeClr val="accent2"/>
              </a:buClr>
              <a:buSzPts val="1600"/>
              <a:buFont typeface="Arial"/>
              <a:buNone/>
              <a:defRPr sz="1600" b="1" i="0" u="none" strike="noStrike" cap="none">
                <a:solidFill>
                  <a:schemeClr val="dk1"/>
                </a:solidFill>
                <a:latin typeface="Verdana"/>
                <a:ea typeface="Verdana"/>
                <a:cs typeface="Verdana"/>
                <a:sym typeface="Verdana"/>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dk1"/>
                </a:solidFill>
                <a:latin typeface="Verdana"/>
                <a:ea typeface="Verdana"/>
                <a:cs typeface="Verdana"/>
                <a:sym typeface="Verdana"/>
              </a:defRPr>
            </a:lvl8pPr>
            <a:lvl9pPr marL="4114800" marR="0" lvl="8"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9pPr>
          </a:lstStyle>
          <a:p>
            <a:endParaRPr/>
          </a:p>
        </p:txBody>
      </p:sp>
      <p:sp>
        <p:nvSpPr>
          <p:cNvPr id="655" name="Google Shape;655;p91"/>
          <p:cNvSpPr txBox="1">
            <a:spLocks noGrp="1"/>
          </p:cNvSpPr>
          <p:nvPr>
            <p:ph type="body" idx="4"/>
          </p:nvPr>
        </p:nvSpPr>
        <p:spPr>
          <a:xfrm>
            <a:off x="4802832" y="2174875"/>
            <a:ext cx="3657600" cy="39513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32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9pPr>
          </a:lstStyle>
          <a:p>
            <a:endParaRPr/>
          </a:p>
        </p:txBody>
      </p:sp>
      <p:sp>
        <p:nvSpPr>
          <p:cNvPr id="656" name="Google Shape;656;p9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57" name="Google Shape;657;p91"/>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58" name="Google Shape;658;p9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59"/>
        <p:cNvGrpSpPr/>
        <p:nvPr/>
      </p:nvGrpSpPr>
      <p:grpSpPr>
        <a:xfrm>
          <a:off x="0" y="0"/>
          <a:ext cx="0" cy="0"/>
          <a:chOff x="0" y="0"/>
          <a:chExt cx="0" cy="0"/>
        </a:xfrm>
      </p:grpSpPr>
      <p:sp>
        <p:nvSpPr>
          <p:cNvPr id="660" name="Google Shape;660;p92"/>
          <p:cNvSpPr txBox="1">
            <a:spLocks noGrp="1"/>
          </p:cNvSpPr>
          <p:nvPr>
            <p:ph type="title"/>
          </p:nvPr>
        </p:nvSpPr>
        <p:spPr>
          <a:xfrm>
            <a:off x="912440"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661" name="Google Shape;661;p92"/>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62" name="Google Shape;662;p92"/>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63" name="Google Shape;663;p92"/>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Leeg" type="blank">
  <p:cSld name="BLANK">
    <p:spTree>
      <p:nvGrpSpPr>
        <p:cNvPr id="1" name="Shape 664"/>
        <p:cNvGrpSpPr/>
        <p:nvPr/>
      </p:nvGrpSpPr>
      <p:grpSpPr>
        <a:xfrm>
          <a:off x="0" y="0"/>
          <a:ext cx="0" cy="0"/>
          <a:chOff x="0" y="0"/>
          <a:chExt cx="0" cy="0"/>
        </a:xfrm>
      </p:grpSpPr>
      <p:sp>
        <p:nvSpPr>
          <p:cNvPr id="665" name="Google Shape;665;p93"/>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66" name="Google Shape;666;p93"/>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67" name="Google Shape;667;p93"/>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Inhoud met bijschrift" type="objTx">
  <p:cSld name="OBJECT_WITH_CAPTION_TEXT">
    <p:spTree>
      <p:nvGrpSpPr>
        <p:cNvPr id="1" name="Shape 668"/>
        <p:cNvGrpSpPr/>
        <p:nvPr/>
      </p:nvGrpSpPr>
      <p:grpSpPr>
        <a:xfrm>
          <a:off x="0" y="0"/>
          <a:ext cx="0" cy="0"/>
          <a:chOff x="0" y="0"/>
          <a:chExt cx="0" cy="0"/>
        </a:xfrm>
      </p:grpSpPr>
      <p:sp>
        <p:nvSpPr>
          <p:cNvPr id="669" name="Google Shape;669;p94"/>
          <p:cNvSpPr txBox="1">
            <a:spLocks noGrp="1"/>
          </p:cNvSpPr>
          <p:nvPr>
            <p:ph type="title"/>
          </p:nvPr>
        </p:nvSpPr>
        <p:spPr>
          <a:xfrm>
            <a:off x="976064" y="5315288"/>
            <a:ext cx="7772400" cy="594300"/>
          </a:xfrm>
          <a:prstGeom prst="rect">
            <a:avLst/>
          </a:prstGeom>
          <a:noFill/>
          <a:ln>
            <a:noFill/>
          </a:ln>
        </p:spPr>
        <p:txBody>
          <a:bodyPr spcFirstLastPara="1" wrap="square" lIns="91425" tIns="91425" rIns="91425" bIns="91425" anchor="b" anchorCtr="0">
            <a:noAutofit/>
          </a:bodyPr>
          <a:lstStyle>
            <a:lvl1pPr marL="0" marR="0" lvl="0" indent="0" algn="ctr" rtl="0">
              <a:spcBef>
                <a:spcPts val="0"/>
              </a:spcBef>
              <a:spcAft>
                <a:spcPts val="0"/>
              </a:spcAft>
              <a:buClr>
                <a:schemeClr val="dk1"/>
              </a:buClr>
              <a:buSzPts val="2200"/>
              <a:buFont typeface="Verdana"/>
              <a:buNone/>
              <a:defRPr sz="2200" b="1"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670" name="Google Shape;670;p94"/>
          <p:cNvSpPr txBox="1">
            <a:spLocks noGrp="1"/>
          </p:cNvSpPr>
          <p:nvPr>
            <p:ph type="body" idx="1"/>
          </p:nvPr>
        </p:nvSpPr>
        <p:spPr>
          <a:xfrm>
            <a:off x="976062" y="5915744"/>
            <a:ext cx="7772400" cy="609600"/>
          </a:xfrm>
          <a:prstGeom prst="rect">
            <a:avLst/>
          </a:prstGeom>
          <a:noFill/>
          <a:ln>
            <a:noFill/>
          </a:ln>
        </p:spPr>
        <p:txBody>
          <a:bodyPr spcFirstLastPara="1" wrap="square" lIns="91425" tIns="91425" rIns="91425" bIns="91425" anchor="t" anchorCtr="0">
            <a:noAutofit/>
          </a:bodyPr>
          <a:lstStyle>
            <a:lvl1pPr marL="457200" marR="0" lvl="0" indent="-228600" algn="ctr" rtl="0">
              <a:spcBef>
                <a:spcPts val="320"/>
              </a:spcBef>
              <a:spcAft>
                <a:spcPts val="0"/>
              </a:spcAft>
              <a:buClr>
                <a:schemeClr val="accent1"/>
              </a:buClr>
              <a:buSzPts val="1600"/>
              <a:buFont typeface="Arial"/>
              <a:buNone/>
              <a:defRPr sz="1600" b="0" i="0" u="none" strike="noStrike" cap="none">
                <a:solidFill>
                  <a:schemeClr val="dk1"/>
                </a:solidFill>
                <a:latin typeface="Verdana"/>
                <a:ea typeface="Verdana"/>
                <a:cs typeface="Verdana"/>
                <a:sym typeface="Verdana"/>
              </a:defRPr>
            </a:lvl1pPr>
            <a:lvl2pPr marL="914400" marR="0" lvl="1" indent="-228600" algn="l" rtl="0">
              <a:spcBef>
                <a:spcPts val="240"/>
              </a:spcBef>
              <a:spcAft>
                <a:spcPts val="0"/>
              </a:spcAft>
              <a:buClr>
                <a:schemeClr val="accent2"/>
              </a:buClr>
              <a:buSzPts val="12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spcBef>
                <a:spcPts val="200"/>
              </a:spcBef>
              <a:spcAft>
                <a:spcPts val="0"/>
              </a:spcAft>
              <a:buClr>
                <a:schemeClr val="accent3"/>
              </a:buClr>
              <a:buSzPts val="1000"/>
              <a:buFont typeface="Arial"/>
              <a:buNone/>
              <a:defRPr sz="1000" b="0" i="0" u="none" strike="noStrike" cap="none">
                <a:solidFill>
                  <a:schemeClr val="dk1"/>
                </a:solidFill>
                <a:latin typeface="Verdana"/>
                <a:ea typeface="Verdana"/>
                <a:cs typeface="Verdana"/>
                <a:sym typeface="Verdana"/>
              </a:defRPr>
            </a:lvl3pPr>
            <a:lvl4pPr marL="1828800" marR="0" lvl="3"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4pPr>
            <a:lvl5pPr marL="2286000" marR="0" lvl="4" indent="-228600" algn="l" rtl="0">
              <a:spcBef>
                <a:spcPts val="180"/>
              </a:spcBef>
              <a:spcAft>
                <a:spcPts val="0"/>
              </a:spcAft>
              <a:buClr>
                <a:schemeClr val="accent5"/>
              </a:buClr>
              <a:buSzPts val="900"/>
              <a:buFont typeface="Arial"/>
              <a:buNone/>
              <a:defRPr sz="900" b="0" i="0" u="none" strike="noStrike" cap="none">
                <a:solidFill>
                  <a:schemeClr val="dk1"/>
                </a:solidFill>
                <a:latin typeface="Verdana"/>
                <a:ea typeface="Verdana"/>
                <a:cs typeface="Verdana"/>
                <a:sym typeface="Verdana"/>
              </a:defRPr>
            </a:lvl5pPr>
            <a:lvl6pPr marL="2743200" marR="0" lvl="5" indent="-228600" algn="l" rtl="0">
              <a:spcBef>
                <a:spcPts val="180"/>
              </a:spcBef>
              <a:spcAft>
                <a:spcPts val="0"/>
              </a:spcAft>
              <a:buClr>
                <a:schemeClr val="accent1"/>
              </a:buClr>
              <a:buSzPts val="900"/>
              <a:buFont typeface="Arial"/>
              <a:buNone/>
              <a:defRPr sz="900" b="0" i="0" u="none" strike="noStrike" cap="none">
                <a:solidFill>
                  <a:schemeClr val="dk1"/>
                </a:solidFill>
                <a:latin typeface="Verdana"/>
                <a:ea typeface="Verdana"/>
                <a:cs typeface="Verdana"/>
                <a:sym typeface="Verdana"/>
              </a:defRPr>
            </a:lvl6pPr>
            <a:lvl7pPr marL="3200400" marR="0" lvl="6" indent="-228600" algn="l" rtl="0">
              <a:spcBef>
                <a:spcPts val="180"/>
              </a:spcBef>
              <a:spcAft>
                <a:spcPts val="0"/>
              </a:spcAft>
              <a:buClr>
                <a:schemeClr val="accent2"/>
              </a:buClr>
              <a:buSzPts val="900"/>
              <a:buFont typeface="Arial"/>
              <a:buNone/>
              <a:defRPr sz="900" b="0" i="0" u="none" strike="noStrike" cap="none">
                <a:solidFill>
                  <a:schemeClr val="dk1"/>
                </a:solidFill>
                <a:latin typeface="Verdana"/>
                <a:ea typeface="Verdana"/>
                <a:cs typeface="Verdana"/>
                <a:sym typeface="Verdana"/>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dk1"/>
                </a:solidFill>
                <a:latin typeface="Verdana"/>
                <a:ea typeface="Verdana"/>
                <a:cs typeface="Verdana"/>
                <a:sym typeface="Verdana"/>
              </a:defRPr>
            </a:lvl8pPr>
            <a:lvl9pPr marL="4114800" marR="0" lvl="8"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9pPr>
          </a:lstStyle>
          <a:p>
            <a:endParaRPr/>
          </a:p>
        </p:txBody>
      </p:sp>
      <p:sp>
        <p:nvSpPr>
          <p:cNvPr id="671" name="Google Shape;671;p94"/>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72" name="Google Shape;672;p94"/>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73" name="Google Shape;673;p94"/>
          <p:cNvSpPr txBox="1">
            <a:spLocks noGrp="1"/>
          </p:cNvSpPr>
          <p:nvPr>
            <p:ph type="body" idx="2"/>
          </p:nvPr>
        </p:nvSpPr>
        <p:spPr>
          <a:xfrm>
            <a:off x="976063" y="200744"/>
            <a:ext cx="7772400" cy="49428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674" name="Google Shape;674;p94"/>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Afbeelding met bijschrift" type="picTx">
  <p:cSld name="PICTURE_WITH_CAPTION_TEXT">
    <p:spTree>
      <p:nvGrpSpPr>
        <p:cNvPr id="1" name="Shape 675"/>
        <p:cNvGrpSpPr/>
        <p:nvPr/>
      </p:nvGrpSpPr>
      <p:grpSpPr>
        <a:xfrm>
          <a:off x="0" y="0"/>
          <a:ext cx="0" cy="0"/>
          <a:chOff x="0" y="0"/>
          <a:chExt cx="0" cy="0"/>
        </a:xfrm>
      </p:grpSpPr>
      <p:sp>
        <p:nvSpPr>
          <p:cNvPr id="676" name="Google Shape;676;p95"/>
          <p:cNvSpPr txBox="1">
            <a:spLocks noGrp="1"/>
          </p:cNvSpPr>
          <p:nvPr>
            <p:ph type="title"/>
          </p:nvPr>
        </p:nvSpPr>
        <p:spPr>
          <a:xfrm>
            <a:off x="952056" y="5085184"/>
            <a:ext cx="7772400" cy="594600"/>
          </a:xfrm>
          <a:prstGeom prst="rect">
            <a:avLst/>
          </a:prstGeom>
          <a:noFill/>
          <a:ln>
            <a:noFill/>
          </a:ln>
        </p:spPr>
        <p:txBody>
          <a:bodyPr spcFirstLastPara="1" wrap="square" lIns="91425" tIns="91425" rIns="91425" bIns="91425" anchor="b" anchorCtr="0">
            <a:noAutofit/>
          </a:bodyPr>
          <a:lstStyle>
            <a:lvl1pPr marL="0" marR="0" lvl="0" indent="0" algn="ctr" rtl="0">
              <a:spcBef>
                <a:spcPts val="0"/>
              </a:spcBef>
              <a:spcAft>
                <a:spcPts val="0"/>
              </a:spcAft>
              <a:buClr>
                <a:schemeClr val="dk2"/>
              </a:buClr>
              <a:buSzPts val="2200"/>
              <a:buFont typeface="Verdana"/>
              <a:buNone/>
              <a:defRPr sz="2200" b="1" i="0" u="none" strike="noStrike" cap="none">
                <a:solidFill>
                  <a:schemeClr val="dk2"/>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677" name="Google Shape;677;p95"/>
          <p:cNvSpPr>
            <a:spLocks noGrp="1"/>
          </p:cNvSpPr>
          <p:nvPr>
            <p:ph type="pic" idx="2"/>
          </p:nvPr>
        </p:nvSpPr>
        <p:spPr>
          <a:xfrm>
            <a:off x="650304" y="0"/>
            <a:ext cx="8458200" cy="4941300"/>
          </a:xfrm>
          <a:prstGeom prst="rect">
            <a:avLst/>
          </a:prstGeom>
          <a:noFill/>
          <a:ln>
            <a:noFill/>
          </a:ln>
        </p:spPr>
        <p:txBody>
          <a:bodyPr spcFirstLastPara="1" wrap="square" lIns="91425" tIns="91425" rIns="91425" bIns="91425" anchor="t" anchorCtr="0">
            <a:noAutofit/>
          </a:bodyPr>
          <a:lstStyle>
            <a:lvl1pPr marL="0" marR="0" lvl="0" indent="0" algn="l" rtl="0">
              <a:spcBef>
                <a:spcPts val="640"/>
              </a:spcBef>
              <a:spcAft>
                <a:spcPts val="0"/>
              </a:spcAft>
              <a:buClr>
                <a:schemeClr val="accent1"/>
              </a:buClr>
              <a:buSzPts val="3200"/>
              <a:buFont typeface="Arial"/>
              <a:buNone/>
              <a:defRPr sz="3200" b="0" i="0" u="none" strike="noStrike" cap="none">
                <a:solidFill>
                  <a:schemeClr val="dk1"/>
                </a:solidFill>
                <a:latin typeface="Verdana"/>
                <a:ea typeface="Verdana"/>
                <a:cs typeface="Verdana"/>
                <a:sym typeface="Verdana"/>
              </a:defRPr>
            </a:lvl1pPr>
            <a:lvl2pPr marL="457200" marR="0" lvl="1" indent="0" algn="l" rtl="0">
              <a:spcBef>
                <a:spcPts val="560"/>
              </a:spcBef>
              <a:spcAft>
                <a:spcPts val="0"/>
              </a:spcAft>
              <a:buClr>
                <a:schemeClr val="accent2"/>
              </a:buClr>
              <a:buSzPts val="2800"/>
              <a:buFont typeface="Arial"/>
              <a:buNone/>
              <a:defRPr sz="2800" b="0" i="0" u="none" strike="noStrike" cap="none">
                <a:solidFill>
                  <a:schemeClr val="dk1"/>
                </a:solidFill>
                <a:latin typeface="Verdana"/>
                <a:ea typeface="Verdana"/>
                <a:cs typeface="Verdana"/>
                <a:sym typeface="Verdana"/>
              </a:defRPr>
            </a:lvl2pPr>
            <a:lvl3pPr marL="914400" marR="0" lvl="2" indent="0" algn="l" rtl="0">
              <a:spcBef>
                <a:spcPts val="480"/>
              </a:spcBef>
              <a:spcAft>
                <a:spcPts val="0"/>
              </a:spcAft>
              <a:buClr>
                <a:schemeClr val="accent3"/>
              </a:buClr>
              <a:buSzPts val="2400"/>
              <a:buFont typeface="Arial"/>
              <a:buNone/>
              <a:defRPr sz="2400" b="0" i="0" u="none" strike="noStrike" cap="none">
                <a:solidFill>
                  <a:schemeClr val="dk1"/>
                </a:solidFill>
                <a:latin typeface="Verdana"/>
                <a:ea typeface="Verdana"/>
                <a:cs typeface="Verdana"/>
                <a:sym typeface="Verdana"/>
              </a:defRPr>
            </a:lvl3pPr>
            <a:lvl4pPr marL="1371600" marR="0" lvl="3" indent="0"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4pPr>
            <a:lvl5pPr marL="1828800" marR="0" lvl="4" indent="0" algn="l" rtl="0">
              <a:spcBef>
                <a:spcPts val="400"/>
              </a:spcBef>
              <a:spcAft>
                <a:spcPts val="0"/>
              </a:spcAft>
              <a:buClr>
                <a:schemeClr val="accent5"/>
              </a:buClr>
              <a:buSzPts val="2000"/>
              <a:buFont typeface="Arial"/>
              <a:buNone/>
              <a:defRPr sz="2000" b="0" i="0" u="none" strike="noStrike" cap="none">
                <a:solidFill>
                  <a:schemeClr val="dk1"/>
                </a:solidFill>
                <a:latin typeface="Verdana"/>
                <a:ea typeface="Verdana"/>
                <a:cs typeface="Verdana"/>
                <a:sym typeface="Verdana"/>
              </a:defRPr>
            </a:lvl5pPr>
            <a:lvl6pPr marL="2286000" marR="0" lvl="5" indent="0" algn="l" rtl="0">
              <a:spcBef>
                <a:spcPts val="400"/>
              </a:spcBef>
              <a:spcAft>
                <a:spcPts val="0"/>
              </a:spcAft>
              <a:buClr>
                <a:schemeClr val="accent1"/>
              </a:buClr>
              <a:buSzPts val="2000"/>
              <a:buFont typeface="Arial"/>
              <a:buNone/>
              <a:defRPr sz="2000" b="0" i="0" u="none" strike="noStrike" cap="none">
                <a:solidFill>
                  <a:schemeClr val="dk1"/>
                </a:solidFill>
                <a:latin typeface="Verdana"/>
                <a:ea typeface="Verdana"/>
                <a:cs typeface="Verdana"/>
                <a:sym typeface="Verdana"/>
              </a:defRPr>
            </a:lvl6pPr>
            <a:lvl7pPr marL="2743200" marR="0" lvl="6" indent="0" algn="l" rtl="0">
              <a:spcBef>
                <a:spcPts val="400"/>
              </a:spcBef>
              <a:spcAft>
                <a:spcPts val="0"/>
              </a:spcAft>
              <a:buClr>
                <a:schemeClr val="accent2"/>
              </a:buClr>
              <a:buSzPts val="2000"/>
              <a:buFont typeface="Arial"/>
              <a:buNone/>
              <a:defRPr sz="2000" b="0" i="0" u="none" strike="noStrike" cap="none">
                <a:solidFill>
                  <a:schemeClr val="dk1"/>
                </a:solidFill>
                <a:latin typeface="Verdana"/>
                <a:ea typeface="Verdana"/>
                <a:cs typeface="Verdana"/>
                <a:sym typeface="Verdana"/>
              </a:defRPr>
            </a:lvl7pPr>
            <a:lvl8pPr marL="3200400" marR="0" lvl="7" indent="0" algn="l" rtl="0">
              <a:spcBef>
                <a:spcPts val="400"/>
              </a:spcBef>
              <a:spcAft>
                <a:spcPts val="0"/>
              </a:spcAft>
              <a:buClr>
                <a:schemeClr val="accent3"/>
              </a:buClr>
              <a:buSzPts val="2000"/>
              <a:buFont typeface="Arial"/>
              <a:buNone/>
              <a:defRPr sz="2000" b="0" i="0" u="none" strike="noStrike" cap="none">
                <a:solidFill>
                  <a:schemeClr val="dk1"/>
                </a:solidFill>
                <a:latin typeface="Verdana"/>
                <a:ea typeface="Verdana"/>
                <a:cs typeface="Verdana"/>
                <a:sym typeface="Verdana"/>
              </a:defRPr>
            </a:lvl8pPr>
            <a:lvl9pPr marL="3657600" marR="0" lvl="8" indent="0" algn="l" rtl="0">
              <a:spcBef>
                <a:spcPts val="400"/>
              </a:spcBef>
              <a:spcAft>
                <a:spcPts val="0"/>
              </a:spcAft>
              <a:buClr>
                <a:schemeClr val="accent4"/>
              </a:buClr>
              <a:buSzPts val="2000"/>
              <a:buFont typeface="Arial"/>
              <a:buNone/>
              <a:defRPr sz="2000" b="0" i="0" u="none" strike="noStrike" cap="none">
                <a:solidFill>
                  <a:schemeClr val="dk1"/>
                </a:solidFill>
                <a:latin typeface="Verdana"/>
                <a:ea typeface="Verdana"/>
                <a:cs typeface="Verdana"/>
                <a:sym typeface="Verdana"/>
              </a:defRPr>
            </a:lvl9pPr>
          </a:lstStyle>
          <a:p>
            <a:endParaRPr/>
          </a:p>
        </p:txBody>
      </p:sp>
      <p:sp>
        <p:nvSpPr>
          <p:cNvPr id="678" name="Google Shape;678;p95"/>
          <p:cNvSpPr txBox="1">
            <a:spLocks noGrp="1"/>
          </p:cNvSpPr>
          <p:nvPr>
            <p:ph type="body" idx="1"/>
          </p:nvPr>
        </p:nvSpPr>
        <p:spPr>
          <a:xfrm>
            <a:off x="952056" y="5685906"/>
            <a:ext cx="7772400" cy="612600"/>
          </a:xfrm>
          <a:prstGeom prst="rect">
            <a:avLst/>
          </a:prstGeom>
          <a:noFill/>
          <a:ln>
            <a:noFill/>
          </a:ln>
        </p:spPr>
        <p:txBody>
          <a:bodyPr spcFirstLastPara="1" wrap="square" lIns="91425" tIns="91425" rIns="91425" bIns="91425" anchor="t" anchorCtr="0">
            <a:noAutofit/>
          </a:bodyPr>
          <a:lstStyle>
            <a:lvl1pPr marL="457200" marR="0" lvl="0" indent="-228600" algn="ctr" rtl="0">
              <a:spcBef>
                <a:spcPts val="320"/>
              </a:spcBef>
              <a:spcAft>
                <a:spcPts val="0"/>
              </a:spcAft>
              <a:buClr>
                <a:schemeClr val="accent1"/>
              </a:buClr>
              <a:buSzPts val="1600"/>
              <a:buFont typeface="Arial"/>
              <a:buNone/>
              <a:defRPr sz="1600" b="0" i="0" u="none" strike="noStrike" cap="none">
                <a:solidFill>
                  <a:schemeClr val="dk1"/>
                </a:solidFill>
                <a:latin typeface="Verdana"/>
                <a:ea typeface="Verdana"/>
                <a:cs typeface="Verdana"/>
                <a:sym typeface="Verdana"/>
              </a:defRPr>
            </a:lvl1pPr>
            <a:lvl2pPr marL="914400" marR="0" lvl="1" indent="-228600" algn="l" rtl="0">
              <a:spcBef>
                <a:spcPts val="240"/>
              </a:spcBef>
              <a:spcAft>
                <a:spcPts val="0"/>
              </a:spcAft>
              <a:buClr>
                <a:schemeClr val="accent2"/>
              </a:buClr>
              <a:buSzPts val="12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spcBef>
                <a:spcPts val="200"/>
              </a:spcBef>
              <a:spcAft>
                <a:spcPts val="0"/>
              </a:spcAft>
              <a:buClr>
                <a:schemeClr val="accent3"/>
              </a:buClr>
              <a:buSzPts val="1000"/>
              <a:buFont typeface="Arial"/>
              <a:buNone/>
              <a:defRPr sz="1000" b="0" i="0" u="none" strike="noStrike" cap="none">
                <a:solidFill>
                  <a:schemeClr val="dk1"/>
                </a:solidFill>
                <a:latin typeface="Verdana"/>
                <a:ea typeface="Verdana"/>
                <a:cs typeface="Verdana"/>
                <a:sym typeface="Verdana"/>
              </a:defRPr>
            </a:lvl3pPr>
            <a:lvl4pPr marL="1828800" marR="0" lvl="3"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4pPr>
            <a:lvl5pPr marL="2286000" marR="0" lvl="4" indent="-228600" algn="l" rtl="0">
              <a:spcBef>
                <a:spcPts val="180"/>
              </a:spcBef>
              <a:spcAft>
                <a:spcPts val="0"/>
              </a:spcAft>
              <a:buClr>
                <a:schemeClr val="accent5"/>
              </a:buClr>
              <a:buSzPts val="900"/>
              <a:buFont typeface="Arial"/>
              <a:buNone/>
              <a:defRPr sz="900" b="0" i="0" u="none" strike="noStrike" cap="none">
                <a:solidFill>
                  <a:schemeClr val="dk1"/>
                </a:solidFill>
                <a:latin typeface="Verdana"/>
                <a:ea typeface="Verdana"/>
                <a:cs typeface="Verdana"/>
                <a:sym typeface="Verdana"/>
              </a:defRPr>
            </a:lvl5pPr>
            <a:lvl6pPr marL="2743200" marR="0" lvl="5" indent="-228600" algn="l" rtl="0">
              <a:spcBef>
                <a:spcPts val="180"/>
              </a:spcBef>
              <a:spcAft>
                <a:spcPts val="0"/>
              </a:spcAft>
              <a:buClr>
                <a:schemeClr val="accent1"/>
              </a:buClr>
              <a:buSzPts val="900"/>
              <a:buFont typeface="Arial"/>
              <a:buNone/>
              <a:defRPr sz="900" b="0" i="0" u="none" strike="noStrike" cap="none">
                <a:solidFill>
                  <a:schemeClr val="dk1"/>
                </a:solidFill>
                <a:latin typeface="Verdana"/>
                <a:ea typeface="Verdana"/>
                <a:cs typeface="Verdana"/>
                <a:sym typeface="Verdana"/>
              </a:defRPr>
            </a:lvl6pPr>
            <a:lvl7pPr marL="3200400" marR="0" lvl="6" indent="-228600" algn="l" rtl="0">
              <a:spcBef>
                <a:spcPts val="180"/>
              </a:spcBef>
              <a:spcAft>
                <a:spcPts val="0"/>
              </a:spcAft>
              <a:buClr>
                <a:schemeClr val="accent2"/>
              </a:buClr>
              <a:buSzPts val="900"/>
              <a:buFont typeface="Arial"/>
              <a:buNone/>
              <a:defRPr sz="900" b="0" i="0" u="none" strike="noStrike" cap="none">
                <a:solidFill>
                  <a:schemeClr val="dk1"/>
                </a:solidFill>
                <a:latin typeface="Verdana"/>
                <a:ea typeface="Verdana"/>
                <a:cs typeface="Verdana"/>
                <a:sym typeface="Verdana"/>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dk1"/>
                </a:solidFill>
                <a:latin typeface="Verdana"/>
                <a:ea typeface="Verdana"/>
                <a:cs typeface="Verdana"/>
                <a:sym typeface="Verdana"/>
              </a:defRPr>
            </a:lvl8pPr>
            <a:lvl9pPr marL="4114800" marR="0" lvl="8"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9pPr>
          </a:lstStyle>
          <a:p>
            <a:endParaRPr/>
          </a:p>
        </p:txBody>
      </p:sp>
      <p:sp>
        <p:nvSpPr>
          <p:cNvPr id="679" name="Google Shape;679;p95"/>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80" name="Google Shape;680;p95"/>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81" name="Google Shape;681;p95"/>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el en verticale tekst" type="vertTx">
  <p:cSld name="VERTICAL_TEXT">
    <p:spTree>
      <p:nvGrpSpPr>
        <p:cNvPr id="1" name="Shape 682"/>
        <p:cNvGrpSpPr/>
        <p:nvPr/>
      </p:nvGrpSpPr>
      <p:grpSpPr>
        <a:xfrm>
          <a:off x="0" y="0"/>
          <a:ext cx="0" cy="0"/>
          <a:chOff x="0" y="0"/>
          <a:chExt cx="0" cy="0"/>
        </a:xfrm>
      </p:grpSpPr>
      <p:sp>
        <p:nvSpPr>
          <p:cNvPr id="683" name="Google Shape;683;p96"/>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684" name="Google Shape;684;p96"/>
          <p:cNvSpPr txBox="1">
            <a:spLocks noGrp="1"/>
          </p:cNvSpPr>
          <p:nvPr>
            <p:ph type="body" idx="1"/>
          </p:nvPr>
        </p:nvSpPr>
        <p:spPr>
          <a:xfrm rot="5400000">
            <a:off x="2454148" y="87092"/>
            <a:ext cx="4680600" cy="76200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685" name="Google Shape;685;p96"/>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86" name="Google Shape;686;p96"/>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87" name="Google Shape;687;p96"/>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Verticale titel en tekst" type="vertTitleAndTx">
  <p:cSld name="VERTICAL_TITLE_AND_VERTICAL_TEXT">
    <p:spTree>
      <p:nvGrpSpPr>
        <p:cNvPr id="1" name="Shape 688"/>
        <p:cNvGrpSpPr/>
        <p:nvPr/>
      </p:nvGrpSpPr>
      <p:grpSpPr>
        <a:xfrm>
          <a:off x="0" y="0"/>
          <a:ext cx="0" cy="0"/>
          <a:chOff x="0" y="0"/>
          <a:chExt cx="0" cy="0"/>
        </a:xfrm>
      </p:grpSpPr>
      <p:sp>
        <p:nvSpPr>
          <p:cNvPr id="689" name="Google Shape;689;p97"/>
          <p:cNvSpPr txBox="1">
            <a:spLocks noGrp="1"/>
          </p:cNvSpPr>
          <p:nvPr>
            <p:ph type="title"/>
          </p:nvPr>
        </p:nvSpPr>
        <p:spPr>
          <a:xfrm rot="5400000">
            <a:off x="5018422" y="2324088"/>
            <a:ext cx="5851500" cy="17526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690" name="Google Shape;690;p97"/>
          <p:cNvSpPr txBox="1">
            <a:spLocks noGrp="1"/>
          </p:cNvSpPr>
          <p:nvPr>
            <p:ph type="body" idx="1"/>
          </p:nvPr>
        </p:nvSpPr>
        <p:spPr>
          <a:xfrm rot="5400000">
            <a:off x="979822" y="190488"/>
            <a:ext cx="5851500" cy="60198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691" name="Google Shape;691;p97"/>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92" name="Google Shape;692;p97"/>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93" name="Google Shape;693;p97"/>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Aangepaste indeling">
  <p:cSld name="Aangepaste indeling">
    <p:spTree>
      <p:nvGrpSpPr>
        <p:cNvPr id="1" name="Shape 694"/>
        <p:cNvGrpSpPr/>
        <p:nvPr/>
      </p:nvGrpSpPr>
      <p:grpSpPr>
        <a:xfrm>
          <a:off x="0" y="0"/>
          <a:ext cx="0" cy="0"/>
          <a:chOff x="0" y="0"/>
          <a:chExt cx="0" cy="0"/>
        </a:xfrm>
      </p:grpSpPr>
      <p:sp>
        <p:nvSpPr>
          <p:cNvPr id="695" name="Google Shape;695;p98"/>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696" name="Google Shape;696;p98"/>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697" name="Google Shape;697;p98"/>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698" name="Google Shape;698;p98"/>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Section title and description 1 1">
  <p:cSld name="SECTION_TITLE_AND_DESCRIPTION_1_1">
    <p:bg>
      <p:bgPr>
        <a:solidFill>
          <a:srgbClr val="009999"/>
        </a:solidFill>
        <a:effectLst/>
      </p:bgPr>
    </p:bg>
    <p:spTree>
      <p:nvGrpSpPr>
        <p:cNvPr id="1" name="Shape 699"/>
        <p:cNvGrpSpPr/>
        <p:nvPr/>
      </p:nvGrpSpPr>
      <p:grpSpPr>
        <a:xfrm>
          <a:off x="0" y="0"/>
          <a:ext cx="0" cy="0"/>
          <a:chOff x="0" y="0"/>
          <a:chExt cx="0" cy="0"/>
        </a:xfrm>
      </p:grpSpPr>
      <p:sp>
        <p:nvSpPr>
          <p:cNvPr id="700" name="Google Shape;700;p99"/>
          <p:cNvSpPr txBox="1">
            <a:spLocks noGrp="1"/>
          </p:cNvSpPr>
          <p:nvPr>
            <p:ph type="sldNum" idx="12"/>
          </p:nvPr>
        </p:nvSpPr>
        <p:spPr>
          <a:xfrm>
            <a:off x="8490250" y="6241346"/>
            <a:ext cx="548700" cy="524700"/>
          </a:xfrm>
          <a:prstGeom prst="rect">
            <a:avLst/>
          </a:prstGeom>
          <a:ln>
            <a:noFill/>
          </a:ln>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01"/>
        <p:cNvGrpSpPr/>
        <p:nvPr/>
      </p:nvGrpSpPr>
      <p:grpSpPr>
        <a:xfrm>
          <a:off x="0" y="0"/>
          <a:ext cx="0" cy="0"/>
          <a:chOff x="0" y="0"/>
          <a:chExt cx="0" cy="0"/>
        </a:xfrm>
      </p:grpSpPr>
      <p:sp>
        <p:nvSpPr>
          <p:cNvPr id="702" name="Google Shape;702;p100"/>
          <p:cNvSpPr txBox="1">
            <a:spLocks noGrp="1"/>
          </p:cNvSpPr>
          <p:nvPr>
            <p:ph type="title"/>
          </p:nvPr>
        </p:nvSpPr>
        <p:spPr>
          <a:xfrm>
            <a:off x="880725" y="593375"/>
            <a:ext cx="7951500" cy="763500"/>
          </a:xfrm>
          <a:prstGeom prst="rect">
            <a:avLst/>
          </a:prstGeom>
        </p:spPr>
        <p:txBody>
          <a:bodyPr spcFirstLastPara="1" wrap="square" lIns="91425" tIns="91425" rIns="91425" bIns="91425" anchor="ctr" anchorCtr="0">
            <a:noAutofit/>
          </a:bodyPr>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3" name="Google Shape;703;p100"/>
          <p:cNvSpPr txBox="1">
            <a:spLocks noGrp="1"/>
          </p:cNvSpPr>
          <p:nvPr>
            <p:ph type="body" idx="1"/>
          </p:nvPr>
        </p:nvSpPr>
        <p:spPr>
          <a:xfrm>
            <a:off x="728075" y="1536625"/>
            <a:ext cx="8104200" cy="4555200"/>
          </a:xfrm>
          <a:prstGeom prst="rect">
            <a:avLst/>
          </a:prstGeom>
        </p:spPr>
        <p:txBody>
          <a:bodyPr spcFirstLastPara="1" wrap="square" lIns="91425" tIns="91425" rIns="91425" bIns="91425" anchor="t" anchorCtr="0">
            <a:noAutofit/>
          </a:bodyPr>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endParaRPr/>
          </a:p>
        </p:txBody>
      </p:sp>
      <p:sp>
        <p:nvSpPr>
          <p:cNvPr id="704" name="Google Shape;704;p100"/>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nl-NL"/>
              <a:t>‹#›</a:t>
            </a:fld>
            <a:endParaRPr/>
          </a:p>
        </p:txBody>
      </p:sp>
      <p:pic>
        <p:nvPicPr>
          <p:cNvPr id="705" name="Google Shape;705;p100"/>
          <p:cNvPicPr preferRelativeResize="0"/>
          <p:nvPr/>
        </p:nvPicPr>
        <p:blipFill>
          <a:blip r:embed="rId2">
            <a:alphaModFix/>
          </a:blip>
          <a:stretch>
            <a:fillRect/>
          </a:stretch>
        </p:blipFill>
        <p:spPr>
          <a:xfrm>
            <a:off x="8091949" y="223367"/>
            <a:ext cx="841799" cy="7361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2nd_First slide">
  <p:cSld name="1_2nd_First slide">
    <p:bg>
      <p:bgPr>
        <a:solidFill>
          <a:srgbClr val="009999"/>
        </a:solidFill>
        <a:effectLst/>
      </p:bgPr>
    </p:bg>
    <p:spTree>
      <p:nvGrpSpPr>
        <p:cNvPr id="1" name="Shape 54"/>
        <p:cNvGrpSpPr/>
        <p:nvPr/>
      </p:nvGrpSpPr>
      <p:grpSpPr>
        <a:xfrm>
          <a:off x="0" y="0"/>
          <a:ext cx="0" cy="0"/>
          <a:chOff x="0" y="0"/>
          <a:chExt cx="0" cy="0"/>
        </a:xfrm>
      </p:grpSpPr>
      <p:sp>
        <p:nvSpPr>
          <p:cNvPr id="55" name="Google Shape;55;p6"/>
          <p:cNvSpPr/>
          <p:nvPr/>
        </p:nvSpPr>
        <p:spPr>
          <a:xfrm>
            <a:off x="1835696" y="818458"/>
            <a:ext cx="7308300" cy="576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2000" b="1">
                <a:solidFill>
                  <a:srgbClr val="004D99"/>
                </a:solidFill>
                <a:latin typeface="Verdana"/>
                <a:ea typeface="Verdana"/>
                <a:cs typeface="Verdana"/>
                <a:sym typeface="Verdana"/>
              </a:rPr>
              <a:t>Acknowledgements and attributions</a:t>
            </a:r>
            <a:endParaRPr sz="2000" b="1">
              <a:solidFill>
                <a:srgbClr val="004D99"/>
              </a:solidFill>
              <a:latin typeface="Verdana"/>
              <a:ea typeface="Verdana"/>
              <a:cs typeface="Verdana"/>
              <a:sym typeface="Verdana"/>
            </a:endParaRPr>
          </a:p>
        </p:txBody>
      </p:sp>
      <p:sp>
        <p:nvSpPr>
          <p:cNvPr id="56" name="Google Shape;56;p6"/>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7" name="Google Shape;57;p6"/>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58" name="Google Shape;58;p6"/>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a:t>
            </a:r>
            <a:r>
              <a:rPr lang="nl-NL" sz="900">
                <a:solidFill>
                  <a:schemeClr val="lt1"/>
                </a:solidFill>
                <a:latin typeface="Verdana"/>
                <a:ea typeface="Verdana"/>
                <a:cs typeface="Verdana"/>
                <a:sym typeface="Verdana"/>
              </a:rPr>
              <a:t> appropriate citation</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59" name="Google Shape;59;p6" descr="Image result for hospital for sick children toronto vector logo"/>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0" name="Google Shape;60;p6" descr="Image result for sick kids vector logo wiki"/>
          <p:cNvSpPr/>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pic>
        <p:nvPicPr>
          <p:cNvPr id="61" name="Google Shape;61;p6" descr="\\storage.erasmusmc.nl\m\MyDocs\478030\My Documents\Desktop\The_Hospital_for_Sick_Children-logo-30EAA69EAC-seeklogo.com.png"/>
          <p:cNvPicPr preferRelativeResize="0"/>
          <p:nvPr/>
        </p:nvPicPr>
        <p:blipFill rotWithShape="1">
          <a:blip r:embed="rId2">
            <a:alphaModFix/>
          </a:blip>
          <a:srcRect/>
          <a:stretch/>
        </p:blipFill>
        <p:spPr>
          <a:xfrm>
            <a:off x="6978352" y="5294048"/>
            <a:ext cx="1224000" cy="367200"/>
          </a:xfrm>
          <a:prstGeom prst="rect">
            <a:avLst/>
          </a:prstGeom>
          <a:noFill/>
          <a:ln>
            <a:noFill/>
          </a:ln>
        </p:spPr>
      </p:pic>
      <p:pic>
        <p:nvPicPr>
          <p:cNvPr id="62" name="Google Shape;62;p6" descr="\\storage.erasmusmc.nl\m\MyDocs\478030\My Documents\Desktop\Pitt_logo.gif"/>
          <p:cNvPicPr preferRelativeResize="0"/>
          <p:nvPr/>
        </p:nvPicPr>
        <p:blipFill rotWithShape="1">
          <a:blip r:embed="rId3">
            <a:alphaModFix/>
          </a:blip>
          <a:srcRect/>
          <a:stretch/>
        </p:blipFill>
        <p:spPr>
          <a:xfrm>
            <a:off x="4242048" y="5182701"/>
            <a:ext cx="2664002" cy="508713"/>
          </a:xfrm>
          <a:prstGeom prst="rect">
            <a:avLst/>
          </a:prstGeom>
          <a:noFill/>
          <a:ln>
            <a:noFill/>
          </a:ln>
        </p:spPr>
      </p:pic>
      <p:sp>
        <p:nvSpPr>
          <p:cNvPr id="63" name="Google Shape;63;p6"/>
          <p:cNvSpPr/>
          <p:nvPr/>
        </p:nvSpPr>
        <p:spPr>
          <a:xfrm rot="5400000" flipH="1">
            <a:off x="-1201756" y="1708857"/>
            <a:ext cx="3024300" cy="300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pic>
        <p:nvPicPr>
          <p:cNvPr id="64" name="Google Shape;64;p6"/>
          <p:cNvPicPr preferRelativeResize="0"/>
          <p:nvPr/>
        </p:nvPicPr>
        <p:blipFill rotWithShape="1">
          <a:blip r:embed="rId4">
            <a:alphaModFix/>
          </a:blip>
          <a:srcRect/>
          <a:stretch/>
        </p:blipFill>
        <p:spPr>
          <a:xfrm>
            <a:off x="2843807" y="5276889"/>
            <a:ext cx="1296145" cy="384359"/>
          </a:xfrm>
          <a:prstGeom prst="rect">
            <a:avLst/>
          </a:prstGeom>
          <a:noFill/>
          <a:ln>
            <a:noFill/>
          </a:ln>
        </p:spPr>
      </p:pic>
      <p:pic>
        <p:nvPicPr>
          <p:cNvPr id="65" name="Google Shape;65;p6"/>
          <p:cNvPicPr preferRelativeResize="0"/>
          <p:nvPr/>
        </p:nvPicPr>
        <p:blipFill rotWithShape="1">
          <a:blip r:embed="rId5">
            <a:alphaModFix/>
          </a:blip>
          <a:srcRect/>
          <a:stretch/>
        </p:blipFill>
        <p:spPr>
          <a:xfrm>
            <a:off x="798392" y="5229203"/>
            <a:ext cx="2015999" cy="415711"/>
          </a:xfrm>
          <a:prstGeom prst="rect">
            <a:avLst/>
          </a:prstGeom>
          <a:noFill/>
          <a:ln>
            <a:noFill/>
          </a:ln>
        </p:spPr>
      </p:pic>
      <p:sp>
        <p:nvSpPr>
          <p:cNvPr id="66" name="Google Shape;66;p6"/>
          <p:cNvSpPr txBox="1">
            <a:spLocks noGrp="1"/>
          </p:cNvSpPr>
          <p:nvPr>
            <p:ph type="subTitle" idx="1"/>
          </p:nvPr>
        </p:nvSpPr>
        <p:spPr>
          <a:xfrm>
            <a:off x="1835696" y="1628800"/>
            <a:ext cx="7056900" cy="1066800"/>
          </a:xfrm>
          <a:prstGeom prst="rect">
            <a:avLst/>
          </a:prstGeom>
          <a:noFill/>
          <a:ln>
            <a:noFill/>
          </a:ln>
        </p:spPr>
        <p:txBody>
          <a:bodyPr spcFirstLastPara="1" wrap="square" lIns="91425" tIns="91425" rIns="91425" bIns="91425" anchor="t" anchorCtr="0">
            <a:noAutofit/>
          </a:bodyPr>
          <a:lstStyle>
            <a:lvl1pPr marL="0" marR="0" lvl="0" indent="0" algn="l" rtl="0">
              <a:spcBef>
                <a:spcPts val="400"/>
              </a:spcBef>
              <a:spcAft>
                <a:spcPts val="0"/>
              </a:spcAft>
              <a:buClr>
                <a:schemeClr val="accent1"/>
              </a:buClr>
              <a:buSzPts val="2000"/>
              <a:buFont typeface="Arial"/>
              <a:buNone/>
              <a:defRPr sz="2000" b="0" i="0" u="none" strike="noStrike" cap="none">
                <a:solidFill>
                  <a:srgbClr val="FEF8F3"/>
                </a:solidFill>
                <a:latin typeface="Verdana"/>
                <a:ea typeface="Verdana"/>
                <a:cs typeface="Verdana"/>
                <a:sym typeface="Verdana"/>
              </a:defRPr>
            </a:lvl1pPr>
            <a:lvl2pPr marL="457200" marR="0" lvl="1" indent="0" algn="ctr" rtl="0">
              <a:spcBef>
                <a:spcPts val="400"/>
              </a:spcBef>
              <a:spcAft>
                <a:spcPts val="0"/>
              </a:spcAft>
              <a:buClr>
                <a:schemeClr val="accent2"/>
              </a:buClr>
              <a:buSzPts val="2000"/>
              <a:buFont typeface="Arial"/>
              <a:buNone/>
              <a:defRPr sz="2000" b="0" i="0" u="none" strike="noStrike" cap="none">
                <a:solidFill>
                  <a:srgbClr val="888888"/>
                </a:solidFill>
                <a:latin typeface="Verdana"/>
                <a:ea typeface="Verdana"/>
                <a:cs typeface="Verdana"/>
                <a:sym typeface="Verdana"/>
              </a:defRPr>
            </a:lvl2pPr>
            <a:lvl3pPr marL="914400" marR="0" lvl="2" indent="0" algn="ctr" rtl="0">
              <a:spcBef>
                <a:spcPts val="360"/>
              </a:spcBef>
              <a:spcAft>
                <a:spcPts val="0"/>
              </a:spcAft>
              <a:buClr>
                <a:schemeClr val="accent3"/>
              </a:buClr>
              <a:buSzPts val="1800"/>
              <a:buFont typeface="Arial"/>
              <a:buNone/>
              <a:defRPr sz="1800" b="0" i="0" u="none" strike="noStrike" cap="none">
                <a:solidFill>
                  <a:srgbClr val="888888"/>
                </a:solidFill>
                <a:latin typeface="Verdana"/>
                <a:ea typeface="Verdana"/>
                <a:cs typeface="Verdana"/>
                <a:sym typeface="Verdana"/>
              </a:defRPr>
            </a:lvl3pPr>
            <a:lvl4pPr marL="1371600" marR="0" lvl="3" indent="0" algn="ctr" rtl="0">
              <a:spcBef>
                <a:spcPts val="320"/>
              </a:spcBef>
              <a:spcAft>
                <a:spcPts val="0"/>
              </a:spcAft>
              <a:buClr>
                <a:schemeClr val="accent4"/>
              </a:buClr>
              <a:buSzPts val="1600"/>
              <a:buFont typeface="Arial"/>
              <a:buNone/>
              <a:defRPr sz="1600" b="0" i="0" u="none" strike="noStrike" cap="none">
                <a:solidFill>
                  <a:srgbClr val="888888"/>
                </a:solidFill>
                <a:latin typeface="Verdana"/>
                <a:ea typeface="Verdana"/>
                <a:cs typeface="Verdana"/>
                <a:sym typeface="Verdana"/>
              </a:defRPr>
            </a:lvl4pPr>
            <a:lvl5pPr marL="1828800" marR="0" lvl="4" indent="0" algn="ctr" rtl="0">
              <a:spcBef>
                <a:spcPts val="280"/>
              </a:spcBef>
              <a:spcAft>
                <a:spcPts val="0"/>
              </a:spcAft>
              <a:buClr>
                <a:schemeClr val="accent5"/>
              </a:buClr>
              <a:buSzPts val="1400"/>
              <a:buFont typeface="Arial"/>
              <a:buNone/>
              <a:defRPr sz="1400" b="0" i="0" u="none" strike="noStrike" cap="none">
                <a:solidFill>
                  <a:srgbClr val="888888"/>
                </a:solidFill>
                <a:latin typeface="Verdana"/>
                <a:ea typeface="Verdana"/>
                <a:cs typeface="Verdana"/>
                <a:sym typeface="Verdana"/>
              </a:defRPr>
            </a:lvl5pPr>
            <a:lvl6pPr marL="2286000" marR="0" lvl="5" indent="0" algn="ctr" rtl="0">
              <a:spcBef>
                <a:spcPts val="280"/>
              </a:spcBef>
              <a:spcAft>
                <a:spcPts val="0"/>
              </a:spcAft>
              <a:buClr>
                <a:schemeClr val="accent1"/>
              </a:buClr>
              <a:buSzPts val="1400"/>
              <a:buFont typeface="Arial"/>
              <a:buNone/>
              <a:defRPr sz="1400" b="0" i="0" u="none" strike="noStrike" cap="none">
                <a:solidFill>
                  <a:srgbClr val="888888"/>
                </a:solidFill>
                <a:latin typeface="Verdana"/>
                <a:ea typeface="Verdana"/>
                <a:cs typeface="Verdana"/>
                <a:sym typeface="Verdana"/>
              </a:defRPr>
            </a:lvl6pPr>
            <a:lvl7pPr marL="2743200" marR="0" lvl="6" indent="0" algn="ctr" rtl="0">
              <a:spcBef>
                <a:spcPts val="280"/>
              </a:spcBef>
              <a:spcAft>
                <a:spcPts val="0"/>
              </a:spcAft>
              <a:buClr>
                <a:schemeClr val="accent2"/>
              </a:buClr>
              <a:buSzPts val="1400"/>
              <a:buFont typeface="Arial"/>
              <a:buNone/>
              <a:defRPr sz="1400" b="0" i="0" u="none" strike="noStrike" cap="none">
                <a:solidFill>
                  <a:srgbClr val="888888"/>
                </a:solidFill>
                <a:latin typeface="Verdana"/>
                <a:ea typeface="Verdana"/>
                <a:cs typeface="Verdana"/>
                <a:sym typeface="Verdana"/>
              </a:defRPr>
            </a:lvl7pPr>
            <a:lvl8pPr marL="3200400" marR="0" lvl="7" indent="0" algn="ctr" rtl="0">
              <a:spcBef>
                <a:spcPts val="280"/>
              </a:spcBef>
              <a:spcAft>
                <a:spcPts val="0"/>
              </a:spcAft>
              <a:buClr>
                <a:schemeClr val="accent3"/>
              </a:buClr>
              <a:buSzPts val="1400"/>
              <a:buFont typeface="Arial"/>
              <a:buNone/>
              <a:defRPr sz="1400" b="0" i="0" u="none" strike="noStrike" cap="none">
                <a:solidFill>
                  <a:srgbClr val="888888"/>
                </a:solidFill>
                <a:latin typeface="Verdana"/>
                <a:ea typeface="Verdana"/>
                <a:cs typeface="Verdana"/>
                <a:sym typeface="Verdana"/>
              </a:defRPr>
            </a:lvl8pPr>
            <a:lvl9pPr marL="3657600" marR="0" lvl="8" indent="0" algn="ctr" rtl="0">
              <a:spcBef>
                <a:spcPts val="280"/>
              </a:spcBef>
              <a:spcAft>
                <a:spcPts val="0"/>
              </a:spcAft>
              <a:buClr>
                <a:schemeClr val="accent4"/>
              </a:buClr>
              <a:buSzPts val="1400"/>
              <a:buFont typeface="Arial"/>
              <a:buNone/>
              <a:defRPr sz="1400" b="0" i="0" u="none" strike="noStrike" cap="none">
                <a:solidFill>
                  <a:srgbClr val="888888"/>
                </a:solidFill>
                <a:latin typeface="Verdana"/>
                <a:ea typeface="Verdana"/>
                <a:cs typeface="Verdana"/>
                <a:sym typeface="Verdana"/>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706"/>
        <p:cNvGrpSpPr/>
        <p:nvPr/>
      </p:nvGrpSpPr>
      <p:grpSpPr>
        <a:xfrm>
          <a:off x="0" y="0"/>
          <a:ext cx="0" cy="0"/>
          <a:chOff x="0" y="0"/>
          <a:chExt cx="0" cy="0"/>
        </a:xfrm>
      </p:grpSpPr>
      <p:sp>
        <p:nvSpPr>
          <p:cNvPr id="707" name="Google Shape;707;p101"/>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08" name="Google Shape;708;p101"/>
          <p:cNvSpPr txBox="1">
            <a:spLocks noGrp="1"/>
          </p:cNvSpPr>
          <p:nvPr>
            <p:ph type="sldNum" idx="12"/>
          </p:nvPr>
        </p:nvSpPr>
        <p:spPr>
          <a:xfrm>
            <a:off x="8490250" y="6241346"/>
            <a:ext cx="5487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Last slide 2">
  <p:cSld name="Last slide_2">
    <p:bg>
      <p:bgPr>
        <a:solidFill>
          <a:srgbClr val="009999"/>
        </a:solidFill>
        <a:effectLst/>
      </p:bgPr>
    </p:bg>
    <p:spTree>
      <p:nvGrpSpPr>
        <p:cNvPr id="1" name="Shape 709"/>
        <p:cNvGrpSpPr/>
        <p:nvPr/>
      </p:nvGrpSpPr>
      <p:grpSpPr>
        <a:xfrm>
          <a:off x="0" y="0"/>
          <a:ext cx="0" cy="0"/>
          <a:chOff x="0" y="0"/>
          <a:chExt cx="0" cy="0"/>
        </a:xfrm>
      </p:grpSpPr>
      <p:sp>
        <p:nvSpPr>
          <p:cNvPr id="710" name="Google Shape;710;p102"/>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711" name="Google Shape;711;p102"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712" name="Google Shape;712;p102"/>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713" name="Google Shape;713;p102"/>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714" name="Google Shape;714;p102"/>
          <p:cNvPicPr preferRelativeResize="0"/>
          <p:nvPr/>
        </p:nvPicPr>
        <p:blipFill rotWithShape="1">
          <a:blip r:embed="rId3">
            <a:alphaModFix/>
          </a:blip>
          <a:srcRect/>
          <a:stretch/>
        </p:blipFill>
        <p:spPr>
          <a:xfrm>
            <a:off x="1835696" y="2927472"/>
            <a:ext cx="576000" cy="576000"/>
          </a:xfrm>
          <a:prstGeom prst="rect">
            <a:avLst/>
          </a:prstGeom>
          <a:noFill/>
          <a:ln>
            <a:noFill/>
          </a:ln>
        </p:spPr>
      </p:pic>
      <p:pic>
        <p:nvPicPr>
          <p:cNvPr id="715" name="Google Shape;715;p102"/>
          <p:cNvPicPr preferRelativeResize="0"/>
          <p:nvPr/>
        </p:nvPicPr>
        <p:blipFill rotWithShape="1">
          <a:blip r:embed="rId4">
            <a:alphaModFix/>
          </a:blip>
          <a:srcRect/>
          <a:stretch/>
        </p:blipFill>
        <p:spPr>
          <a:xfrm>
            <a:off x="1856233" y="3719560"/>
            <a:ext cx="540000" cy="540000"/>
          </a:xfrm>
          <a:prstGeom prst="rect">
            <a:avLst/>
          </a:prstGeom>
          <a:noFill/>
          <a:ln>
            <a:noFill/>
          </a:ln>
        </p:spPr>
      </p:pic>
      <p:sp>
        <p:nvSpPr>
          <p:cNvPr id="716" name="Google Shape;716;p102"/>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717" name="Google Shape;717;p102"/>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718" name="Google Shape;718;p102"/>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nl-NL" sz="900" b="0" i="0">
                <a:solidFill>
                  <a:schemeClr val="lt1"/>
                </a:solidFill>
                <a:latin typeface="Verdana"/>
                <a:ea typeface="Verdana"/>
                <a:cs typeface="Verdana"/>
                <a:sym typeface="Verdana"/>
              </a:rPr>
              <a:t>All rights reserved in Canada, the United States and worldwide.  Copyright, trademarks, trade names and any and all associated intellectual property are exclusively owned by THE HOSPITAL FOR SICK CHILDREN and the collaborating institutions and may not be used, reproduced, modified, distributed or adapted in any way without written permission. </a:t>
            </a:r>
            <a:endParaRPr sz="900">
              <a:solidFill>
                <a:schemeClr val="lt1"/>
              </a:solidFill>
              <a:latin typeface="Verdana"/>
              <a:ea typeface="Verdana"/>
              <a:cs typeface="Verdana"/>
              <a:sym typeface="Verdana"/>
            </a:endParaRPr>
          </a:p>
        </p:txBody>
      </p:sp>
      <p:sp>
        <p:nvSpPr>
          <p:cNvPr id="719" name="Google Shape;719;p102"/>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720" name="Google Shape;720;p102"/>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721" name="Google Shape;721;p102"/>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722" name="Google Shape;722;p102"/>
          <p:cNvPicPr preferRelativeResize="0"/>
          <p:nvPr/>
        </p:nvPicPr>
        <p:blipFill>
          <a:blip r:embed="rId5">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ee objecten" type="twoObj">
  <p:cSld name="TWO_OBJECTS">
    <p:spTree>
      <p:nvGrpSpPr>
        <p:cNvPr id="1" name="Shape 73"/>
        <p:cNvGrpSpPr/>
        <p:nvPr/>
      </p:nvGrpSpPr>
      <p:grpSpPr>
        <a:xfrm>
          <a:off x="0" y="0"/>
          <a:ext cx="0" cy="0"/>
          <a:chOff x="0" y="0"/>
          <a:chExt cx="0" cy="0"/>
        </a:xfrm>
      </p:grpSpPr>
      <p:sp>
        <p:nvSpPr>
          <p:cNvPr id="74" name="Google Shape;74;p8"/>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5" name="Google Shape;75;p8"/>
          <p:cNvSpPr txBox="1">
            <a:spLocks noGrp="1"/>
          </p:cNvSpPr>
          <p:nvPr>
            <p:ph type="body" idx="1"/>
          </p:nvPr>
        </p:nvSpPr>
        <p:spPr>
          <a:xfrm>
            <a:off x="840432" y="1536192"/>
            <a:ext cx="3657600" cy="45903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chemeClr val="accent2"/>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accent3"/>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360"/>
              </a:spcBef>
              <a:spcAft>
                <a:spcPts val="0"/>
              </a:spcAft>
              <a:buClr>
                <a:schemeClr val="accent5"/>
              </a:buClr>
              <a:buSzPts val="1800"/>
              <a:buFont typeface="Arial"/>
              <a:buChar char="•"/>
              <a:defRPr sz="1800" b="0" i="0" u="none" strike="noStrike" cap="none">
                <a:solidFill>
                  <a:schemeClr val="dk1"/>
                </a:solidFill>
                <a:latin typeface="Verdana"/>
                <a:ea typeface="Verdana"/>
                <a:cs typeface="Verdana"/>
                <a:sym typeface="Verdana"/>
              </a:defRPr>
            </a:lvl5pPr>
            <a:lvl6pPr marL="2743200" marR="0" lvl="5" indent="-342900" algn="l" rtl="0">
              <a:spcBef>
                <a:spcPts val="360"/>
              </a:spcBef>
              <a:spcAft>
                <a:spcPts val="0"/>
              </a:spcAft>
              <a:buClr>
                <a:schemeClr val="accent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spcBef>
                <a:spcPts val="360"/>
              </a:spcBef>
              <a:spcAft>
                <a:spcPts val="0"/>
              </a:spcAft>
              <a:buClr>
                <a:schemeClr val="accent2"/>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76" name="Google Shape;76;p8"/>
          <p:cNvSpPr txBox="1">
            <a:spLocks noGrp="1"/>
          </p:cNvSpPr>
          <p:nvPr>
            <p:ph type="body" idx="2"/>
          </p:nvPr>
        </p:nvSpPr>
        <p:spPr>
          <a:xfrm>
            <a:off x="4802832" y="1536192"/>
            <a:ext cx="3657600" cy="45903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1"/>
                </a:solidFill>
                <a:latin typeface="Verdana"/>
                <a:ea typeface="Verdana"/>
                <a:cs typeface="Verdana"/>
                <a:sym typeface="Verdana"/>
              </a:defRPr>
            </a:lvl1pPr>
            <a:lvl2pPr marL="914400" marR="0" lvl="1" indent="-381000" algn="l" rtl="0">
              <a:spcBef>
                <a:spcPts val="480"/>
              </a:spcBef>
              <a:spcAft>
                <a:spcPts val="0"/>
              </a:spcAft>
              <a:buClr>
                <a:schemeClr val="accent2"/>
              </a:buClr>
              <a:buSzPts val="2400"/>
              <a:buFont typeface="Arial"/>
              <a:buChar char="•"/>
              <a:defRPr sz="24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accent3"/>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4pPr>
            <a:lvl5pPr marL="2286000" marR="0" lvl="4" indent="-342900" algn="l" rtl="0">
              <a:spcBef>
                <a:spcPts val="360"/>
              </a:spcBef>
              <a:spcAft>
                <a:spcPts val="0"/>
              </a:spcAft>
              <a:buClr>
                <a:schemeClr val="accent5"/>
              </a:buClr>
              <a:buSzPts val="1800"/>
              <a:buFont typeface="Arial"/>
              <a:buChar char="•"/>
              <a:defRPr sz="1800" b="0" i="0" u="none" strike="noStrike" cap="none">
                <a:solidFill>
                  <a:schemeClr val="dk1"/>
                </a:solidFill>
                <a:latin typeface="Verdana"/>
                <a:ea typeface="Verdana"/>
                <a:cs typeface="Verdana"/>
                <a:sym typeface="Verdana"/>
              </a:defRPr>
            </a:lvl5pPr>
            <a:lvl6pPr marL="2743200" marR="0" lvl="5" indent="-342900" algn="l" rtl="0">
              <a:spcBef>
                <a:spcPts val="360"/>
              </a:spcBef>
              <a:spcAft>
                <a:spcPts val="0"/>
              </a:spcAft>
              <a:buClr>
                <a:schemeClr val="accent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spcBef>
                <a:spcPts val="360"/>
              </a:spcBef>
              <a:spcAft>
                <a:spcPts val="0"/>
              </a:spcAft>
              <a:buClr>
                <a:schemeClr val="accent2"/>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spcBef>
                <a:spcPts val="360"/>
              </a:spcBef>
              <a:spcAft>
                <a:spcPts val="0"/>
              </a:spcAft>
              <a:buClr>
                <a:schemeClr val="accent4"/>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77" name="Google Shape;77;p8"/>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78" name="Google Shape;78;p8"/>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79" name="Google Shape;79;p8"/>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gelijking" type="twoTxTwoObj">
  <p:cSld name="TWO_OBJECTS_WITH_TEXT">
    <p:spTree>
      <p:nvGrpSpPr>
        <p:cNvPr id="1" name="Shape 80"/>
        <p:cNvGrpSpPr/>
        <p:nvPr/>
      </p:nvGrpSpPr>
      <p:grpSpPr>
        <a:xfrm>
          <a:off x="0" y="0"/>
          <a:ext cx="0" cy="0"/>
          <a:chOff x="0" y="0"/>
          <a:chExt cx="0" cy="0"/>
        </a:xfrm>
      </p:grpSpPr>
      <p:sp>
        <p:nvSpPr>
          <p:cNvPr id="81" name="Google Shape;81;p9"/>
          <p:cNvSpPr txBox="1">
            <a:spLocks noGrp="1"/>
          </p:cNvSpPr>
          <p:nvPr>
            <p:ph type="title"/>
          </p:nvPr>
        </p:nvSpPr>
        <p:spPr>
          <a:xfrm>
            <a:off x="840432"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2" name="Google Shape;82;p9"/>
          <p:cNvSpPr txBox="1">
            <a:spLocks noGrp="1"/>
          </p:cNvSpPr>
          <p:nvPr>
            <p:ph type="body" idx="1"/>
          </p:nvPr>
        </p:nvSpPr>
        <p:spPr>
          <a:xfrm>
            <a:off x="840432" y="1535113"/>
            <a:ext cx="3657600" cy="639900"/>
          </a:xfrm>
          <a:prstGeom prst="rect">
            <a:avLst/>
          </a:prstGeom>
          <a:noFill/>
          <a:ln>
            <a:noFill/>
          </a:ln>
        </p:spPr>
        <p:txBody>
          <a:bodyPr spcFirstLastPara="1" wrap="square" lIns="91425" tIns="91425" rIns="91425" bIns="91425" anchor="b" anchorCtr="0">
            <a:noAutofit/>
          </a:bodyPr>
          <a:lstStyle>
            <a:lvl1pPr marL="457200" marR="0" lvl="0" indent="-228600" algn="ctr" rtl="0">
              <a:spcBef>
                <a:spcPts val="400"/>
              </a:spcBef>
              <a:spcAft>
                <a:spcPts val="0"/>
              </a:spcAft>
              <a:buClr>
                <a:schemeClr val="accent1"/>
              </a:buClr>
              <a:buSzPts val="2000"/>
              <a:buFont typeface="Arial"/>
              <a:buNone/>
              <a:defRPr sz="2000" b="1" i="0" u="none" strike="noStrike" cap="none">
                <a:solidFill>
                  <a:schemeClr val="dk2"/>
                </a:solidFill>
                <a:latin typeface="Verdana"/>
                <a:ea typeface="Verdana"/>
                <a:cs typeface="Verdana"/>
                <a:sym typeface="Verdana"/>
              </a:defRPr>
            </a:lvl1pPr>
            <a:lvl2pPr marL="914400" marR="0" lvl="1" indent="-228600" algn="l" rtl="0">
              <a:spcBef>
                <a:spcPts val="400"/>
              </a:spcBef>
              <a:spcAft>
                <a:spcPts val="0"/>
              </a:spcAft>
              <a:buClr>
                <a:schemeClr val="accent2"/>
              </a:buClr>
              <a:buSzPts val="2000"/>
              <a:buFont typeface="Arial"/>
              <a:buNone/>
              <a:defRPr sz="2000" b="1" i="0" u="none" strike="noStrike" cap="none">
                <a:solidFill>
                  <a:schemeClr val="dk1"/>
                </a:solidFill>
                <a:latin typeface="Verdana"/>
                <a:ea typeface="Verdana"/>
                <a:cs typeface="Verdana"/>
                <a:sym typeface="Verdana"/>
              </a:defRPr>
            </a:lvl2pPr>
            <a:lvl3pPr marL="1371600" marR="0" lvl="2" indent="-228600" algn="l" rtl="0">
              <a:spcBef>
                <a:spcPts val="360"/>
              </a:spcBef>
              <a:spcAft>
                <a:spcPts val="0"/>
              </a:spcAft>
              <a:buClr>
                <a:schemeClr val="accent3"/>
              </a:buClr>
              <a:buSzPts val="1800"/>
              <a:buFont typeface="Arial"/>
              <a:buNone/>
              <a:defRPr sz="1800" b="1" i="0" u="none" strike="noStrike" cap="none">
                <a:solidFill>
                  <a:schemeClr val="dk1"/>
                </a:solidFill>
                <a:latin typeface="Verdana"/>
                <a:ea typeface="Verdana"/>
                <a:cs typeface="Verdana"/>
                <a:sym typeface="Verdana"/>
              </a:defRPr>
            </a:lvl3pPr>
            <a:lvl4pPr marL="1828800" marR="0" lvl="3"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4pPr>
            <a:lvl5pPr marL="2286000" marR="0" lvl="4" indent="-228600" algn="l" rtl="0">
              <a:spcBef>
                <a:spcPts val="320"/>
              </a:spcBef>
              <a:spcAft>
                <a:spcPts val="0"/>
              </a:spcAft>
              <a:buClr>
                <a:schemeClr val="accent5"/>
              </a:buClr>
              <a:buSzPts val="1600"/>
              <a:buFont typeface="Arial"/>
              <a:buNone/>
              <a:defRPr sz="1600" b="1" i="0" u="none" strike="noStrike" cap="none">
                <a:solidFill>
                  <a:schemeClr val="dk1"/>
                </a:solidFill>
                <a:latin typeface="Verdana"/>
                <a:ea typeface="Verdana"/>
                <a:cs typeface="Verdana"/>
                <a:sym typeface="Verdana"/>
              </a:defRPr>
            </a:lvl5pPr>
            <a:lvl6pPr marL="2743200" marR="0" lvl="5" indent="-228600" algn="l" rtl="0">
              <a:spcBef>
                <a:spcPts val="320"/>
              </a:spcBef>
              <a:spcAft>
                <a:spcPts val="0"/>
              </a:spcAft>
              <a:buClr>
                <a:schemeClr val="accent1"/>
              </a:buClr>
              <a:buSzPts val="1600"/>
              <a:buFont typeface="Arial"/>
              <a:buNone/>
              <a:defRPr sz="1600" b="1" i="0" u="none" strike="noStrike" cap="none">
                <a:solidFill>
                  <a:schemeClr val="dk1"/>
                </a:solidFill>
                <a:latin typeface="Verdana"/>
                <a:ea typeface="Verdana"/>
                <a:cs typeface="Verdana"/>
                <a:sym typeface="Verdana"/>
              </a:defRPr>
            </a:lvl6pPr>
            <a:lvl7pPr marL="3200400" marR="0" lvl="6" indent="-228600" algn="l" rtl="0">
              <a:spcBef>
                <a:spcPts val="320"/>
              </a:spcBef>
              <a:spcAft>
                <a:spcPts val="0"/>
              </a:spcAft>
              <a:buClr>
                <a:schemeClr val="accent2"/>
              </a:buClr>
              <a:buSzPts val="1600"/>
              <a:buFont typeface="Arial"/>
              <a:buNone/>
              <a:defRPr sz="1600" b="1" i="0" u="none" strike="noStrike" cap="none">
                <a:solidFill>
                  <a:schemeClr val="dk1"/>
                </a:solidFill>
                <a:latin typeface="Verdana"/>
                <a:ea typeface="Verdana"/>
                <a:cs typeface="Verdana"/>
                <a:sym typeface="Verdana"/>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dk1"/>
                </a:solidFill>
                <a:latin typeface="Verdana"/>
                <a:ea typeface="Verdana"/>
                <a:cs typeface="Verdana"/>
                <a:sym typeface="Verdana"/>
              </a:defRPr>
            </a:lvl8pPr>
            <a:lvl9pPr marL="4114800" marR="0" lvl="8"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9pPr>
          </a:lstStyle>
          <a:p>
            <a:endParaRPr/>
          </a:p>
        </p:txBody>
      </p:sp>
      <p:sp>
        <p:nvSpPr>
          <p:cNvPr id="83" name="Google Shape;83;p9"/>
          <p:cNvSpPr txBox="1">
            <a:spLocks noGrp="1"/>
          </p:cNvSpPr>
          <p:nvPr>
            <p:ph type="body" idx="2"/>
          </p:nvPr>
        </p:nvSpPr>
        <p:spPr>
          <a:xfrm>
            <a:off x="840432" y="2174875"/>
            <a:ext cx="3657600" cy="39513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32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9pPr>
          </a:lstStyle>
          <a:p>
            <a:endParaRPr/>
          </a:p>
        </p:txBody>
      </p:sp>
      <p:sp>
        <p:nvSpPr>
          <p:cNvPr id="84" name="Google Shape;84;p9"/>
          <p:cNvSpPr txBox="1">
            <a:spLocks noGrp="1"/>
          </p:cNvSpPr>
          <p:nvPr>
            <p:ph type="body" idx="3"/>
          </p:nvPr>
        </p:nvSpPr>
        <p:spPr>
          <a:xfrm>
            <a:off x="4802832" y="1535113"/>
            <a:ext cx="3657600" cy="639900"/>
          </a:xfrm>
          <a:prstGeom prst="rect">
            <a:avLst/>
          </a:prstGeom>
          <a:noFill/>
          <a:ln>
            <a:noFill/>
          </a:ln>
        </p:spPr>
        <p:txBody>
          <a:bodyPr spcFirstLastPara="1" wrap="square" lIns="91425" tIns="91425" rIns="91425" bIns="91425" anchor="b" anchorCtr="0">
            <a:noAutofit/>
          </a:bodyPr>
          <a:lstStyle>
            <a:lvl1pPr marL="457200" marR="0" lvl="0" indent="-228600" algn="ctr" rtl="0">
              <a:spcBef>
                <a:spcPts val="400"/>
              </a:spcBef>
              <a:spcAft>
                <a:spcPts val="0"/>
              </a:spcAft>
              <a:buClr>
                <a:schemeClr val="accent1"/>
              </a:buClr>
              <a:buSzPts val="2000"/>
              <a:buFont typeface="Arial"/>
              <a:buNone/>
              <a:defRPr sz="2000" b="1" i="0" u="none" strike="noStrike" cap="none">
                <a:solidFill>
                  <a:schemeClr val="dk2"/>
                </a:solidFill>
                <a:latin typeface="Verdana"/>
                <a:ea typeface="Verdana"/>
                <a:cs typeface="Verdana"/>
                <a:sym typeface="Verdana"/>
              </a:defRPr>
            </a:lvl1pPr>
            <a:lvl2pPr marL="914400" marR="0" lvl="1" indent="-228600" algn="l" rtl="0">
              <a:spcBef>
                <a:spcPts val="400"/>
              </a:spcBef>
              <a:spcAft>
                <a:spcPts val="0"/>
              </a:spcAft>
              <a:buClr>
                <a:schemeClr val="accent2"/>
              </a:buClr>
              <a:buSzPts val="2000"/>
              <a:buFont typeface="Arial"/>
              <a:buNone/>
              <a:defRPr sz="2000" b="1" i="0" u="none" strike="noStrike" cap="none">
                <a:solidFill>
                  <a:schemeClr val="dk1"/>
                </a:solidFill>
                <a:latin typeface="Verdana"/>
                <a:ea typeface="Verdana"/>
                <a:cs typeface="Verdana"/>
                <a:sym typeface="Verdana"/>
              </a:defRPr>
            </a:lvl2pPr>
            <a:lvl3pPr marL="1371600" marR="0" lvl="2" indent="-228600" algn="l" rtl="0">
              <a:spcBef>
                <a:spcPts val="360"/>
              </a:spcBef>
              <a:spcAft>
                <a:spcPts val="0"/>
              </a:spcAft>
              <a:buClr>
                <a:schemeClr val="accent3"/>
              </a:buClr>
              <a:buSzPts val="1800"/>
              <a:buFont typeface="Arial"/>
              <a:buNone/>
              <a:defRPr sz="1800" b="1" i="0" u="none" strike="noStrike" cap="none">
                <a:solidFill>
                  <a:schemeClr val="dk1"/>
                </a:solidFill>
                <a:latin typeface="Verdana"/>
                <a:ea typeface="Verdana"/>
                <a:cs typeface="Verdana"/>
                <a:sym typeface="Verdana"/>
              </a:defRPr>
            </a:lvl3pPr>
            <a:lvl4pPr marL="1828800" marR="0" lvl="3"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4pPr>
            <a:lvl5pPr marL="2286000" marR="0" lvl="4" indent="-228600" algn="l" rtl="0">
              <a:spcBef>
                <a:spcPts val="320"/>
              </a:spcBef>
              <a:spcAft>
                <a:spcPts val="0"/>
              </a:spcAft>
              <a:buClr>
                <a:schemeClr val="accent5"/>
              </a:buClr>
              <a:buSzPts val="1600"/>
              <a:buFont typeface="Arial"/>
              <a:buNone/>
              <a:defRPr sz="1600" b="1" i="0" u="none" strike="noStrike" cap="none">
                <a:solidFill>
                  <a:schemeClr val="dk1"/>
                </a:solidFill>
                <a:latin typeface="Verdana"/>
                <a:ea typeface="Verdana"/>
                <a:cs typeface="Verdana"/>
                <a:sym typeface="Verdana"/>
              </a:defRPr>
            </a:lvl5pPr>
            <a:lvl6pPr marL="2743200" marR="0" lvl="5" indent="-228600" algn="l" rtl="0">
              <a:spcBef>
                <a:spcPts val="320"/>
              </a:spcBef>
              <a:spcAft>
                <a:spcPts val="0"/>
              </a:spcAft>
              <a:buClr>
                <a:schemeClr val="accent1"/>
              </a:buClr>
              <a:buSzPts val="1600"/>
              <a:buFont typeface="Arial"/>
              <a:buNone/>
              <a:defRPr sz="1600" b="1" i="0" u="none" strike="noStrike" cap="none">
                <a:solidFill>
                  <a:schemeClr val="dk1"/>
                </a:solidFill>
                <a:latin typeface="Verdana"/>
                <a:ea typeface="Verdana"/>
                <a:cs typeface="Verdana"/>
                <a:sym typeface="Verdana"/>
              </a:defRPr>
            </a:lvl6pPr>
            <a:lvl7pPr marL="3200400" marR="0" lvl="6" indent="-228600" algn="l" rtl="0">
              <a:spcBef>
                <a:spcPts val="320"/>
              </a:spcBef>
              <a:spcAft>
                <a:spcPts val="0"/>
              </a:spcAft>
              <a:buClr>
                <a:schemeClr val="accent2"/>
              </a:buClr>
              <a:buSzPts val="1600"/>
              <a:buFont typeface="Arial"/>
              <a:buNone/>
              <a:defRPr sz="1600" b="1" i="0" u="none" strike="noStrike" cap="none">
                <a:solidFill>
                  <a:schemeClr val="dk1"/>
                </a:solidFill>
                <a:latin typeface="Verdana"/>
                <a:ea typeface="Verdana"/>
                <a:cs typeface="Verdana"/>
                <a:sym typeface="Verdana"/>
              </a:defRPr>
            </a:lvl7pPr>
            <a:lvl8pPr marL="3657600" marR="0" lvl="7" indent="-228600" algn="l" rtl="0">
              <a:spcBef>
                <a:spcPts val="320"/>
              </a:spcBef>
              <a:spcAft>
                <a:spcPts val="0"/>
              </a:spcAft>
              <a:buClr>
                <a:schemeClr val="accent3"/>
              </a:buClr>
              <a:buSzPts val="1600"/>
              <a:buFont typeface="Arial"/>
              <a:buNone/>
              <a:defRPr sz="1600" b="1" i="0" u="none" strike="noStrike" cap="none">
                <a:solidFill>
                  <a:schemeClr val="dk1"/>
                </a:solidFill>
                <a:latin typeface="Verdana"/>
                <a:ea typeface="Verdana"/>
                <a:cs typeface="Verdana"/>
                <a:sym typeface="Verdana"/>
              </a:defRPr>
            </a:lvl8pPr>
            <a:lvl9pPr marL="4114800" marR="0" lvl="8" indent="-228600" algn="l" rtl="0">
              <a:spcBef>
                <a:spcPts val="320"/>
              </a:spcBef>
              <a:spcAft>
                <a:spcPts val="0"/>
              </a:spcAft>
              <a:buClr>
                <a:schemeClr val="accent4"/>
              </a:buClr>
              <a:buSzPts val="1600"/>
              <a:buFont typeface="Arial"/>
              <a:buNone/>
              <a:defRPr sz="1600" b="1" i="0" u="none" strike="noStrike" cap="none">
                <a:solidFill>
                  <a:schemeClr val="dk1"/>
                </a:solidFill>
                <a:latin typeface="Verdana"/>
                <a:ea typeface="Verdana"/>
                <a:cs typeface="Verdana"/>
                <a:sym typeface="Verdana"/>
              </a:defRPr>
            </a:lvl9pPr>
          </a:lstStyle>
          <a:p>
            <a:endParaRPr/>
          </a:p>
        </p:txBody>
      </p:sp>
      <p:sp>
        <p:nvSpPr>
          <p:cNvPr id="85" name="Google Shape;85;p9"/>
          <p:cNvSpPr txBox="1">
            <a:spLocks noGrp="1"/>
          </p:cNvSpPr>
          <p:nvPr>
            <p:ph type="body" idx="4"/>
          </p:nvPr>
        </p:nvSpPr>
        <p:spPr>
          <a:xfrm>
            <a:off x="4802832" y="2174875"/>
            <a:ext cx="3657600" cy="39513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30200" algn="l" rtl="0">
              <a:spcBef>
                <a:spcPts val="320"/>
              </a:spcBef>
              <a:spcAft>
                <a:spcPts val="0"/>
              </a:spcAft>
              <a:buClr>
                <a:schemeClr val="accent1"/>
              </a:buClr>
              <a:buSzPts val="1600"/>
              <a:buFont typeface="Arial"/>
              <a:buChar char="•"/>
              <a:defRPr sz="1600" b="0" i="0" u="none" strike="noStrike" cap="none">
                <a:solidFill>
                  <a:schemeClr val="dk1"/>
                </a:solidFill>
                <a:latin typeface="Verdana"/>
                <a:ea typeface="Verdana"/>
                <a:cs typeface="Verdana"/>
                <a:sym typeface="Verdana"/>
              </a:defRPr>
            </a:lvl6pPr>
            <a:lvl7pPr marL="3200400" marR="0" lvl="6" indent="-330200" algn="l" rtl="0">
              <a:spcBef>
                <a:spcPts val="32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7pPr>
            <a:lvl8pPr marL="3657600" marR="0" lvl="7" indent="-330200" algn="l" rtl="0">
              <a:spcBef>
                <a:spcPts val="320"/>
              </a:spcBef>
              <a:spcAft>
                <a:spcPts val="0"/>
              </a:spcAft>
              <a:buClr>
                <a:schemeClr val="accent3"/>
              </a:buClr>
              <a:buSzPts val="1600"/>
              <a:buFont typeface="Arial"/>
              <a:buChar char="•"/>
              <a:defRPr sz="1600" b="0" i="0" u="none" strike="noStrike" cap="none">
                <a:solidFill>
                  <a:schemeClr val="dk1"/>
                </a:solidFill>
                <a:latin typeface="Verdana"/>
                <a:ea typeface="Verdana"/>
                <a:cs typeface="Verdana"/>
                <a:sym typeface="Verdana"/>
              </a:defRPr>
            </a:lvl8pPr>
            <a:lvl9pPr marL="4114800" marR="0" lvl="8"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9pPr>
          </a:lstStyle>
          <a:p>
            <a:endParaRPr/>
          </a:p>
        </p:txBody>
      </p:sp>
      <p:sp>
        <p:nvSpPr>
          <p:cNvPr id="86" name="Google Shape;86;p9"/>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7" name="Google Shape;87;p9"/>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88" name="Google Shape;88;p9"/>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89"/>
        <p:cNvGrpSpPr/>
        <p:nvPr/>
      </p:nvGrpSpPr>
      <p:grpSpPr>
        <a:xfrm>
          <a:off x="0" y="0"/>
          <a:ext cx="0" cy="0"/>
          <a:chOff x="0" y="0"/>
          <a:chExt cx="0" cy="0"/>
        </a:xfrm>
      </p:grpSpPr>
      <p:sp>
        <p:nvSpPr>
          <p:cNvPr id="90" name="Google Shape;90;p10"/>
          <p:cNvSpPr txBox="1">
            <a:spLocks noGrp="1"/>
          </p:cNvSpPr>
          <p:nvPr>
            <p:ph type="title"/>
          </p:nvPr>
        </p:nvSpPr>
        <p:spPr>
          <a:xfrm>
            <a:off x="912440"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91" name="Google Shape;91;p10"/>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92" name="Google Shape;92;p10"/>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93" name="Google Shape;93;p10"/>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nhoud met bijschrift" type="objTx">
  <p:cSld name="OBJECT_WITH_CAPTION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a:off x="976064" y="5315288"/>
            <a:ext cx="7772400" cy="594300"/>
          </a:xfrm>
          <a:prstGeom prst="rect">
            <a:avLst/>
          </a:prstGeom>
          <a:noFill/>
          <a:ln>
            <a:noFill/>
          </a:ln>
        </p:spPr>
        <p:txBody>
          <a:bodyPr spcFirstLastPara="1" wrap="square" lIns="91425" tIns="91425" rIns="91425" bIns="91425" anchor="b" anchorCtr="0">
            <a:noAutofit/>
          </a:bodyPr>
          <a:lstStyle>
            <a:lvl1pPr marL="0" marR="0" lvl="0" indent="0" algn="ctr" rtl="0">
              <a:spcBef>
                <a:spcPts val="0"/>
              </a:spcBef>
              <a:spcAft>
                <a:spcPts val="0"/>
              </a:spcAft>
              <a:buClr>
                <a:schemeClr val="dk1"/>
              </a:buClr>
              <a:buSzPts val="2200"/>
              <a:buFont typeface="Verdana"/>
              <a:buNone/>
              <a:defRPr sz="2200" b="1"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00" name="Google Shape;100;p12"/>
          <p:cNvSpPr txBox="1">
            <a:spLocks noGrp="1"/>
          </p:cNvSpPr>
          <p:nvPr>
            <p:ph type="body" idx="1"/>
          </p:nvPr>
        </p:nvSpPr>
        <p:spPr>
          <a:xfrm>
            <a:off x="976062" y="5915744"/>
            <a:ext cx="7772400" cy="609600"/>
          </a:xfrm>
          <a:prstGeom prst="rect">
            <a:avLst/>
          </a:prstGeom>
          <a:noFill/>
          <a:ln>
            <a:noFill/>
          </a:ln>
        </p:spPr>
        <p:txBody>
          <a:bodyPr spcFirstLastPara="1" wrap="square" lIns="91425" tIns="91425" rIns="91425" bIns="91425" anchor="t" anchorCtr="0">
            <a:noAutofit/>
          </a:bodyPr>
          <a:lstStyle>
            <a:lvl1pPr marL="457200" marR="0" lvl="0" indent="-228600" algn="ctr" rtl="0">
              <a:spcBef>
                <a:spcPts val="320"/>
              </a:spcBef>
              <a:spcAft>
                <a:spcPts val="0"/>
              </a:spcAft>
              <a:buClr>
                <a:schemeClr val="accent1"/>
              </a:buClr>
              <a:buSzPts val="1600"/>
              <a:buFont typeface="Arial"/>
              <a:buNone/>
              <a:defRPr sz="1600" b="0" i="0" u="none" strike="noStrike" cap="none">
                <a:solidFill>
                  <a:schemeClr val="dk1"/>
                </a:solidFill>
                <a:latin typeface="Verdana"/>
                <a:ea typeface="Verdana"/>
                <a:cs typeface="Verdana"/>
                <a:sym typeface="Verdana"/>
              </a:defRPr>
            </a:lvl1pPr>
            <a:lvl2pPr marL="914400" marR="0" lvl="1" indent="-228600" algn="l" rtl="0">
              <a:spcBef>
                <a:spcPts val="240"/>
              </a:spcBef>
              <a:spcAft>
                <a:spcPts val="0"/>
              </a:spcAft>
              <a:buClr>
                <a:schemeClr val="accent2"/>
              </a:buClr>
              <a:buSzPts val="12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spcBef>
                <a:spcPts val="200"/>
              </a:spcBef>
              <a:spcAft>
                <a:spcPts val="0"/>
              </a:spcAft>
              <a:buClr>
                <a:schemeClr val="accent3"/>
              </a:buClr>
              <a:buSzPts val="1000"/>
              <a:buFont typeface="Arial"/>
              <a:buNone/>
              <a:defRPr sz="1000" b="0" i="0" u="none" strike="noStrike" cap="none">
                <a:solidFill>
                  <a:schemeClr val="dk1"/>
                </a:solidFill>
                <a:latin typeface="Verdana"/>
                <a:ea typeface="Verdana"/>
                <a:cs typeface="Verdana"/>
                <a:sym typeface="Verdana"/>
              </a:defRPr>
            </a:lvl3pPr>
            <a:lvl4pPr marL="1828800" marR="0" lvl="3"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4pPr>
            <a:lvl5pPr marL="2286000" marR="0" lvl="4" indent="-228600" algn="l" rtl="0">
              <a:spcBef>
                <a:spcPts val="180"/>
              </a:spcBef>
              <a:spcAft>
                <a:spcPts val="0"/>
              </a:spcAft>
              <a:buClr>
                <a:schemeClr val="accent5"/>
              </a:buClr>
              <a:buSzPts val="900"/>
              <a:buFont typeface="Arial"/>
              <a:buNone/>
              <a:defRPr sz="900" b="0" i="0" u="none" strike="noStrike" cap="none">
                <a:solidFill>
                  <a:schemeClr val="dk1"/>
                </a:solidFill>
                <a:latin typeface="Verdana"/>
                <a:ea typeface="Verdana"/>
                <a:cs typeface="Verdana"/>
                <a:sym typeface="Verdana"/>
              </a:defRPr>
            </a:lvl5pPr>
            <a:lvl6pPr marL="2743200" marR="0" lvl="5" indent="-228600" algn="l" rtl="0">
              <a:spcBef>
                <a:spcPts val="180"/>
              </a:spcBef>
              <a:spcAft>
                <a:spcPts val="0"/>
              </a:spcAft>
              <a:buClr>
                <a:schemeClr val="accent1"/>
              </a:buClr>
              <a:buSzPts val="900"/>
              <a:buFont typeface="Arial"/>
              <a:buNone/>
              <a:defRPr sz="900" b="0" i="0" u="none" strike="noStrike" cap="none">
                <a:solidFill>
                  <a:schemeClr val="dk1"/>
                </a:solidFill>
                <a:latin typeface="Verdana"/>
                <a:ea typeface="Verdana"/>
                <a:cs typeface="Verdana"/>
                <a:sym typeface="Verdana"/>
              </a:defRPr>
            </a:lvl6pPr>
            <a:lvl7pPr marL="3200400" marR="0" lvl="6" indent="-228600" algn="l" rtl="0">
              <a:spcBef>
                <a:spcPts val="180"/>
              </a:spcBef>
              <a:spcAft>
                <a:spcPts val="0"/>
              </a:spcAft>
              <a:buClr>
                <a:schemeClr val="accent2"/>
              </a:buClr>
              <a:buSzPts val="900"/>
              <a:buFont typeface="Arial"/>
              <a:buNone/>
              <a:defRPr sz="900" b="0" i="0" u="none" strike="noStrike" cap="none">
                <a:solidFill>
                  <a:schemeClr val="dk1"/>
                </a:solidFill>
                <a:latin typeface="Verdana"/>
                <a:ea typeface="Verdana"/>
                <a:cs typeface="Verdana"/>
                <a:sym typeface="Verdana"/>
              </a:defRPr>
            </a:lvl7pPr>
            <a:lvl8pPr marL="3657600" marR="0" lvl="7" indent="-228600" algn="l" rtl="0">
              <a:spcBef>
                <a:spcPts val="180"/>
              </a:spcBef>
              <a:spcAft>
                <a:spcPts val="0"/>
              </a:spcAft>
              <a:buClr>
                <a:schemeClr val="accent3"/>
              </a:buClr>
              <a:buSzPts val="900"/>
              <a:buFont typeface="Arial"/>
              <a:buNone/>
              <a:defRPr sz="900" b="0" i="0" u="none" strike="noStrike" cap="none">
                <a:solidFill>
                  <a:schemeClr val="dk1"/>
                </a:solidFill>
                <a:latin typeface="Verdana"/>
                <a:ea typeface="Verdana"/>
                <a:cs typeface="Verdana"/>
                <a:sym typeface="Verdana"/>
              </a:defRPr>
            </a:lvl8pPr>
            <a:lvl9pPr marL="4114800" marR="0" lvl="8" indent="-228600" algn="l" rtl="0">
              <a:spcBef>
                <a:spcPts val="180"/>
              </a:spcBef>
              <a:spcAft>
                <a:spcPts val="0"/>
              </a:spcAft>
              <a:buClr>
                <a:schemeClr val="accent4"/>
              </a:buClr>
              <a:buSzPts val="900"/>
              <a:buFont typeface="Arial"/>
              <a:buNone/>
              <a:defRPr sz="900" b="0" i="0" u="none" strike="noStrike" cap="none">
                <a:solidFill>
                  <a:schemeClr val="dk1"/>
                </a:solidFill>
                <a:latin typeface="Verdana"/>
                <a:ea typeface="Verdana"/>
                <a:cs typeface="Verdana"/>
                <a:sym typeface="Verdana"/>
              </a:defRPr>
            </a:lvl9pPr>
          </a:lstStyle>
          <a:p>
            <a:endParaRPr/>
          </a:p>
        </p:txBody>
      </p:sp>
      <p:sp>
        <p:nvSpPr>
          <p:cNvPr id="101" name="Google Shape;101;p12"/>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02" name="Google Shape;102;p12"/>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a:solidFill>
                  <a:srgbClr val="009999"/>
                </a:solidFill>
                <a:latin typeface="Verdana"/>
                <a:ea typeface="Verdana"/>
                <a:cs typeface="Verdana"/>
                <a:sym typeface="Verdana"/>
              </a:defRPr>
            </a:lvl1pPr>
            <a:lvl2pPr marL="0" marR="0" lvl="1" indent="0" algn="ctr" rtl="0">
              <a:spcBef>
                <a:spcPts val="0"/>
              </a:spcBef>
              <a:buNone/>
              <a:defRPr sz="1800">
                <a:solidFill>
                  <a:srgbClr val="009999"/>
                </a:solidFill>
                <a:latin typeface="Verdana"/>
                <a:ea typeface="Verdana"/>
                <a:cs typeface="Verdana"/>
                <a:sym typeface="Verdana"/>
              </a:defRPr>
            </a:lvl2pPr>
            <a:lvl3pPr marL="0" marR="0" lvl="2" indent="0" algn="ctr" rtl="0">
              <a:spcBef>
                <a:spcPts val="0"/>
              </a:spcBef>
              <a:buNone/>
              <a:defRPr sz="1800">
                <a:solidFill>
                  <a:srgbClr val="009999"/>
                </a:solidFill>
                <a:latin typeface="Verdana"/>
                <a:ea typeface="Verdana"/>
                <a:cs typeface="Verdana"/>
                <a:sym typeface="Verdana"/>
              </a:defRPr>
            </a:lvl3pPr>
            <a:lvl4pPr marL="0" marR="0" lvl="3" indent="0" algn="ctr" rtl="0">
              <a:spcBef>
                <a:spcPts val="0"/>
              </a:spcBef>
              <a:buNone/>
              <a:defRPr sz="1800">
                <a:solidFill>
                  <a:srgbClr val="009999"/>
                </a:solidFill>
                <a:latin typeface="Verdana"/>
                <a:ea typeface="Verdana"/>
                <a:cs typeface="Verdana"/>
                <a:sym typeface="Verdana"/>
              </a:defRPr>
            </a:lvl4pPr>
            <a:lvl5pPr marL="0" marR="0" lvl="4" indent="0" algn="ctr" rtl="0">
              <a:spcBef>
                <a:spcPts val="0"/>
              </a:spcBef>
              <a:buNone/>
              <a:defRPr sz="1800">
                <a:solidFill>
                  <a:srgbClr val="009999"/>
                </a:solidFill>
                <a:latin typeface="Verdana"/>
                <a:ea typeface="Verdana"/>
                <a:cs typeface="Verdana"/>
                <a:sym typeface="Verdana"/>
              </a:defRPr>
            </a:lvl5pPr>
            <a:lvl6pPr marL="0" marR="0" lvl="5" indent="0" algn="ctr" rtl="0">
              <a:spcBef>
                <a:spcPts val="0"/>
              </a:spcBef>
              <a:buNone/>
              <a:defRPr sz="1800">
                <a:solidFill>
                  <a:srgbClr val="009999"/>
                </a:solidFill>
                <a:latin typeface="Verdana"/>
                <a:ea typeface="Verdana"/>
                <a:cs typeface="Verdana"/>
                <a:sym typeface="Verdana"/>
              </a:defRPr>
            </a:lvl6pPr>
            <a:lvl7pPr marL="0" marR="0" lvl="6" indent="0" algn="ctr" rtl="0">
              <a:spcBef>
                <a:spcPts val="0"/>
              </a:spcBef>
              <a:buNone/>
              <a:defRPr sz="1800">
                <a:solidFill>
                  <a:srgbClr val="009999"/>
                </a:solidFill>
                <a:latin typeface="Verdana"/>
                <a:ea typeface="Verdana"/>
                <a:cs typeface="Verdana"/>
                <a:sym typeface="Verdana"/>
              </a:defRPr>
            </a:lvl7pPr>
            <a:lvl8pPr marL="0" marR="0" lvl="7" indent="0" algn="ctr" rtl="0">
              <a:spcBef>
                <a:spcPts val="0"/>
              </a:spcBef>
              <a:buNone/>
              <a:defRPr sz="1800">
                <a:solidFill>
                  <a:srgbClr val="009999"/>
                </a:solidFill>
                <a:latin typeface="Verdana"/>
                <a:ea typeface="Verdana"/>
                <a:cs typeface="Verdana"/>
                <a:sym typeface="Verdana"/>
              </a:defRPr>
            </a:lvl8pPr>
            <a:lvl9pPr marL="0" marR="0" lvl="8" indent="0" algn="ctr" rtl="0">
              <a:spcBef>
                <a:spcPts val="0"/>
              </a:spcBef>
              <a:buNone/>
              <a:defRPr sz="1800">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03" name="Google Shape;103;p12"/>
          <p:cNvSpPr txBox="1">
            <a:spLocks noGrp="1"/>
          </p:cNvSpPr>
          <p:nvPr>
            <p:ph type="body" idx="2"/>
          </p:nvPr>
        </p:nvSpPr>
        <p:spPr>
          <a:xfrm>
            <a:off x="976063" y="200744"/>
            <a:ext cx="7772400" cy="49428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04" name="Google Shape;104;p12"/>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theme" Target="../theme/theme3.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984448" y="1600200"/>
            <a:ext cx="7620000" cy="48006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12" name="Google Shape;12;p1"/>
          <p:cNvSpPr/>
          <p:nvPr/>
        </p:nvSpPr>
        <p:spPr>
          <a:xfrm>
            <a:off x="0" y="-1728"/>
            <a:ext cx="685800" cy="6959100"/>
          </a:xfrm>
          <a:prstGeom prst="rect">
            <a:avLst/>
          </a:prstGeom>
          <a:solidFill>
            <a:srgbClr val="00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13" name="Google Shape;13;p1"/>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009999"/>
                </a:solidFill>
                <a:latin typeface="Verdana"/>
                <a:ea typeface="Verdana"/>
                <a:cs typeface="Verdana"/>
                <a:sym typeface="Verdana"/>
              </a:defRPr>
            </a:lvl1pPr>
            <a:lvl2pPr marL="0" marR="0" lvl="1" indent="0" algn="ctr" rtl="0">
              <a:spcBef>
                <a:spcPts val="0"/>
              </a:spcBef>
              <a:buNone/>
              <a:defRPr sz="1800" b="0" i="0" u="none" strike="noStrike" cap="none">
                <a:solidFill>
                  <a:srgbClr val="009999"/>
                </a:solidFill>
                <a:latin typeface="Verdana"/>
                <a:ea typeface="Verdana"/>
                <a:cs typeface="Verdana"/>
                <a:sym typeface="Verdana"/>
              </a:defRPr>
            </a:lvl2pPr>
            <a:lvl3pPr marL="0" marR="0" lvl="2" indent="0" algn="ctr" rtl="0">
              <a:spcBef>
                <a:spcPts val="0"/>
              </a:spcBef>
              <a:buNone/>
              <a:defRPr sz="1800" b="0" i="0" u="none" strike="noStrike" cap="none">
                <a:solidFill>
                  <a:srgbClr val="009999"/>
                </a:solidFill>
                <a:latin typeface="Verdana"/>
                <a:ea typeface="Verdana"/>
                <a:cs typeface="Verdana"/>
                <a:sym typeface="Verdana"/>
              </a:defRPr>
            </a:lvl3pPr>
            <a:lvl4pPr marL="0" marR="0" lvl="3" indent="0" algn="ctr" rtl="0">
              <a:spcBef>
                <a:spcPts val="0"/>
              </a:spcBef>
              <a:buNone/>
              <a:defRPr sz="1800" b="0" i="0" u="none" strike="noStrike" cap="none">
                <a:solidFill>
                  <a:srgbClr val="009999"/>
                </a:solidFill>
                <a:latin typeface="Verdana"/>
                <a:ea typeface="Verdana"/>
                <a:cs typeface="Verdana"/>
                <a:sym typeface="Verdana"/>
              </a:defRPr>
            </a:lvl4pPr>
            <a:lvl5pPr marL="0" marR="0" lvl="4" indent="0" algn="ctr" rtl="0">
              <a:spcBef>
                <a:spcPts val="0"/>
              </a:spcBef>
              <a:buNone/>
              <a:defRPr sz="1800" b="0" i="0" u="none" strike="noStrike" cap="none">
                <a:solidFill>
                  <a:srgbClr val="009999"/>
                </a:solidFill>
                <a:latin typeface="Verdana"/>
                <a:ea typeface="Verdana"/>
                <a:cs typeface="Verdana"/>
                <a:sym typeface="Verdana"/>
              </a:defRPr>
            </a:lvl5pPr>
            <a:lvl6pPr marL="0" marR="0" lvl="5" indent="0" algn="ctr" rtl="0">
              <a:spcBef>
                <a:spcPts val="0"/>
              </a:spcBef>
              <a:buNone/>
              <a:defRPr sz="1800" b="0" i="0" u="none" strike="noStrike" cap="none">
                <a:solidFill>
                  <a:srgbClr val="009999"/>
                </a:solidFill>
                <a:latin typeface="Verdana"/>
                <a:ea typeface="Verdana"/>
                <a:cs typeface="Verdana"/>
                <a:sym typeface="Verdana"/>
              </a:defRPr>
            </a:lvl6pPr>
            <a:lvl7pPr marL="0" marR="0" lvl="6" indent="0" algn="ctr" rtl="0">
              <a:spcBef>
                <a:spcPts val="0"/>
              </a:spcBef>
              <a:buNone/>
              <a:defRPr sz="1800" b="0" i="0" u="none" strike="noStrike" cap="none">
                <a:solidFill>
                  <a:srgbClr val="009999"/>
                </a:solidFill>
                <a:latin typeface="Verdana"/>
                <a:ea typeface="Verdana"/>
                <a:cs typeface="Verdana"/>
                <a:sym typeface="Verdana"/>
              </a:defRPr>
            </a:lvl7pPr>
            <a:lvl8pPr marL="0" marR="0" lvl="7" indent="0" algn="ctr" rtl="0">
              <a:spcBef>
                <a:spcPts val="0"/>
              </a:spcBef>
              <a:buNone/>
              <a:defRPr sz="1800" b="0" i="0" u="none" strike="noStrike" cap="none">
                <a:solidFill>
                  <a:srgbClr val="009999"/>
                </a:solidFill>
                <a:latin typeface="Verdana"/>
                <a:ea typeface="Verdana"/>
                <a:cs typeface="Verdana"/>
                <a:sym typeface="Verdana"/>
              </a:defRPr>
            </a:lvl8pPr>
            <a:lvl9pPr marL="0" marR="0" lvl="8" indent="0" algn="ctr" rtl="0">
              <a:spcBef>
                <a:spcPts val="0"/>
              </a:spcBef>
              <a:buNone/>
              <a:defRPr sz="1800" b="0" i="0" u="none" strike="noStrike" cap="none">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14" name="Google Shape;14;p1"/>
          <p:cNvSpPr txBox="1">
            <a:spLocks noGrp="1"/>
          </p:cNvSpPr>
          <p:nvPr>
            <p:ph type="ftr" idx="11"/>
          </p:nvPr>
        </p:nvSpPr>
        <p:spPr>
          <a:xfrm>
            <a:off x="649288" y="6481911"/>
            <a:ext cx="62991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8" r:id="rId9"/>
    <p:sldLayoutId id="2147483659" r:id="rId10"/>
    <p:sldLayoutId id="2147483660" r:id="rId11"/>
    <p:sldLayoutId id="2147483661" r:id="rId12"/>
    <p:sldLayoutId id="2147483662" r:id="rId13"/>
    <p:sldLayoutId id="2147483663" r:id="rId14"/>
    <p:sldLayoutId id="2147483666" r:id="rId15"/>
    <p:sldLayoutId id="2147483667"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6"/>
        <p:cNvGrpSpPr/>
        <p:nvPr/>
      </p:nvGrpSpPr>
      <p:grpSpPr>
        <a:xfrm>
          <a:off x="0" y="0"/>
          <a:ext cx="0" cy="0"/>
          <a:chOff x="0" y="0"/>
          <a:chExt cx="0" cy="0"/>
        </a:xfrm>
      </p:grpSpPr>
      <p:sp>
        <p:nvSpPr>
          <p:cNvPr id="467" name="Google Shape;467;p66"/>
          <p:cNvSpPr txBox="1">
            <a:spLocks noGrp="1"/>
          </p:cNvSpPr>
          <p:nvPr>
            <p:ph type="title"/>
          </p:nvPr>
        </p:nvSpPr>
        <p:spPr>
          <a:xfrm>
            <a:off x="971600" y="274638"/>
            <a:ext cx="76200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468" name="Google Shape;468;p66"/>
          <p:cNvSpPr txBox="1">
            <a:spLocks noGrp="1"/>
          </p:cNvSpPr>
          <p:nvPr>
            <p:ph type="body" idx="1"/>
          </p:nvPr>
        </p:nvSpPr>
        <p:spPr>
          <a:xfrm>
            <a:off x="984448" y="1600200"/>
            <a:ext cx="7620000" cy="4800600"/>
          </a:xfrm>
          <a:prstGeom prst="rect">
            <a:avLst/>
          </a:prstGeom>
          <a:noFill/>
          <a:ln>
            <a:noFill/>
          </a:ln>
        </p:spPr>
        <p:txBody>
          <a:bodyPr spcFirstLastPara="1" wrap="square" lIns="91425" tIns="45700" rIns="91425" bIns="45700"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469" name="Google Shape;469;p66"/>
          <p:cNvSpPr/>
          <p:nvPr/>
        </p:nvSpPr>
        <p:spPr>
          <a:xfrm>
            <a:off x="-22817" y="0"/>
            <a:ext cx="685800" cy="6859800"/>
          </a:xfrm>
          <a:prstGeom prst="rect">
            <a:avLst/>
          </a:prstGeom>
          <a:solidFill>
            <a:srgbClr val="00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470" name="Google Shape;470;p66"/>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009999"/>
                </a:solidFill>
                <a:latin typeface="Verdana"/>
                <a:ea typeface="Verdana"/>
                <a:cs typeface="Verdana"/>
                <a:sym typeface="Verdana"/>
              </a:defRPr>
            </a:lvl1pPr>
            <a:lvl2pPr marL="0" marR="0" lvl="1" indent="0" algn="ctr" rtl="0">
              <a:spcBef>
                <a:spcPts val="0"/>
              </a:spcBef>
              <a:buNone/>
              <a:defRPr sz="1800" b="0" i="0" u="none" strike="noStrike" cap="none">
                <a:solidFill>
                  <a:srgbClr val="009999"/>
                </a:solidFill>
                <a:latin typeface="Verdana"/>
                <a:ea typeface="Verdana"/>
                <a:cs typeface="Verdana"/>
                <a:sym typeface="Verdana"/>
              </a:defRPr>
            </a:lvl2pPr>
            <a:lvl3pPr marL="0" marR="0" lvl="2" indent="0" algn="ctr" rtl="0">
              <a:spcBef>
                <a:spcPts val="0"/>
              </a:spcBef>
              <a:buNone/>
              <a:defRPr sz="1800" b="0" i="0" u="none" strike="noStrike" cap="none">
                <a:solidFill>
                  <a:srgbClr val="009999"/>
                </a:solidFill>
                <a:latin typeface="Verdana"/>
                <a:ea typeface="Verdana"/>
                <a:cs typeface="Verdana"/>
                <a:sym typeface="Verdana"/>
              </a:defRPr>
            </a:lvl3pPr>
            <a:lvl4pPr marL="0" marR="0" lvl="3" indent="0" algn="ctr" rtl="0">
              <a:spcBef>
                <a:spcPts val="0"/>
              </a:spcBef>
              <a:buNone/>
              <a:defRPr sz="1800" b="0" i="0" u="none" strike="noStrike" cap="none">
                <a:solidFill>
                  <a:srgbClr val="009999"/>
                </a:solidFill>
                <a:latin typeface="Verdana"/>
                <a:ea typeface="Verdana"/>
                <a:cs typeface="Verdana"/>
                <a:sym typeface="Verdana"/>
              </a:defRPr>
            </a:lvl4pPr>
            <a:lvl5pPr marL="0" marR="0" lvl="4" indent="0" algn="ctr" rtl="0">
              <a:spcBef>
                <a:spcPts val="0"/>
              </a:spcBef>
              <a:buNone/>
              <a:defRPr sz="1800" b="0" i="0" u="none" strike="noStrike" cap="none">
                <a:solidFill>
                  <a:srgbClr val="009999"/>
                </a:solidFill>
                <a:latin typeface="Verdana"/>
                <a:ea typeface="Verdana"/>
                <a:cs typeface="Verdana"/>
                <a:sym typeface="Verdana"/>
              </a:defRPr>
            </a:lvl5pPr>
            <a:lvl6pPr marL="0" marR="0" lvl="5" indent="0" algn="ctr" rtl="0">
              <a:spcBef>
                <a:spcPts val="0"/>
              </a:spcBef>
              <a:buNone/>
              <a:defRPr sz="1800" b="0" i="0" u="none" strike="noStrike" cap="none">
                <a:solidFill>
                  <a:srgbClr val="009999"/>
                </a:solidFill>
                <a:latin typeface="Verdana"/>
                <a:ea typeface="Verdana"/>
                <a:cs typeface="Verdana"/>
                <a:sym typeface="Verdana"/>
              </a:defRPr>
            </a:lvl6pPr>
            <a:lvl7pPr marL="0" marR="0" lvl="6" indent="0" algn="ctr" rtl="0">
              <a:spcBef>
                <a:spcPts val="0"/>
              </a:spcBef>
              <a:buNone/>
              <a:defRPr sz="1800" b="0" i="0" u="none" strike="noStrike" cap="none">
                <a:solidFill>
                  <a:srgbClr val="009999"/>
                </a:solidFill>
                <a:latin typeface="Verdana"/>
                <a:ea typeface="Verdana"/>
                <a:cs typeface="Verdana"/>
                <a:sym typeface="Verdana"/>
              </a:defRPr>
            </a:lvl7pPr>
            <a:lvl8pPr marL="0" marR="0" lvl="7" indent="0" algn="ctr" rtl="0">
              <a:spcBef>
                <a:spcPts val="0"/>
              </a:spcBef>
              <a:buNone/>
              <a:defRPr sz="1800" b="0" i="0" u="none" strike="noStrike" cap="none">
                <a:solidFill>
                  <a:srgbClr val="009999"/>
                </a:solidFill>
                <a:latin typeface="Verdana"/>
                <a:ea typeface="Verdana"/>
                <a:cs typeface="Verdana"/>
                <a:sym typeface="Verdana"/>
              </a:defRPr>
            </a:lvl8pPr>
            <a:lvl9pPr marL="0" marR="0" lvl="8" indent="0" algn="ctr" rtl="0">
              <a:spcBef>
                <a:spcPts val="0"/>
              </a:spcBef>
              <a:buNone/>
              <a:defRPr sz="1800" b="0" i="0" u="none" strike="noStrike" cap="none">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471" name="Google Shape;471;p66"/>
          <p:cNvSpPr txBox="1">
            <a:spLocks noGrp="1"/>
          </p:cNvSpPr>
          <p:nvPr>
            <p:ph type="ftr" idx="11"/>
          </p:nvPr>
        </p:nvSpPr>
        <p:spPr>
          <a:xfrm>
            <a:off x="649288" y="6481911"/>
            <a:ext cx="6299100" cy="3747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009999"/>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72" name="Google Shape;472;p66"/>
          <p:cNvSpPr txBox="1">
            <a:spLocks noGrp="1"/>
          </p:cNvSpPr>
          <p:nvPr>
            <p:ph type="dt" idx="10"/>
          </p:nvPr>
        </p:nvSpPr>
        <p:spPr>
          <a:xfrm rot="-5400000">
            <a:off x="-912843" y="5303549"/>
            <a:ext cx="2438400" cy="3657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78"/>
        <p:cNvGrpSpPr/>
        <p:nvPr/>
      </p:nvGrpSpPr>
      <p:grpSpPr>
        <a:xfrm>
          <a:off x="0" y="0"/>
          <a:ext cx="0" cy="0"/>
          <a:chOff x="0" y="0"/>
          <a:chExt cx="0" cy="0"/>
        </a:xfrm>
      </p:grpSpPr>
      <p:sp>
        <p:nvSpPr>
          <p:cNvPr id="579" name="Google Shape;579;p83"/>
          <p:cNvSpPr txBox="1">
            <a:spLocks noGrp="1"/>
          </p:cNvSpPr>
          <p:nvPr>
            <p:ph type="title"/>
          </p:nvPr>
        </p:nvSpPr>
        <p:spPr>
          <a:xfrm>
            <a:off x="971600" y="274638"/>
            <a:ext cx="7620000" cy="11430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4600"/>
              <a:buFont typeface="Verdana"/>
              <a:buNone/>
              <a:defRPr sz="4600" b="0" i="0" u="none" strike="noStrike" cap="none">
                <a:solidFill>
                  <a:schemeClr val="dk1"/>
                </a:solidFill>
                <a:latin typeface="Verdana"/>
                <a:ea typeface="Verdana"/>
                <a:cs typeface="Verdana"/>
                <a:sym typeface="Verdana"/>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580" name="Google Shape;580;p83"/>
          <p:cNvSpPr txBox="1">
            <a:spLocks noGrp="1"/>
          </p:cNvSpPr>
          <p:nvPr>
            <p:ph type="body" idx="1"/>
          </p:nvPr>
        </p:nvSpPr>
        <p:spPr>
          <a:xfrm>
            <a:off x="984448" y="1600200"/>
            <a:ext cx="7620000" cy="4800600"/>
          </a:xfrm>
          <a:prstGeom prst="rect">
            <a:avLst/>
          </a:prstGeom>
          <a:noFill/>
          <a:ln>
            <a:noFill/>
          </a:ln>
        </p:spPr>
        <p:txBody>
          <a:bodyPr spcFirstLastPara="1" wrap="square" lIns="91425" tIns="91425" rIns="91425" bIns="91425" anchor="t" anchorCtr="0">
            <a:no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Verdana"/>
                <a:ea typeface="Verdana"/>
                <a:cs typeface="Verdana"/>
                <a:sym typeface="Verdana"/>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Verdana"/>
                <a:ea typeface="Verdana"/>
                <a:cs typeface="Verdana"/>
                <a:sym typeface="Verdana"/>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Verdana"/>
                <a:ea typeface="Verdana"/>
                <a:cs typeface="Verdana"/>
                <a:sym typeface="Verdana"/>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Verdana"/>
                <a:ea typeface="Verdana"/>
                <a:cs typeface="Verdana"/>
                <a:sym typeface="Verdana"/>
              </a:defRPr>
            </a:lvl9pPr>
          </a:lstStyle>
          <a:p>
            <a:endParaRPr/>
          </a:p>
        </p:txBody>
      </p:sp>
      <p:sp>
        <p:nvSpPr>
          <p:cNvPr id="581" name="Google Shape;581;p83"/>
          <p:cNvSpPr/>
          <p:nvPr/>
        </p:nvSpPr>
        <p:spPr>
          <a:xfrm>
            <a:off x="0" y="-1728"/>
            <a:ext cx="685800" cy="6959100"/>
          </a:xfrm>
          <a:prstGeom prst="rect">
            <a:avLst/>
          </a:prstGeom>
          <a:solidFill>
            <a:srgbClr val="0099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sp>
        <p:nvSpPr>
          <p:cNvPr id="582" name="Google Shape;582;p83"/>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009999"/>
                </a:solidFill>
                <a:latin typeface="Verdana"/>
                <a:ea typeface="Verdana"/>
                <a:cs typeface="Verdana"/>
                <a:sym typeface="Verdana"/>
              </a:defRPr>
            </a:lvl1pPr>
            <a:lvl2pPr marL="0" marR="0" lvl="1" indent="0" algn="ctr" rtl="0">
              <a:spcBef>
                <a:spcPts val="0"/>
              </a:spcBef>
              <a:buNone/>
              <a:defRPr sz="1800" b="0" i="0" u="none" strike="noStrike" cap="none">
                <a:solidFill>
                  <a:srgbClr val="009999"/>
                </a:solidFill>
                <a:latin typeface="Verdana"/>
                <a:ea typeface="Verdana"/>
                <a:cs typeface="Verdana"/>
                <a:sym typeface="Verdana"/>
              </a:defRPr>
            </a:lvl2pPr>
            <a:lvl3pPr marL="0" marR="0" lvl="2" indent="0" algn="ctr" rtl="0">
              <a:spcBef>
                <a:spcPts val="0"/>
              </a:spcBef>
              <a:buNone/>
              <a:defRPr sz="1800" b="0" i="0" u="none" strike="noStrike" cap="none">
                <a:solidFill>
                  <a:srgbClr val="009999"/>
                </a:solidFill>
                <a:latin typeface="Verdana"/>
                <a:ea typeface="Verdana"/>
                <a:cs typeface="Verdana"/>
                <a:sym typeface="Verdana"/>
              </a:defRPr>
            </a:lvl3pPr>
            <a:lvl4pPr marL="0" marR="0" lvl="3" indent="0" algn="ctr" rtl="0">
              <a:spcBef>
                <a:spcPts val="0"/>
              </a:spcBef>
              <a:buNone/>
              <a:defRPr sz="1800" b="0" i="0" u="none" strike="noStrike" cap="none">
                <a:solidFill>
                  <a:srgbClr val="009999"/>
                </a:solidFill>
                <a:latin typeface="Verdana"/>
                <a:ea typeface="Verdana"/>
                <a:cs typeface="Verdana"/>
                <a:sym typeface="Verdana"/>
              </a:defRPr>
            </a:lvl4pPr>
            <a:lvl5pPr marL="0" marR="0" lvl="4" indent="0" algn="ctr" rtl="0">
              <a:spcBef>
                <a:spcPts val="0"/>
              </a:spcBef>
              <a:buNone/>
              <a:defRPr sz="1800" b="0" i="0" u="none" strike="noStrike" cap="none">
                <a:solidFill>
                  <a:srgbClr val="009999"/>
                </a:solidFill>
                <a:latin typeface="Verdana"/>
                <a:ea typeface="Verdana"/>
                <a:cs typeface="Verdana"/>
                <a:sym typeface="Verdana"/>
              </a:defRPr>
            </a:lvl5pPr>
            <a:lvl6pPr marL="0" marR="0" lvl="5" indent="0" algn="ctr" rtl="0">
              <a:spcBef>
                <a:spcPts val="0"/>
              </a:spcBef>
              <a:buNone/>
              <a:defRPr sz="1800" b="0" i="0" u="none" strike="noStrike" cap="none">
                <a:solidFill>
                  <a:srgbClr val="009999"/>
                </a:solidFill>
                <a:latin typeface="Verdana"/>
                <a:ea typeface="Verdana"/>
                <a:cs typeface="Verdana"/>
                <a:sym typeface="Verdana"/>
              </a:defRPr>
            </a:lvl6pPr>
            <a:lvl7pPr marL="0" marR="0" lvl="6" indent="0" algn="ctr" rtl="0">
              <a:spcBef>
                <a:spcPts val="0"/>
              </a:spcBef>
              <a:buNone/>
              <a:defRPr sz="1800" b="0" i="0" u="none" strike="noStrike" cap="none">
                <a:solidFill>
                  <a:srgbClr val="009999"/>
                </a:solidFill>
                <a:latin typeface="Verdana"/>
                <a:ea typeface="Verdana"/>
                <a:cs typeface="Verdana"/>
                <a:sym typeface="Verdana"/>
              </a:defRPr>
            </a:lvl7pPr>
            <a:lvl8pPr marL="0" marR="0" lvl="7" indent="0" algn="ctr" rtl="0">
              <a:spcBef>
                <a:spcPts val="0"/>
              </a:spcBef>
              <a:buNone/>
              <a:defRPr sz="1800" b="0" i="0" u="none" strike="noStrike" cap="none">
                <a:solidFill>
                  <a:srgbClr val="009999"/>
                </a:solidFill>
                <a:latin typeface="Verdana"/>
                <a:ea typeface="Verdana"/>
                <a:cs typeface="Verdana"/>
                <a:sym typeface="Verdana"/>
              </a:defRPr>
            </a:lvl8pPr>
            <a:lvl9pPr marL="0" marR="0" lvl="8" indent="0" algn="ctr" rtl="0">
              <a:spcBef>
                <a:spcPts val="0"/>
              </a:spcBef>
              <a:buNone/>
              <a:defRPr sz="1800" b="0" i="0" u="none" strike="noStrike" cap="none">
                <a:solidFill>
                  <a:srgbClr val="009999"/>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sp>
        <p:nvSpPr>
          <p:cNvPr id="583" name="Google Shape;583;p83"/>
          <p:cNvSpPr txBox="1">
            <a:spLocks noGrp="1"/>
          </p:cNvSpPr>
          <p:nvPr>
            <p:ph type="ftr" idx="11"/>
          </p:nvPr>
        </p:nvSpPr>
        <p:spPr>
          <a:xfrm>
            <a:off x="649288" y="6481911"/>
            <a:ext cx="6299100" cy="374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009999"/>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84" name="Google Shape;584;p83"/>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Tree>
  </p:cSld>
  <p:clrMap bg1="lt1" tx1="dk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 id="2147483744"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124"/>
          <p:cNvSpPr txBox="1">
            <a:spLocks noGrp="1"/>
          </p:cNvSpPr>
          <p:nvPr>
            <p:ph type="subTitle" idx="1"/>
          </p:nvPr>
        </p:nvSpPr>
        <p:spPr>
          <a:xfrm>
            <a:off x="809434" y="3121533"/>
            <a:ext cx="6461700" cy="1066800"/>
          </a:xfrm>
          <a:prstGeom prst="rect">
            <a:avLst/>
          </a:prstGeom>
        </p:spPr>
        <p:txBody>
          <a:bodyPr spcFirstLastPara="1" wrap="square" lIns="91425" tIns="91425" rIns="91425" bIns="91425" anchor="t" anchorCtr="0">
            <a:noAutofit/>
          </a:bodyPr>
          <a:lstStyle/>
          <a:p>
            <a:pPr marL="0" lvl="0" indent="0" algn="l" rtl="0">
              <a:spcBef>
                <a:spcPts val="400"/>
              </a:spcBef>
              <a:spcAft>
                <a:spcPts val="0"/>
              </a:spcAft>
              <a:buNone/>
            </a:pPr>
            <a:endParaRPr sz="1800" b="1" dirty="0"/>
          </a:p>
          <a:p>
            <a:r>
              <a:rPr lang="en-US" sz="1800" b="1" dirty="0"/>
              <a:t>Using R for decision modeling in health technology assessment.</a:t>
            </a:r>
            <a:endParaRPr lang="en-US" sz="1800" dirty="0"/>
          </a:p>
          <a:p>
            <a:endParaRPr lang="en-US" sz="1800" dirty="0"/>
          </a:p>
          <a:p>
            <a:r>
              <a:rPr lang="en-US" sz="1800" dirty="0"/>
              <a:t>CE16 NIHES</a:t>
            </a:r>
          </a:p>
          <a:p>
            <a:r>
              <a:rPr lang="en-US" sz="1800" dirty="0"/>
              <a:t>February, 2020</a:t>
            </a:r>
          </a:p>
          <a:p>
            <a:pPr marL="0" lvl="0" indent="0" algn="l" rtl="0">
              <a:spcBef>
                <a:spcPts val="400"/>
              </a:spcBef>
              <a:spcAft>
                <a:spcPts val="0"/>
              </a:spcAft>
              <a:buNone/>
            </a:pPr>
            <a:endParaRPr dirty="0"/>
          </a:p>
          <a:p>
            <a:pPr marL="0" lvl="0" indent="0" algn="l" rtl="0">
              <a:spcBef>
                <a:spcPts val="400"/>
              </a:spcBef>
              <a:spcAft>
                <a:spcPts val="0"/>
              </a:spcAft>
              <a:buNone/>
            </a:pPr>
            <a:endParaRPr dirty="0"/>
          </a:p>
          <a:p>
            <a:pPr marL="0" lvl="0" indent="0" algn="l" rtl="0">
              <a:spcBef>
                <a:spcPts val="400"/>
              </a:spcBef>
              <a:spcAft>
                <a:spcPts val="0"/>
              </a:spcAft>
              <a:buNone/>
            </a:pPr>
            <a:br>
              <a:rPr lang="nl-NL" dirty="0"/>
            </a:br>
            <a:endParaRPr dirty="0"/>
          </a:p>
        </p:txBody>
      </p:sp>
      <p:sp>
        <p:nvSpPr>
          <p:cNvPr id="876" name="Google Shape;876;p124"/>
          <p:cNvSpPr txBox="1">
            <a:spLocks noGrp="1"/>
          </p:cNvSpPr>
          <p:nvPr>
            <p:ph type="ctrTitle"/>
          </p:nvPr>
        </p:nvSpPr>
        <p:spPr>
          <a:xfrm>
            <a:off x="1786800" y="806600"/>
            <a:ext cx="7357200" cy="23244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Clr>
                <a:srgbClr val="000000"/>
              </a:buClr>
              <a:buSzPts val="1100"/>
              <a:buFont typeface="Arial"/>
              <a:buNone/>
            </a:pPr>
            <a:r>
              <a:rPr lang="nl-NL" sz="3600" dirty="0" err="1"/>
              <a:t>Microsimulation</a:t>
            </a:r>
            <a:r>
              <a:rPr lang="nl-NL" sz="3600" dirty="0"/>
              <a:t> </a:t>
            </a:r>
            <a:r>
              <a:rPr lang="nl-NL" sz="3600" dirty="0" err="1"/>
              <a:t>modeling</a:t>
            </a:r>
            <a:r>
              <a:rPr lang="nl-NL" sz="3600" dirty="0"/>
              <a:t> in R</a:t>
            </a:r>
            <a:endParaRPr sz="3600" dirty="0"/>
          </a:p>
        </p:txBody>
      </p:sp>
      <p:sp>
        <p:nvSpPr>
          <p:cNvPr id="877" name="Google Shape;877;p124"/>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sp>
        <p:nvSpPr>
          <p:cNvPr id="1110" name="Google Shape;1110;p141"/>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Efficiency in Microsimulation</a:t>
            </a:r>
            <a:endParaRPr sz="4000"/>
          </a:p>
        </p:txBody>
      </p:sp>
      <p:sp>
        <p:nvSpPr>
          <p:cNvPr id="1111" name="Google Shape;1111;p141"/>
          <p:cNvSpPr txBox="1">
            <a:spLocks noGrp="1"/>
          </p:cNvSpPr>
          <p:nvPr>
            <p:ph type="body" idx="1"/>
          </p:nvPr>
        </p:nvSpPr>
        <p:spPr>
          <a:xfrm>
            <a:off x="840432" y="1417638"/>
            <a:ext cx="7620000" cy="5150400"/>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2200"/>
              <a:buChar char="•"/>
            </a:pPr>
            <a:r>
              <a:rPr lang="nl-NL"/>
              <a:t>”Batch process” individual at each time step    (one for-loops)</a:t>
            </a:r>
            <a:endParaRPr/>
          </a:p>
          <a:p>
            <a:pPr marL="640080" lvl="1" indent="-101600" algn="l" rtl="0">
              <a:spcBef>
                <a:spcPts val="1600"/>
              </a:spcBef>
              <a:spcAft>
                <a:spcPts val="0"/>
              </a:spcAft>
              <a:buSzPts val="2000"/>
              <a:buNone/>
            </a:pPr>
            <a:endParaRPr/>
          </a:p>
          <a:p>
            <a:pPr marL="640080" lvl="1" indent="-101600" algn="l" rtl="0">
              <a:spcBef>
                <a:spcPts val="1600"/>
              </a:spcBef>
              <a:spcAft>
                <a:spcPts val="0"/>
              </a:spcAft>
              <a:buSzPts val="2000"/>
              <a:buNone/>
            </a:pPr>
            <a:endParaRPr/>
          </a:p>
          <a:p>
            <a:pPr marL="640080" lvl="1" indent="-101600" algn="l" rtl="0">
              <a:spcBef>
                <a:spcPts val="1600"/>
              </a:spcBef>
              <a:spcAft>
                <a:spcPts val="0"/>
              </a:spcAft>
              <a:buSzPts val="2000"/>
              <a:buNone/>
            </a:pPr>
            <a:endParaRPr/>
          </a:p>
          <a:p>
            <a:pPr marL="640080" lvl="1" indent="-101600" algn="l" rtl="0">
              <a:spcBef>
                <a:spcPts val="1600"/>
              </a:spcBef>
              <a:spcAft>
                <a:spcPts val="0"/>
              </a:spcAft>
              <a:buSzPts val="2000"/>
              <a:buNone/>
            </a:pPr>
            <a:endParaRPr/>
          </a:p>
          <a:p>
            <a:pPr marL="640080" lvl="1" indent="-101600" algn="l" rtl="0">
              <a:spcBef>
                <a:spcPts val="1600"/>
              </a:spcBef>
              <a:spcAft>
                <a:spcPts val="0"/>
              </a:spcAft>
              <a:buSzPts val="2000"/>
              <a:buNone/>
            </a:pPr>
            <a:endParaRPr/>
          </a:p>
          <a:p>
            <a:pPr marL="640080" lvl="1" indent="-101600" algn="l" rtl="0">
              <a:spcBef>
                <a:spcPts val="1600"/>
              </a:spcBef>
              <a:spcAft>
                <a:spcPts val="0"/>
              </a:spcAft>
              <a:buSzPts val="2000"/>
              <a:buNone/>
            </a:pPr>
            <a:endParaRPr/>
          </a:p>
          <a:p>
            <a:pPr marL="640080" lvl="1" indent="-101600" algn="l" rtl="0">
              <a:spcBef>
                <a:spcPts val="1600"/>
              </a:spcBef>
              <a:spcAft>
                <a:spcPts val="0"/>
              </a:spcAft>
              <a:buSzPts val="2000"/>
              <a:buNone/>
            </a:pPr>
            <a:endParaRPr/>
          </a:p>
          <a:p>
            <a:pPr marL="342900" lvl="0" indent="0" algn="l" rtl="0">
              <a:spcBef>
                <a:spcPts val="1640"/>
              </a:spcBef>
              <a:spcAft>
                <a:spcPts val="0"/>
              </a:spcAft>
              <a:buNone/>
            </a:pPr>
            <a:endParaRPr/>
          </a:p>
          <a:p>
            <a:pPr marL="342900" lvl="0" indent="-88900" algn="l" rtl="0">
              <a:spcBef>
                <a:spcPts val="1640"/>
              </a:spcBef>
              <a:spcAft>
                <a:spcPts val="0"/>
              </a:spcAft>
              <a:buSzPts val="2200"/>
              <a:buNone/>
            </a:pPr>
            <a:endParaRPr/>
          </a:p>
          <a:p>
            <a:pPr marL="342900" lvl="0" indent="-88900" algn="l" rtl="0">
              <a:spcBef>
                <a:spcPts val="1640"/>
              </a:spcBef>
              <a:spcAft>
                <a:spcPts val="0"/>
              </a:spcAft>
              <a:buSzPts val="2200"/>
              <a:buNone/>
            </a:pPr>
            <a:endParaRPr/>
          </a:p>
          <a:p>
            <a:pPr marL="342900" lvl="0" indent="-88900" algn="l" rtl="0">
              <a:spcBef>
                <a:spcPts val="440"/>
              </a:spcBef>
              <a:spcAft>
                <a:spcPts val="0"/>
              </a:spcAft>
              <a:buSzPts val="2200"/>
              <a:buNone/>
            </a:pPr>
            <a:endParaRPr/>
          </a:p>
          <a:p>
            <a:pPr marL="342900" lvl="0" indent="-88900" algn="l" rtl="0">
              <a:spcBef>
                <a:spcPts val="440"/>
              </a:spcBef>
              <a:spcAft>
                <a:spcPts val="0"/>
              </a:spcAft>
              <a:buSzPts val="2200"/>
              <a:buNone/>
            </a:pPr>
            <a:endParaRPr/>
          </a:p>
          <a:p>
            <a:pPr marL="342900" lvl="0" indent="-88900" algn="l" rtl="0">
              <a:spcBef>
                <a:spcPts val="440"/>
              </a:spcBef>
              <a:spcAft>
                <a:spcPts val="0"/>
              </a:spcAft>
              <a:buSzPts val="2200"/>
              <a:buNone/>
            </a:pPr>
            <a:endParaRPr/>
          </a:p>
          <a:p>
            <a:pPr marL="342900" lvl="0" indent="-88900" algn="l" rtl="0">
              <a:spcBef>
                <a:spcPts val="440"/>
              </a:spcBef>
              <a:spcAft>
                <a:spcPts val="0"/>
              </a:spcAft>
              <a:buSzPts val="2200"/>
              <a:buNone/>
            </a:pPr>
            <a:endParaRPr/>
          </a:p>
        </p:txBody>
      </p:sp>
      <p:sp>
        <p:nvSpPr>
          <p:cNvPr id="1112" name="Google Shape;1112;p141"/>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10</a:t>
            </a:fld>
            <a:endParaRPr/>
          </a:p>
        </p:txBody>
      </p:sp>
      <p:grpSp>
        <p:nvGrpSpPr>
          <p:cNvPr id="1113" name="Google Shape;1113;p141"/>
          <p:cNvGrpSpPr/>
          <p:nvPr/>
        </p:nvGrpSpPr>
        <p:grpSpPr>
          <a:xfrm>
            <a:off x="2145543" y="2792304"/>
            <a:ext cx="300518" cy="817563"/>
            <a:chOff x="4314" y="3281"/>
            <a:chExt cx="355" cy="966"/>
          </a:xfrm>
        </p:grpSpPr>
        <p:sp>
          <p:nvSpPr>
            <p:cNvPr id="1114" name="Google Shape;1114;p141"/>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15" name="Google Shape;1115;p141"/>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16" name="Google Shape;1116;p141"/>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17" name="Google Shape;1117;p141"/>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18" name="Google Shape;1118;p141"/>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19" name="Google Shape;1119;p141"/>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120" name="Google Shape;1120;p141"/>
          <p:cNvSpPr txBox="1"/>
          <p:nvPr/>
        </p:nvSpPr>
        <p:spPr>
          <a:xfrm>
            <a:off x="1289349" y="3007850"/>
            <a:ext cx="7080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grpSp>
        <p:nvGrpSpPr>
          <p:cNvPr id="1121" name="Google Shape;1121;p141"/>
          <p:cNvGrpSpPr/>
          <p:nvPr/>
        </p:nvGrpSpPr>
        <p:grpSpPr>
          <a:xfrm>
            <a:off x="1226950" y="3774199"/>
            <a:ext cx="1219111" cy="817563"/>
            <a:chOff x="762912" y="4644567"/>
            <a:chExt cx="1219111" cy="817563"/>
          </a:xfrm>
        </p:grpSpPr>
        <p:grpSp>
          <p:nvGrpSpPr>
            <p:cNvPr id="1122" name="Google Shape;1122;p141"/>
            <p:cNvGrpSpPr/>
            <p:nvPr/>
          </p:nvGrpSpPr>
          <p:grpSpPr>
            <a:xfrm>
              <a:off x="1681505" y="4644567"/>
              <a:ext cx="300518" cy="817563"/>
              <a:chOff x="4314" y="3281"/>
              <a:chExt cx="355" cy="966"/>
            </a:xfrm>
          </p:grpSpPr>
          <p:sp>
            <p:nvSpPr>
              <p:cNvPr id="1123" name="Google Shape;1123;p141"/>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24" name="Google Shape;1124;p141"/>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25" name="Google Shape;1125;p141"/>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26" name="Google Shape;1126;p141"/>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27" name="Google Shape;1127;p141"/>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28" name="Google Shape;1128;p141"/>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129" name="Google Shape;1129;p141"/>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1130" name="Google Shape;1130;p141"/>
          <p:cNvGrpSpPr/>
          <p:nvPr/>
        </p:nvGrpSpPr>
        <p:grpSpPr>
          <a:xfrm>
            <a:off x="925627" y="4784137"/>
            <a:ext cx="1520434" cy="817563"/>
            <a:chOff x="514151" y="5654505"/>
            <a:chExt cx="1520434" cy="817563"/>
          </a:xfrm>
        </p:grpSpPr>
        <p:grpSp>
          <p:nvGrpSpPr>
            <p:cNvPr id="1131" name="Google Shape;1131;p141"/>
            <p:cNvGrpSpPr/>
            <p:nvPr/>
          </p:nvGrpSpPr>
          <p:grpSpPr>
            <a:xfrm>
              <a:off x="1734067" y="5654505"/>
              <a:ext cx="300518" cy="817563"/>
              <a:chOff x="4314" y="3281"/>
              <a:chExt cx="355" cy="966"/>
            </a:xfrm>
          </p:grpSpPr>
          <p:sp>
            <p:nvSpPr>
              <p:cNvPr id="1132" name="Google Shape;1132;p141"/>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33" name="Google Shape;1133;p141"/>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34" name="Google Shape;1134;p141"/>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35" name="Google Shape;1135;p141"/>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36" name="Google Shape;1136;p141"/>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37" name="Google Shape;1137;p141"/>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138" name="Google Shape;1138;p141"/>
            <p:cNvSpPr txBox="1"/>
            <p:nvPr/>
          </p:nvSpPr>
          <p:spPr>
            <a:xfrm>
              <a:off x="514151" y="5841393"/>
              <a:ext cx="1051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sp>
        <p:nvSpPr>
          <p:cNvPr id="1139" name="Google Shape;1139;p141"/>
          <p:cNvSpPr/>
          <p:nvPr/>
        </p:nvSpPr>
        <p:spPr>
          <a:xfrm>
            <a:off x="2775118" y="2995533"/>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140" name="Google Shape;1140;p141"/>
          <p:cNvSpPr/>
          <p:nvPr/>
        </p:nvSpPr>
        <p:spPr>
          <a:xfrm>
            <a:off x="3232318" y="2995533"/>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141" name="Google Shape;1141;p141"/>
          <p:cNvSpPr/>
          <p:nvPr/>
        </p:nvSpPr>
        <p:spPr>
          <a:xfrm>
            <a:off x="3689518" y="2995533"/>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142" name="Google Shape;1142;p141"/>
          <p:cNvSpPr/>
          <p:nvPr/>
        </p:nvSpPr>
        <p:spPr>
          <a:xfrm>
            <a:off x="4160860" y="2995533"/>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143" name="Google Shape;1143;p141"/>
          <p:cNvSpPr/>
          <p:nvPr/>
        </p:nvSpPr>
        <p:spPr>
          <a:xfrm>
            <a:off x="5989660" y="2995533"/>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144" name="Google Shape;1144;p141"/>
          <p:cNvSpPr/>
          <p:nvPr/>
        </p:nvSpPr>
        <p:spPr>
          <a:xfrm>
            <a:off x="6446860" y="2995533"/>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145" name="Google Shape;1145;p141"/>
          <p:cNvSpPr/>
          <p:nvPr/>
        </p:nvSpPr>
        <p:spPr>
          <a:xfrm>
            <a:off x="6896970" y="2995533"/>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146" name="Google Shape;1146;p141"/>
          <p:cNvSpPr/>
          <p:nvPr/>
        </p:nvSpPr>
        <p:spPr>
          <a:xfrm>
            <a:off x="4618060" y="2995533"/>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147" name="Google Shape;1147;p141"/>
          <p:cNvSpPr/>
          <p:nvPr/>
        </p:nvSpPr>
        <p:spPr>
          <a:xfrm>
            <a:off x="5075260" y="2995533"/>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148" name="Google Shape;1148;p141"/>
          <p:cNvSpPr/>
          <p:nvPr/>
        </p:nvSpPr>
        <p:spPr>
          <a:xfrm>
            <a:off x="5532460" y="2995533"/>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149" name="Google Shape;1149;p141"/>
          <p:cNvSpPr/>
          <p:nvPr/>
        </p:nvSpPr>
        <p:spPr>
          <a:xfrm>
            <a:off x="2775118" y="405170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150" name="Google Shape;1150;p141"/>
          <p:cNvSpPr/>
          <p:nvPr/>
        </p:nvSpPr>
        <p:spPr>
          <a:xfrm>
            <a:off x="3232318" y="405170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151" name="Google Shape;1151;p141"/>
          <p:cNvSpPr/>
          <p:nvPr/>
        </p:nvSpPr>
        <p:spPr>
          <a:xfrm>
            <a:off x="3689518" y="405170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152" name="Google Shape;1152;p141"/>
          <p:cNvSpPr/>
          <p:nvPr/>
        </p:nvSpPr>
        <p:spPr>
          <a:xfrm>
            <a:off x="4160860" y="405170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153" name="Google Shape;1153;p141"/>
          <p:cNvSpPr/>
          <p:nvPr/>
        </p:nvSpPr>
        <p:spPr>
          <a:xfrm>
            <a:off x="5989660" y="4051709"/>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154" name="Google Shape;1154;p141"/>
          <p:cNvSpPr/>
          <p:nvPr/>
        </p:nvSpPr>
        <p:spPr>
          <a:xfrm>
            <a:off x="6446860" y="4051709"/>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155" name="Google Shape;1155;p141"/>
          <p:cNvSpPr/>
          <p:nvPr/>
        </p:nvSpPr>
        <p:spPr>
          <a:xfrm>
            <a:off x="6896970" y="4051709"/>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156" name="Google Shape;1156;p141"/>
          <p:cNvSpPr/>
          <p:nvPr/>
        </p:nvSpPr>
        <p:spPr>
          <a:xfrm>
            <a:off x="4618060" y="4051709"/>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157" name="Google Shape;1157;p141"/>
          <p:cNvSpPr/>
          <p:nvPr/>
        </p:nvSpPr>
        <p:spPr>
          <a:xfrm>
            <a:off x="5075260" y="4051709"/>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158" name="Google Shape;1158;p141"/>
          <p:cNvSpPr/>
          <p:nvPr/>
        </p:nvSpPr>
        <p:spPr>
          <a:xfrm>
            <a:off x="5532460" y="4051709"/>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159" name="Google Shape;1159;p141"/>
          <p:cNvSpPr/>
          <p:nvPr/>
        </p:nvSpPr>
        <p:spPr>
          <a:xfrm>
            <a:off x="2780417" y="506164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160" name="Google Shape;1160;p141"/>
          <p:cNvSpPr/>
          <p:nvPr/>
        </p:nvSpPr>
        <p:spPr>
          <a:xfrm>
            <a:off x="3237617" y="506164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161" name="Google Shape;1161;p141"/>
          <p:cNvSpPr/>
          <p:nvPr/>
        </p:nvSpPr>
        <p:spPr>
          <a:xfrm>
            <a:off x="3705968" y="506164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162" name="Google Shape;1162;p141"/>
          <p:cNvSpPr/>
          <p:nvPr/>
        </p:nvSpPr>
        <p:spPr>
          <a:xfrm>
            <a:off x="4166159" y="506164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163" name="Google Shape;1163;p141"/>
          <p:cNvSpPr/>
          <p:nvPr/>
        </p:nvSpPr>
        <p:spPr>
          <a:xfrm>
            <a:off x="5994959" y="506164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164" name="Google Shape;1164;p141"/>
          <p:cNvSpPr/>
          <p:nvPr/>
        </p:nvSpPr>
        <p:spPr>
          <a:xfrm>
            <a:off x="6452159" y="506164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165" name="Google Shape;1165;p141"/>
          <p:cNvSpPr/>
          <p:nvPr/>
        </p:nvSpPr>
        <p:spPr>
          <a:xfrm>
            <a:off x="6902269" y="506164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166" name="Google Shape;1166;p141"/>
          <p:cNvSpPr/>
          <p:nvPr/>
        </p:nvSpPr>
        <p:spPr>
          <a:xfrm>
            <a:off x="4623359" y="506164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167" name="Google Shape;1167;p141"/>
          <p:cNvSpPr/>
          <p:nvPr/>
        </p:nvSpPr>
        <p:spPr>
          <a:xfrm>
            <a:off x="5080559" y="506164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168" name="Google Shape;1168;p141"/>
          <p:cNvSpPr/>
          <p:nvPr/>
        </p:nvSpPr>
        <p:spPr>
          <a:xfrm>
            <a:off x="5537759" y="506164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169" name="Google Shape;1169;p141"/>
          <p:cNvSpPr txBox="1"/>
          <p:nvPr/>
        </p:nvSpPr>
        <p:spPr>
          <a:xfrm>
            <a:off x="2833639" y="259572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1</a:t>
            </a:r>
            <a:endParaRPr sz="1800" i="1" baseline="-25000">
              <a:solidFill>
                <a:schemeClr val="dk1"/>
              </a:solidFill>
              <a:latin typeface="Calibri"/>
              <a:ea typeface="Calibri"/>
              <a:cs typeface="Calibri"/>
              <a:sym typeface="Calibri"/>
            </a:endParaRPr>
          </a:p>
        </p:txBody>
      </p:sp>
      <p:sp>
        <p:nvSpPr>
          <p:cNvPr id="1170" name="Google Shape;1170;p141"/>
          <p:cNvSpPr txBox="1"/>
          <p:nvPr/>
        </p:nvSpPr>
        <p:spPr>
          <a:xfrm>
            <a:off x="3290839" y="259572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2</a:t>
            </a:r>
            <a:endParaRPr sz="1800" i="1" baseline="-25000">
              <a:solidFill>
                <a:schemeClr val="dk1"/>
              </a:solidFill>
              <a:latin typeface="Calibri"/>
              <a:ea typeface="Calibri"/>
              <a:cs typeface="Calibri"/>
              <a:sym typeface="Calibri"/>
            </a:endParaRPr>
          </a:p>
        </p:txBody>
      </p:sp>
      <p:sp>
        <p:nvSpPr>
          <p:cNvPr id="1171" name="Google Shape;1171;p141"/>
          <p:cNvSpPr txBox="1"/>
          <p:nvPr/>
        </p:nvSpPr>
        <p:spPr>
          <a:xfrm>
            <a:off x="3756042" y="259572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3</a:t>
            </a:r>
            <a:endParaRPr sz="1800" i="1" baseline="-25000">
              <a:solidFill>
                <a:schemeClr val="dk1"/>
              </a:solidFill>
              <a:latin typeface="Calibri"/>
              <a:ea typeface="Calibri"/>
              <a:cs typeface="Calibri"/>
              <a:sym typeface="Calibri"/>
            </a:endParaRPr>
          </a:p>
        </p:txBody>
      </p:sp>
      <p:sp>
        <p:nvSpPr>
          <p:cNvPr id="1172" name="Google Shape;1172;p141"/>
          <p:cNvSpPr txBox="1"/>
          <p:nvPr/>
        </p:nvSpPr>
        <p:spPr>
          <a:xfrm>
            <a:off x="4213242" y="259572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4</a:t>
            </a:r>
            <a:endParaRPr sz="1800" i="1" baseline="-25000">
              <a:solidFill>
                <a:schemeClr val="dk1"/>
              </a:solidFill>
              <a:latin typeface="Calibri"/>
              <a:ea typeface="Calibri"/>
              <a:cs typeface="Calibri"/>
              <a:sym typeface="Calibri"/>
            </a:endParaRPr>
          </a:p>
        </p:txBody>
      </p:sp>
      <p:sp>
        <p:nvSpPr>
          <p:cNvPr id="1173" name="Google Shape;1173;p141"/>
          <p:cNvSpPr txBox="1"/>
          <p:nvPr/>
        </p:nvSpPr>
        <p:spPr>
          <a:xfrm>
            <a:off x="4671897" y="259572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5</a:t>
            </a:r>
            <a:endParaRPr sz="1800" i="1" baseline="-25000">
              <a:solidFill>
                <a:schemeClr val="dk1"/>
              </a:solidFill>
              <a:latin typeface="Calibri"/>
              <a:ea typeface="Calibri"/>
              <a:cs typeface="Calibri"/>
              <a:sym typeface="Calibri"/>
            </a:endParaRPr>
          </a:p>
        </p:txBody>
      </p:sp>
      <p:sp>
        <p:nvSpPr>
          <p:cNvPr id="1174" name="Google Shape;1174;p141"/>
          <p:cNvSpPr txBox="1"/>
          <p:nvPr/>
        </p:nvSpPr>
        <p:spPr>
          <a:xfrm>
            <a:off x="5129097" y="259572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6</a:t>
            </a:r>
            <a:endParaRPr sz="1800" i="1" baseline="-25000">
              <a:solidFill>
                <a:schemeClr val="dk1"/>
              </a:solidFill>
              <a:latin typeface="Calibri"/>
              <a:ea typeface="Calibri"/>
              <a:cs typeface="Calibri"/>
              <a:sym typeface="Calibri"/>
            </a:endParaRPr>
          </a:p>
        </p:txBody>
      </p:sp>
      <p:sp>
        <p:nvSpPr>
          <p:cNvPr id="1175" name="Google Shape;1175;p141"/>
          <p:cNvSpPr txBox="1"/>
          <p:nvPr/>
        </p:nvSpPr>
        <p:spPr>
          <a:xfrm>
            <a:off x="5587752" y="259572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7</a:t>
            </a:r>
            <a:endParaRPr sz="1800" i="1" baseline="-25000">
              <a:solidFill>
                <a:schemeClr val="dk1"/>
              </a:solidFill>
              <a:latin typeface="Calibri"/>
              <a:ea typeface="Calibri"/>
              <a:cs typeface="Calibri"/>
              <a:sym typeface="Calibri"/>
            </a:endParaRPr>
          </a:p>
        </p:txBody>
      </p:sp>
      <p:sp>
        <p:nvSpPr>
          <p:cNvPr id="1176" name="Google Shape;1176;p141"/>
          <p:cNvSpPr txBox="1"/>
          <p:nvPr/>
        </p:nvSpPr>
        <p:spPr>
          <a:xfrm>
            <a:off x="6046407" y="259572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8</a:t>
            </a:r>
            <a:endParaRPr sz="1800" i="1" baseline="-25000">
              <a:solidFill>
                <a:schemeClr val="dk1"/>
              </a:solidFill>
              <a:latin typeface="Calibri"/>
              <a:ea typeface="Calibri"/>
              <a:cs typeface="Calibri"/>
              <a:sym typeface="Calibri"/>
            </a:endParaRPr>
          </a:p>
        </p:txBody>
      </p:sp>
      <p:sp>
        <p:nvSpPr>
          <p:cNvPr id="1177" name="Google Shape;1177;p141"/>
          <p:cNvSpPr txBox="1"/>
          <p:nvPr/>
        </p:nvSpPr>
        <p:spPr>
          <a:xfrm>
            <a:off x="6503607" y="259572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9</a:t>
            </a:r>
            <a:endParaRPr sz="1800" i="1" baseline="-25000">
              <a:solidFill>
                <a:schemeClr val="dk1"/>
              </a:solidFill>
              <a:latin typeface="Calibri"/>
              <a:ea typeface="Calibri"/>
              <a:cs typeface="Calibri"/>
              <a:sym typeface="Calibri"/>
            </a:endParaRPr>
          </a:p>
        </p:txBody>
      </p:sp>
      <p:sp>
        <p:nvSpPr>
          <p:cNvPr id="1178" name="Google Shape;1178;p141"/>
          <p:cNvSpPr txBox="1"/>
          <p:nvPr/>
        </p:nvSpPr>
        <p:spPr>
          <a:xfrm>
            <a:off x="6955491" y="2603117"/>
            <a:ext cx="418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10</a:t>
            </a:r>
            <a:endParaRPr sz="1800" i="1" baseline="-250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5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7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4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5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6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7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4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5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6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7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4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5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6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7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4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15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16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17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14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15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16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17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14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15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16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17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14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154"/>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16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17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145"/>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15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3"/>
        <p:cNvGrpSpPr/>
        <p:nvPr/>
      </p:nvGrpSpPr>
      <p:grpSpPr>
        <a:xfrm>
          <a:off x="0" y="0"/>
          <a:ext cx="0" cy="0"/>
          <a:chOff x="0" y="0"/>
          <a:chExt cx="0" cy="0"/>
        </a:xfrm>
      </p:grpSpPr>
      <p:sp>
        <p:nvSpPr>
          <p:cNvPr id="1184" name="Google Shape;1184;p142"/>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l-NL"/>
              <a:t>iterative vs vectorized </a:t>
            </a:r>
            <a:endParaRPr/>
          </a:p>
        </p:txBody>
      </p:sp>
      <p:sp>
        <p:nvSpPr>
          <p:cNvPr id="1185" name="Google Shape;1185;p142"/>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11</a:t>
            </a:fld>
            <a:endParaRPr/>
          </a:p>
        </p:txBody>
      </p:sp>
      <p:pic>
        <p:nvPicPr>
          <p:cNvPr id="1186" name="Google Shape;1186;p142"/>
          <p:cNvPicPr preferRelativeResize="0"/>
          <p:nvPr/>
        </p:nvPicPr>
        <p:blipFill>
          <a:blip r:embed="rId3">
            <a:alphaModFix/>
          </a:blip>
          <a:stretch>
            <a:fillRect/>
          </a:stretch>
        </p:blipFill>
        <p:spPr>
          <a:xfrm>
            <a:off x="1058300" y="1972438"/>
            <a:ext cx="7800975" cy="2686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1"/>
        <p:cNvGrpSpPr/>
        <p:nvPr/>
      </p:nvGrpSpPr>
      <p:grpSpPr>
        <a:xfrm>
          <a:off x="0" y="0"/>
          <a:ext cx="0" cy="0"/>
          <a:chOff x="0" y="0"/>
          <a:chExt cx="0" cy="0"/>
        </a:xfrm>
      </p:grpSpPr>
      <p:sp>
        <p:nvSpPr>
          <p:cNvPr id="1192" name="Google Shape;1192;p143"/>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Microsimulation in R </a:t>
            </a:r>
            <a:endParaRPr/>
          </a:p>
        </p:txBody>
      </p:sp>
      <p:sp>
        <p:nvSpPr>
          <p:cNvPr id="1193" name="Google Shape;1193;p143"/>
          <p:cNvSpPr txBox="1">
            <a:spLocks noGrp="1"/>
          </p:cNvSpPr>
          <p:nvPr>
            <p:ph type="body" idx="1"/>
          </p:nvPr>
        </p:nvSpPr>
        <p:spPr>
          <a:xfrm>
            <a:off x="840425" y="1417650"/>
            <a:ext cx="8268000" cy="4983300"/>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2200"/>
              <a:buChar char="•"/>
            </a:pPr>
            <a:r>
              <a:rPr lang="nl-NL"/>
              <a:t>Generate a representative, virtual population</a:t>
            </a:r>
            <a:endParaRPr/>
          </a:p>
          <a:p>
            <a:pPr marL="640080" lvl="1" indent="-228600" algn="l" rtl="0">
              <a:spcBef>
                <a:spcPts val="400"/>
              </a:spcBef>
              <a:spcAft>
                <a:spcPts val="0"/>
              </a:spcAft>
              <a:buSzPts val="2000"/>
              <a:buChar char="•"/>
            </a:pPr>
            <a:r>
              <a:rPr lang="nl-NL"/>
              <a:t>Sample characteristics from demographic data</a:t>
            </a:r>
            <a:endParaRPr/>
          </a:p>
          <a:p>
            <a:pPr marL="640080" lvl="1" indent="-228600" algn="l" rtl="0">
              <a:spcBef>
                <a:spcPts val="400"/>
              </a:spcBef>
              <a:spcAft>
                <a:spcPts val="0"/>
              </a:spcAft>
              <a:buSzPts val="2000"/>
              <a:buChar char="•"/>
            </a:pPr>
            <a:r>
              <a:rPr lang="nl-NL"/>
              <a:t>Age distribution, M:F ratio, etc.</a:t>
            </a:r>
            <a:endParaRPr/>
          </a:p>
          <a:p>
            <a:pPr marL="1005839" lvl="2" indent="-114300" algn="l" rtl="0">
              <a:spcBef>
                <a:spcPts val="360"/>
              </a:spcBef>
              <a:spcAft>
                <a:spcPts val="0"/>
              </a:spcAft>
              <a:buSzPts val="1800"/>
              <a:buNone/>
            </a:pPr>
            <a:endParaRPr/>
          </a:p>
          <a:p>
            <a:pPr marL="342900" lvl="0" indent="-228600" algn="l" rtl="0">
              <a:spcBef>
                <a:spcPts val="440"/>
              </a:spcBef>
              <a:spcAft>
                <a:spcPts val="0"/>
              </a:spcAft>
              <a:buSzPts val="2200"/>
              <a:buChar char="•"/>
            </a:pPr>
            <a:r>
              <a:rPr lang="nl-NL"/>
              <a:t>Simulate the occurrence of events</a:t>
            </a:r>
            <a:endParaRPr/>
          </a:p>
          <a:p>
            <a:pPr marL="640080" lvl="1" indent="-228600" algn="l" rtl="0">
              <a:spcBef>
                <a:spcPts val="400"/>
              </a:spcBef>
              <a:spcAft>
                <a:spcPts val="0"/>
              </a:spcAft>
              <a:buSzPts val="2000"/>
              <a:buChar char="•"/>
            </a:pPr>
            <a:r>
              <a:rPr lang="nl-NL"/>
              <a:t>Write functions that calculate individual-specific probabilities of different events</a:t>
            </a:r>
            <a:endParaRPr/>
          </a:p>
          <a:p>
            <a:pPr marL="640080" lvl="1" indent="-228600" algn="l" rtl="0">
              <a:spcBef>
                <a:spcPts val="400"/>
              </a:spcBef>
              <a:spcAft>
                <a:spcPts val="0"/>
              </a:spcAft>
              <a:buSzPts val="2000"/>
              <a:buChar char="•"/>
            </a:pPr>
            <a:r>
              <a:rPr lang="nl-NL" i="1"/>
              <a:t>p</a:t>
            </a:r>
            <a:r>
              <a:rPr lang="nl-NL" i="1" baseline="-25000"/>
              <a:t>event1</a:t>
            </a:r>
            <a:r>
              <a:rPr lang="nl-NL"/>
              <a:t> = </a:t>
            </a:r>
            <a:r>
              <a:rPr lang="nl-NL" i="1"/>
              <a:t>f</a:t>
            </a:r>
            <a:r>
              <a:rPr lang="nl-NL"/>
              <a:t>(</a:t>
            </a:r>
            <a:r>
              <a:rPr lang="nl-NL" i="1"/>
              <a:t>age</a:t>
            </a:r>
            <a:r>
              <a:rPr lang="nl-NL"/>
              <a:t>, </a:t>
            </a:r>
            <a:r>
              <a:rPr lang="nl-NL" i="1"/>
              <a:t>sex</a:t>
            </a:r>
            <a:r>
              <a:rPr lang="nl-NL"/>
              <a:t>, </a:t>
            </a:r>
            <a:r>
              <a:rPr lang="nl-NL" i="1"/>
              <a:t>health status</a:t>
            </a:r>
            <a:r>
              <a:rPr lang="nl-NL"/>
              <a:t>, </a:t>
            </a:r>
            <a:r>
              <a:rPr lang="nl-NL" i="1"/>
              <a:t>time since event, </a:t>
            </a:r>
            <a:r>
              <a:rPr lang="nl-NL"/>
              <a:t>...)</a:t>
            </a:r>
            <a:endParaRPr/>
          </a:p>
          <a:p>
            <a:pPr marL="640080" lvl="1" indent="-228600" algn="l" rtl="0">
              <a:spcBef>
                <a:spcPts val="400"/>
              </a:spcBef>
              <a:spcAft>
                <a:spcPts val="0"/>
              </a:spcAft>
              <a:buSzPts val="2000"/>
              <a:buChar char="•"/>
            </a:pPr>
            <a:r>
              <a:rPr lang="nl-NL"/>
              <a:t>Simulate events (and their consequences) over time using random numbers</a:t>
            </a:r>
            <a:endParaRPr/>
          </a:p>
          <a:p>
            <a:pPr marL="1005839" lvl="2" indent="-114300" algn="l" rtl="0">
              <a:spcBef>
                <a:spcPts val="360"/>
              </a:spcBef>
              <a:spcAft>
                <a:spcPts val="0"/>
              </a:spcAft>
              <a:buSzPts val="1800"/>
              <a:buNone/>
            </a:pPr>
            <a:endParaRPr/>
          </a:p>
          <a:p>
            <a:pPr marL="342900" lvl="0" indent="-228600" algn="l" rtl="0">
              <a:spcBef>
                <a:spcPts val="440"/>
              </a:spcBef>
              <a:spcAft>
                <a:spcPts val="0"/>
              </a:spcAft>
              <a:buSzPts val="2200"/>
              <a:buChar char="•"/>
            </a:pPr>
            <a:r>
              <a:rPr lang="nl-NL"/>
              <a:t>Calculate population-level outcomes by averaging individual outcomes</a:t>
            </a:r>
            <a:endParaRPr/>
          </a:p>
        </p:txBody>
      </p:sp>
      <p:sp>
        <p:nvSpPr>
          <p:cNvPr id="1194" name="Google Shape;1194;p143"/>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9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9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9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9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9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9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9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9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144"/>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1201" name="Google Shape;1201;p144"/>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13</a:t>
            </a:fld>
            <a:endParaRPr/>
          </a:p>
        </p:txBody>
      </p:sp>
      <p:grpSp>
        <p:nvGrpSpPr>
          <p:cNvPr id="1202" name="Google Shape;1202;p144"/>
          <p:cNvGrpSpPr/>
          <p:nvPr/>
        </p:nvGrpSpPr>
        <p:grpSpPr>
          <a:xfrm>
            <a:off x="2145543" y="2792304"/>
            <a:ext cx="300518" cy="817563"/>
            <a:chOff x="4314" y="3281"/>
            <a:chExt cx="355" cy="966"/>
          </a:xfrm>
        </p:grpSpPr>
        <p:sp>
          <p:nvSpPr>
            <p:cNvPr id="1203" name="Google Shape;1203;p144"/>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4" name="Google Shape;1204;p144"/>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5" name="Google Shape;1205;p144"/>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6" name="Google Shape;1206;p144"/>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7" name="Google Shape;1207;p144"/>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8" name="Google Shape;1208;p144"/>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sp>
        <p:nvSpPr>
          <p:cNvPr id="1209" name="Google Shape;1209;p144"/>
          <p:cNvSpPr txBox="1"/>
          <p:nvPr/>
        </p:nvSpPr>
        <p:spPr>
          <a:xfrm>
            <a:off x="1344925" y="3007850"/>
            <a:ext cx="652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grpSp>
        <p:nvGrpSpPr>
          <p:cNvPr id="1210" name="Google Shape;1210;p144"/>
          <p:cNvGrpSpPr/>
          <p:nvPr/>
        </p:nvGrpSpPr>
        <p:grpSpPr>
          <a:xfrm>
            <a:off x="1226950" y="3774199"/>
            <a:ext cx="1219111" cy="817563"/>
            <a:chOff x="762912" y="4644567"/>
            <a:chExt cx="1219111" cy="817563"/>
          </a:xfrm>
        </p:grpSpPr>
        <p:grpSp>
          <p:nvGrpSpPr>
            <p:cNvPr id="1211" name="Google Shape;1211;p144"/>
            <p:cNvGrpSpPr/>
            <p:nvPr/>
          </p:nvGrpSpPr>
          <p:grpSpPr>
            <a:xfrm>
              <a:off x="1681505" y="4644567"/>
              <a:ext cx="300518" cy="817563"/>
              <a:chOff x="4314" y="3281"/>
              <a:chExt cx="355" cy="966"/>
            </a:xfrm>
          </p:grpSpPr>
          <p:sp>
            <p:nvSpPr>
              <p:cNvPr id="1212" name="Google Shape;1212;p144"/>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13" name="Google Shape;1213;p144"/>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14" name="Google Shape;1214;p144"/>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15" name="Google Shape;1215;p144"/>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16" name="Google Shape;1216;p144"/>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17" name="Google Shape;1217;p144"/>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218" name="Google Shape;1218;p144"/>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1219" name="Google Shape;1219;p144"/>
          <p:cNvGrpSpPr/>
          <p:nvPr/>
        </p:nvGrpSpPr>
        <p:grpSpPr>
          <a:xfrm>
            <a:off x="1109442" y="4784137"/>
            <a:ext cx="1336619" cy="817563"/>
            <a:chOff x="697966" y="5654505"/>
            <a:chExt cx="1336619" cy="817563"/>
          </a:xfrm>
        </p:grpSpPr>
        <p:grpSp>
          <p:nvGrpSpPr>
            <p:cNvPr id="1220" name="Google Shape;1220;p144"/>
            <p:cNvGrpSpPr/>
            <p:nvPr/>
          </p:nvGrpSpPr>
          <p:grpSpPr>
            <a:xfrm>
              <a:off x="1734067" y="5654505"/>
              <a:ext cx="300518" cy="817563"/>
              <a:chOff x="4314" y="3281"/>
              <a:chExt cx="355" cy="966"/>
            </a:xfrm>
          </p:grpSpPr>
          <p:sp>
            <p:nvSpPr>
              <p:cNvPr id="1221" name="Google Shape;1221;p144"/>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22" name="Google Shape;1222;p144"/>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23" name="Google Shape;1223;p144"/>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24" name="Google Shape;1224;p144"/>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25" name="Google Shape;1225;p144"/>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26" name="Google Shape;1226;p144"/>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227" name="Google Shape;1227;p144"/>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sp>
        <p:nvSpPr>
          <p:cNvPr id="1228" name="Google Shape;1228;p144"/>
          <p:cNvSpPr/>
          <p:nvPr/>
        </p:nvSpPr>
        <p:spPr>
          <a:xfrm>
            <a:off x="2775125" y="2995525"/>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35</a:t>
            </a:r>
            <a:endParaRPr/>
          </a:p>
        </p:txBody>
      </p:sp>
      <p:sp>
        <p:nvSpPr>
          <p:cNvPr id="1229" name="Google Shape;1229;p144"/>
          <p:cNvSpPr/>
          <p:nvPr/>
        </p:nvSpPr>
        <p:spPr>
          <a:xfrm>
            <a:off x="3689524" y="29955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230" name="Google Shape;1230;p144"/>
          <p:cNvSpPr/>
          <p:nvPr/>
        </p:nvSpPr>
        <p:spPr>
          <a:xfrm>
            <a:off x="2780425" y="2422975"/>
            <a:ext cx="9144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age</a:t>
            </a:r>
            <a:endParaRPr sz="1800">
              <a:solidFill>
                <a:schemeClr val="dk1"/>
              </a:solidFill>
              <a:latin typeface="Verdana"/>
              <a:ea typeface="Verdana"/>
              <a:cs typeface="Verdana"/>
              <a:sym typeface="Verdana"/>
            </a:endParaRPr>
          </a:p>
        </p:txBody>
      </p:sp>
      <p:sp>
        <p:nvSpPr>
          <p:cNvPr id="1231" name="Google Shape;1231;p144"/>
          <p:cNvSpPr/>
          <p:nvPr/>
        </p:nvSpPr>
        <p:spPr>
          <a:xfrm>
            <a:off x="2775132" y="405170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28</a:t>
            </a:r>
            <a:endParaRPr sz="1800">
              <a:solidFill>
                <a:schemeClr val="dk1"/>
              </a:solidFill>
              <a:latin typeface="Verdana"/>
              <a:ea typeface="Verdana"/>
              <a:cs typeface="Verdana"/>
              <a:sym typeface="Verdana"/>
            </a:endParaRPr>
          </a:p>
        </p:txBody>
      </p:sp>
      <p:sp>
        <p:nvSpPr>
          <p:cNvPr id="1232" name="Google Shape;1232;p144"/>
          <p:cNvSpPr/>
          <p:nvPr/>
        </p:nvSpPr>
        <p:spPr>
          <a:xfrm>
            <a:off x="3689524" y="40517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233" name="Google Shape;1233;p144"/>
          <p:cNvSpPr/>
          <p:nvPr/>
        </p:nvSpPr>
        <p:spPr>
          <a:xfrm>
            <a:off x="2780433" y="506165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36</a:t>
            </a:r>
            <a:endParaRPr sz="1800">
              <a:solidFill>
                <a:schemeClr val="dk1"/>
              </a:solidFill>
              <a:latin typeface="Verdana"/>
              <a:ea typeface="Verdana"/>
              <a:cs typeface="Verdana"/>
              <a:sym typeface="Verdana"/>
            </a:endParaRPr>
          </a:p>
        </p:txBody>
      </p:sp>
      <p:sp>
        <p:nvSpPr>
          <p:cNvPr id="1234" name="Google Shape;1234;p144"/>
          <p:cNvSpPr/>
          <p:nvPr/>
        </p:nvSpPr>
        <p:spPr>
          <a:xfrm>
            <a:off x="3705973" y="50616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Male</a:t>
            </a:r>
            <a:endParaRPr/>
          </a:p>
        </p:txBody>
      </p:sp>
      <p:sp>
        <p:nvSpPr>
          <p:cNvPr id="1235" name="Google Shape;1235;p144"/>
          <p:cNvSpPr/>
          <p:nvPr/>
        </p:nvSpPr>
        <p:spPr>
          <a:xfrm>
            <a:off x="3689525" y="2422975"/>
            <a:ext cx="1081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 sex</a:t>
            </a:r>
            <a:endParaRPr sz="1800">
              <a:solidFill>
                <a:schemeClr val="dk1"/>
              </a:solidFill>
              <a:latin typeface="Verdana"/>
              <a:ea typeface="Verdana"/>
              <a:cs typeface="Verdana"/>
              <a:sym typeface="Verdana"/>
            </a:endParaRPr>
          </a:p>
        </p:txBody>
      </p:sp>
      <p:sp>
        <p:nvSpPr>
          <p:cNvPr id="1236" name="Google Shape;1236;p144"/>
          <p:cNvSpPr/>
          <p:nvPr/>
        </p:nvSpPr>
        <p:spPr>
          <a:xfrm>
            <a:off x="4771325" y="24229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height</a:t>
            </a:r>
            <a:endParaRPr/>
          </a:p>
        </p:txBody>
      </p:sp>
      <p:sp>
        <p:nvSpPr>
          <p:cNvPr id="1237" name="Google Shape;1237;p144"/>
          <p:cNvSpPr/>
          <p:nvPr/>
        </p:nvSpPr>
        <p:spPr>
          <a:xfrm>
            <a:off x="4756324" y="29955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1.55</a:t>
            </a:r>
            <a:endParaRPr/>
          </a:p>
        </p:txBody>
      </p:sp>
      <p:sp>
        <p:nvSpPr>
          <p:cNvPr id="1238" name="Google Shape;1238;p144"/>
          <p:cNvSpPr/>
          <p:nvPr/>
        </p:nvSpPr>
        <p:spPr>
          <a:xfrm>
            <a:off x="4756324" y="40517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1.68</a:t>
            </a:r>
            <a:endParaRPr/>
          </a:p>
        </p:txBody>
      </p:sp>
      <p:sp>
        <p:nvSpPr>
          <p:cNvPr id="1239" name="Google Shape;1239;p144"/>
          <p:cNvSpPr/>
          <p:nvPr/>
        </p:nvSpPr>
        <p:spPr>
          <a:xfrm>
            <a:off x="4772773" y="50616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1.89</a:t>
            </a:r>
            <a:endParaRPr sz="1800">
              <a:solidFill>
                <a:schemeClr val="dk1"/>
              </a:solidFill>
              <a:latin typeface="Verdana"/>
              <a:ea typeface="Verdana"/>
              <a:cs typeface="Verdana"/>
              <a:sym typeface="Verdana"/>
            </a:endParaRPr>
          </a:p>
        </p:txBody>
      </p:sp>
      <p:sp>
        <p:nvSpPr>
          <p:cNvPr id="1240" name="Google Shape;1240;p144"/>
          <p:cNvSpPr/>
          <p:nvPr/>
        </p:nvSpPr>
        <p:spPr>
          <a:xfrm>
            <a:off x="5854573" y="50616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Greece</a:t>
            </a:r>
            <a:endParaRPr sz="1800">
              <a:solidFill>
                <a:schemeClr val="dk1"/>
              </a:solidFill>
              <a:latin typeface="Verdana"/>
              <a:ea typeface="Verdana"/>
              <a:cs typeface="Verdana"/>
              <a:sym typeface="Verdana"/>
            </a:endParaRPr>
          </a:p>
        </p:txBody>
      </p:sp>
      <p:sp>
        <p:nvSpPr>
          <p:cNvPr id="1241" name="Google Shape;1241;p144"/>
          <p:cNvSpPr/>
          <p:nvPr/>
        </p:nvSpPr>
        <p:spPr>
          <a:xfrm>
            <a:off x="5823124" y="40517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NL</a:t>
            </a:r>
            <a:endParaRPr/>
          </a:p>
        </p:txBody>
      </p:sp>
      <p:sp>
        <p:nvSpPr>
          <p:cNvPr id="1242" name="Google Shape;1242;p144"/>
          <p:cNvSpPr/>
          <p:nvPr/>
        </p:nvSpPr>
        <p:spPr>
          <a:xfrm>
            <a:off x="5823124" y="29955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Taiwan</a:t>
            </a:r>
            <a:endParaRPr/>
          </a:p>
        </p:txBody>
      </p:sp>
      <p:sp>
        <p:nvSpPr>
          <p:cNvPr id="1243" name="Google Shape;1243;p144"/>
          <p:cNvSpPr/>
          <p:nvPr/>
        </p:nvSpPr>
        <p:spPr>
          <a:xfrm>
            <a:off x="5838125" y="24229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200">
                <a:solidFill>
                  <a:schemeClr val="dk1"/>
                </a:solidFill>
                <a:latin typeface="Verdana"/>
                <a:ea typeface="Verdana"/>
                <a:cs typeface="Verdana"/>
                <a:sym typeface="Verdana"/>
              </a:rPr>
              <a:t>Country of birth</a:t>
            </a:r>
            <a:endParaRPr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37"/>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1238"/>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nodeType="afterEffect">
                                  <p:stCondLst>
                                    <p:cond delay="0"/>
                                  </p:stCondLst>
                                  <p:childTnLst>
                                    <p:set>
                                      <p:cBhvr>
                                        <p:cTn id="40" dur="1" fill="hold">
                                          <p:stCondLst>
                                            <p:cond delay="0"/>
                                          </p:stCondLst>
                                        </p:cTn>
                                        <p:tgtEl>
                                          <p:spTgt spid="123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4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242"/>
                                        </p:tgtEl>
                                        <p:attrNameLst>
                                          <p:attrName>style.visibility</p:attrName>
                                        </p:attrNameLst>
                                      </p:cBhvr>
                                      <p:to>
                                        <p:strVal val="visible"/>
                                      </p:to>
                                    </p:set>
                                  </p:childTnLst>
                                </p:cTn>
                              </p:par>
                            </p:childTnLst>
                          </p:cTn>
                        </p:par>
                        <p:par>
                          <p:cTn id="49" fill="hold">
                            <p:stCondLst>
                              <p:cond delay="100"/>
                            </p:stCondLst>
                            <p:childTnLst>
                              <p:par>
                                <p:cTn id="50" presetID="1" presetClass="entr" presetSubtype="0" fill="hold" nodeType="afterEffect">
                                  <p:stCondLst>
                                    <p:cond delay="0"/>
                                  </p:stCondLst>
                                  <p:childTnLst>
                                    <p:set>
                                      <p:cBhvr>
                                        <p:cTn id="51" dur="1" fill="hold">
                                          <p:stCondLst>
                                            <p:cond delay="0"/>
                                          </p:stCondLst>
                                        </p:cTn>
                                        <p:tgtEl>
                                          <p:spTgt spid="1241"/>
                                        </p:tgtEl>
                                        <p:attrNameLst>
                                          <p:attrName>style.visibility</p:attrName>
                                        </p:attrNameLst>
                                      </p:cBhvr>
                                      <p:to>
                                        <p:strVal val="visible"/>
                                      </p:to>
                                    </p:set>
                                  </p:childTnLst>
                                </p:cTn>
                              </p:par>
                            </p:childTnLst>
                          </p:cTn>
                        </p:par>
                        <p:par>
                          <p:cTn id="52" fill="hold">
                            <p:stCondLst>
                              <p:cond delay="100"/>
                            </p:stCondLst>
                            <p:childTnLst>
                              <p:par>
                                <p:cTn id="53" presetID="1" presetClass="entr" presetSubtype="0" fill="hold" nodeType="afterEffect">
                                  <p:stCondLst>
                                    <p:cond delay="0"/>
                                  </p:stCondLst>
                                  <p:childTnLst>
                                    <p:set>
                                      <p:cBhvr>
                                        <p:cTn id="54" dur="1" fill="hold">
                                          <p:stCondLst>
                                            <p:cond delay="0"/>
                                          </p:stCondLst>
                                        </p:cTn>
                                        <p:tgtEl>
                                          <p:spTgt spid="12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145"/>
          <p:cNvSpPr txBox="1">
            <a:spLocks noGrp="1"/>
          </p:cNvSpPr>
          <p:nvPr>
            <p:ph type="title"/>
          </p:nvPr>
        </p:nvSpPr>
        <p:spPr>
          <a:xfrm>
            <a:off x="840432" y="3508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1250" name="Google Shape;1250;p145"/>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14</a:t>
            </a:fld>
            <a:endParaRPr/>
          </a:p>
        </p:txBody>
      </p:sp>
      <p:grpSp>
        <p:nvGrpSpPr>
          <p:cNvPr id="1251" name="Google Shape;1251;p145"/>
          <p:cNvGrpSpPr/>
          <p:nvPr/>
        </p:nvGrpSpPr>
        <p:grpSpPr>
          <a:xfrm>
            <a:off x="1764543" y="3782904"/>
            <a:ext cx="300518" cy="817563"/>
            <a:chOff x="4314" y="3281"/>
            <a:chExt cx="355" cy="966"/>
          </a:xfrm>
        </p:grpSpPr>
        <p:sp>
          <p:nvSpPr>
            <p:cNvPr id="1252" name="Google Shape;1252;p145"/>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53" name="Google Shape;1253;p145"/>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54" name="Google Shape;1254;p145"/>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55" name="Google Shape;1255;p145"/>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56" name="Google Shape;1256;p145"/>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57" name="Google Shape;1257;p145"/>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grpSp>
        <p:nvGrpSpPr>
          <p:cNvPr id="1258" name="Google Shape;1258;p145"/>
          <p:cNvGrpSpPr/>
          <p:nvPr/>
        </p:nvGrpSpPr>
        <p:grpSpPr>
          <a:xfrm>
            <a:off x="845950" y="4764799"/>
            <a:ext cx="1219111" cy="817563"/>
            <a:chOff x="762912" y="4644567"/>
            <a:chExt cx="1219111" cy="817563"/>
          </a:xfrm>
        </p:grpSpPr>
        <p:grpSp>
          <p:nvGrpSpPr>
            <p:cNvPr id="1259" name="Google Shape;1259;p145"/>
            <p:cNvGrpSpPr/>
            <p:nvPr/>
          </p:nvGrpSpPr>
          <p:grpSpPr>
            <a:xfrm>
              <a:off x="1681505" y="4644567"/>
              <a:ext cx="300518" cy="817563"/>
              <a:chOff x="4314" y="3281"/>
              <a:chExt cx="355" cy="966"/>
            </a:xfrm>
          </p:grpSpPr>
          <p:sp>
            <p:nvSpPr>
              <p:cNvPr id="1260" name="Google Shape;1260;p145"/>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61" name="Google Shape;1261;p145"/>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62" name="Google Shape;1262;p145"/>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63" name="Google Shape;1263;p145"/>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64" name="Google Shape;1264;p145"/>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65" name="Google Shape;1265;p145"/>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266" name="Google Shape;1266;p145"/>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1267" name="Google Shape;1267;p145"/>
          <p:cNvGrpSpPr/>
          <p:nvPr/>
        </p:nvGrpSpPr>
        <p:grpSpPr>
          <a:xfrm>
            <a:off x="728442" y="5774737"/>
            <a:ext cx="1336619" cy="817563"/>
            <a:chOff x="697966" y="5654505"/>
            <a:chExt cx="1336619" cy="817563"/>
          </a:xfrm>
        </p:grpSpPr>
        <p:grpSp>
          <p:nvGrpSpPr>
            <p:cNvPr id="1268" name="Google Shape;1268;p145"/>
            <p:cNvGrpSpPr/>
            <p:nvPr/>
          </p:nvGrpSpPr>
          <p:grpSpPr>
            <a:xfrm>
              <a:off x="1734067" y="5654505"/>
              <a:ext cx="300518" cy="817563"/>
              <a:chOff x="4314" y="3281"/>
              <a:chExt cx="355" cy="966"/>
            </a:xfrm>
          </p:grpSpPr>
          <p:sp>
            <p:nvSpPr>
              <p:cNvPr id="1269" name="Google Shape;1269;p145"/>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70" name="Google Shape;1270;p145"/>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71" name="Google Shape;1271;p145"/>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72" name="Google Shape;1272;p145"/>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73" name="Google Shape;1273;p145"/>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74" name="Google Shape;1274;p145"/>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275" name="Google Shape;1275;p145"/>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sp>
        <p:nvSpPr>
          <p:cNvPr id="1276" name="Google Shape;1276;p145"/>
          <p:cNvSpPr/>
          <p:nvPr/>
        </p:nvSpPr>
        <p:spPr>
          <a:xfrm>
            <a:off x="2394125" y="3986125"/>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35</a:t>
            </a:r>
            <a:endParaRPr/>
          </a:p>
        </p:txBody>
      </p:sp>
      <p:sp>
        <p:nvSpPr>
          <p:cNvPr id="1277" name="Google Shape;1277;p145"/>
          <p:cNvSpPr/>
          <p:nvPr/>
        </p:nvSpPr>
        <p:spPr>
          <a:xfrm>
            <a:off x="33085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278" name="Google Shape;1278;p145"/>
          <p:cNvSpPr/>
          <p:nvPr/>
        </p:nvSpPr>
        <p:spPr>
          <a:xfrm>
            <a:off x="2399425" y="3413575"/>
            <a:ext cx="9144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age</a:t>
            </a:r>
            <a:endParaRPr sz="1800">
              <a:solidFill>
                <a:schemeClr val="dk1"/>
              </a:solidFill>
              <a:latin typeface="Verdana"/>
              <a:ea typeface="Verdana"/>
              <a:cs typeface="Verdana"/>
              <a:sym typeface="Verdana"/>
            </a:endParaRPr>
          </a:p>
        </p:txBody>
      </p:sp>
      <p:sp>
        <p:nvSpPr>
          <p:cNvPr id="1279" name="Google Shape;1279;p145"/>
          <p:cNvSpPr/>
          <p:nvPr/>
        </p:nvSpPr>
        <p:spPr>
          <a:xfrm>
            <a:off x="2394132" y="504230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28</a:t>
            </a:r>
            <a:endParaRPr sz="1800">
              <a:solidFill>
                <a:schemeClr val="dk1"/>
              </a:solidFill>
              <a:latin typeface="Verdana"/>
              <a:ea typeface="Verdana"/>
              <a:cs typeface="Verdana"/>
              <a:sym typeface="Verdana"/>
            </a:endParaRPr>
          </a:p>
        </p:txBody>
      </p:sp>
      <p:sp>
        <p:nvSpPr>
          <p:cNvPr id="1280" name="Google Shape;1280;p145"/>
          <p:cNvSpPr/>
          <p:nvPr/>
        </p:nvSpPr>
        <p:spPr>
          <a:xfrm>
            <a:off x="33085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281" name="Google Shape;1281;p145"/>
          <p:cNvSpPr/>
          <p:nvPr/>
        </p:nvSpPr>
        <p:spPr>
          <a:xfrm>
            <a:off x="2399433" y="605225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36</a:t>
            </a:r>
            <a:endParaRPr sz="1800">
              <a:solidFill>
                <a:schemeClr val="dk1"/>
              </a:solidFill>
              <a:latin typeface="Verdana"/>
              <a:ea typeface="Verdana"/>
              <a:cs typeface="Verdana"/>
              <a:sym typeface="Verdana"/>
            </a:endParaRPr>
          </a:p>
        </p:txBody>
      </p:sp>
      <p:sp>
        <p:nvSpPr>
          <p:cNvPr id="1282" name="Google Shape;1282;p145"/>
          <p:cNvSpPr/>
          <p:nvPr/>
        </p:nvSpPr>
        <p:spPr>
          <a:xfrm>
            <a:off x="33249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Male</a:t>
            </a:r>
            <a:endParaRPr/>
          </a:p>
        </p:txBody>
      </p:sp>
      <p:sp>
        <p:nvSpPr>
          <p:cNvPr id="1283" name="Google Shape;1283;p145"/>
          <p:cNvSpPr/>
          <p:nvPr/>
        </p:nvSpPr>
        <p:spPr>
          <a:xfrm>
            <a:off x="3308525" y="3413575"/>
            <a:ext cx="1081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 sex</a:t>
            </a:r>
            <a:endParaRPr sz="1800">
              <a:solidFill>
                <a:schemeClr val="dk1"/>
              </a:solidFill>
              <a:latin typeface="Verdana"/>
              <a:ea typeface="Verdana"/>
              <a:cs typeface="Verdana"/>
              <a:sym typeface="Verdana"/>
            </a:endParaRPr>
          </a:p>
        </p:txBody>
      </p:sp>
      <p:sp>
        <p:nvSpPr>
          <p:cNvPr id="1284" name="Google Shape;1284;p145"/>
          <p:cNvSpPr/>
          <p:nvPr/>
        </p:nvSpPr>
        <p:spPr>
          <a:xfrm>
            <a:off x="43903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height</a:t>
            </a:r>
            <a:endParaRPr/>
          </a:p>
        </p:txBody>
      </p:sp>
      <p:sp>
        <p:nvSpPr>
          <p:cNvPr id="1285" name="Google Shape;1285;p145"/>
          <p:cNvSpPr/>
          <p:nvPr/>
        </p:nvSpPr>
        <p:spPr>
          <a:xfrm>
            <a:off x="43753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1.55</a:t>
            </a:r>
            <a:endParaRPr/>
          </a:p>
        </p:txBody>
      </p:sp>
      <p:sp>
        <p:nvSpPr>
          <p:cNvPr id="1286" name="Google Shape;1286;p145"/>
          <p:cNvSpPr/>
          <p:nvPr/>
        </p:nvSpPr>
        <p:spPr>
          <a:xfrm>
            <a:off x="43753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1.68</a:t>
            </a:r>
            <a:endParaRPr/>
          </a:p>
        </p:txBody>
      </p:sp>
      <p:sp>
        <p:nvSpPr>
          <p:cNvPr id="1287" name="Google Shape;1287;p145"/>
          <p:cNvSpPr/>
          <p:nvPr/>
        </p:nvSpPr>
        <p:spPr>
          <a:xfrm>
            <a:off x="43917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1.89</a:t>
            </a:r>
            <a:endParaRPr sz="1800">
              <a:solidFill>
                <a:schemeClr val="dk1"/>
              </a:solidFill>
              <a:latin typeface="Verdana"/>
              <a:ea typeface="Verdana"/>
              <a:cs typeface="Verdana"/>
              <a:sym typeface="Verdana"/>
            </a:endParaRPr>
          </a:p>
        </p:txBody>
      </p:sp>
      <p:sp>
        <p:nvSpPr>
          <p:cNvPr id="1288" name="Google Shape;1288;p145"/>
          <p:cNvSpPr/>
          <p:nvPr/>
        </p:nvSpPr>
        <p:spPr>
          <a:xfrm>
            <a:off x="54735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Greece</a:t>
            </a:r>
            <a:endParaRPr sz="1800">
              <a:solidFill>
                <a:schemeClr val="dk1"/>
              </a:solidFill>
              <a:latin typeface="Verdana"/>
              <a:ea typeface="Verdana"/>
              <a:cs typeface="Verdana"/>
              <a:sym typeface="Verdana"/>
            </a:endParaRPr>
          </a:p>
        </p:txBody>
      </p:sp>
      <p:sp>
        <p:nvSpPr>
          <p:cNvPr id="1289" name="Google Shape;1289;p145"/>
          <p:cNvSpPr/>
          <p:nvPr/>
        </p:nvSpPr>
        <p:spPr>
          <a:xfrm>
            <a:off x="54421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NL</a:t>
            </a:r>
            <a:endParaRPr/>
          </a:p>
        </p:txBody>
      </p:sp>
      <p:sp>
        <p:nvSpPr>
          <p:cNvPr id="1290" name="Google Shape;1290;p145"/>
          <p:cNvSpPr/>
          <p:nvPr/>
        </p:nvSpPr>
        <p:spPr>
          <a:xfrm>
            <a:off x="54421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Taiwan</a:t>
            </a:r>
            <a:endParaRPr/>
          </a:p>
        </p:txBody>
      </p:sp>
      <p:sp>
        <p:nvSpPr>
          <p:cNvPr id="1291" name="Google Shape;1291;p145"/>
          <p:cNvSpPr/>
          <p:nvPr/>
        </p:nvSpPr>
        <p:spPr>
          <a:xfrm>
            <a:off x="54571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200">
                <a:solidFill>
                  <a:schemeClr val="dk1"/>
                </a:solidFill>
                <a:latin typeface="Verdana"/>
                <a:ea typeface="Verdana"/>
                <a:cs typeface="Verdana"/>
                <a:sym typeface="Verdana"/>
              </a:rPr>
              <a:t>Country of birth</a:t>
            </a:r>
            <a:endParaRPr sz="1200"/>
          </a:p>
        </p:txBody>
      </p:sp>
      <p:grpSp>
        <p:nvGrpSpPr>
          <p:cNvPr id="1292" name="Google Shape;1292;p145"/>
          <p:cNvGrpSpPr/>
          <p:nvPr/>
        </p:nvGrpSpPr>
        <p:grpSpPr>
          <a:xfrm>
            <a:off x="4572457" y="1195304"/>
            <a:ext cx="231235" cy="516941"/>
            <a:chOff x="4314" y="3281"/>
            <a:chExt cx="355" cy="966"/>
          </a:xfrm>
        </p:grpSpPr>
        <p:sp>
          <p:nvSpPr>
            <p:cNvPr id="1293" name="Google Shape;1293;p145"/>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294" name="Google Shape;1294;p145"/>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295" name="Google Shape;1295;p145"/>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296" name="Google Shape;1296;p145"/>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297" name="Google Shape;1297;p145"/>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298" name="Google Shape;1298;p145"/>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grpSp>
        <p:nvGrpSpPr>
          <p:cNvPr id="1299" name="Google Shape;1299;p145"/>
          <p:cNvGrpSpPr/>
          <p:nvPr/>
        </p:nvGrpSpPr>
        <p:grpSpPr>
          <a:xfrm>
            <a:off x="3865673" y="1816176"/>
            <a:ext cx="938106" cy="516945"/>
            <a:chOff x="762912" y="4644567"/>
            <a:chExt cx="1219111" cy="817563"/>
          </a:xfrm>
        </p:grpSpPr>
        <p:grpSp>
          <p:nvGrpSpPr>
            <p:cNvPr id="1300" name="Google Shape;1300;p145"/>
            <p:cNvGrpSpPr/>
            <p:nvPr/>
          </p:nvGrpSpPr>
          <p:grpSpPr>
            <a:xfrm>
              <a:off x="1681505" y="4644567"/>
              <a:ext cx="300518" cy="817563"/>
              <a:chOff x="4314" y="3281"/>
              <a:chExt cx="355" cy="966"/>
            </a:xfrm>
          </p:grpSpPr>
          <p:sp>
            <p:nvSpPr>
              <p:cNvPr id="1301" name="Google Shape;1301;p145"/>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302" name="Google Shape;1302;p145"/>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303" name="Google Shape;1303;p145"/>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304" name="Google Shape;1304;p145"/>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305" name="Google Shape;1305;p145"/>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306" name="Google Shape;1306;p145"/>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307" name="Google Shape;1307;p145"/>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Eline:</a:t>
              </a:r>
              <a:endParaRPr sz="800"/>
            </a:p>
          </p:txBody>
        </p:sp>
      </p:grpSp>
      <p:grpSp>
        <p:nvGrpSpPr>
          <p:cNvPr id="1308" name="Google Shape;1308;p145"/>
          <p:cNvGrpSpPr/>
          <p:nvPr/>
        </p:nvGrpSpPr>
        <p:grpSpPr>
          <a:xfrm>
            <a:off x="3775253" y="2454760"/>
            <a:ext cx="1028528" cy="516945"/>
            <a:chOff x="697966" y="5654505"/>
            <a:chExt cx="1336619" cy="817563"/>
          </a:xfrm>
        </p:grpSpPr>
        <p:grpSp>
          <p:nvGrpSpPr>
            <p:cNvPr id="1309" name="Google Shape;1309;p145"/>
            <p:cNvGrpSpPr/>
            <p:nvPr/>
          </p:nvGrpSpPr>
          <p:grpSpPr>
            <a:xfrm>
              <a:off x="1734067" y="5654505"/>
              <a:ext cx="300518" cy="817563"/>
              <a:chOff x="4314" y="3281"/>
              <a:chExt cx="355" cy="966"/>
            </a:xfrm>
          </p:grpSpPr>
          <p:sp>
            <p:nvSpPr>
              <p:cNvPr id="1310" name="Google Shape;1310;p145"/>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311" name="Google Shape;1311;p145"/>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312" name="Google Shape;1312;p145"/>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313" name="Google Shape;1313;p145"/>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314" name="Google Shape;1314;p145"/>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315" name="Google Shape;1315;p145"/>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316" name="Google Shape;1316;p145"/>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Petros:</a:t>
              </a:r>
              <a:endParaRPr sz="800"/>
            </a:p>
          </p:txBody>
        </p:sp>
      </p:grpSp>
      <p:sp>
        <p:nvSpPr>
          <p:cNvPr id="1317" name="Google Shape;1317;p145"/>
          <p:cNvSpPr/>
          <p:nvPr/>
        </p:nvSpPr>
        <p:spPr>
          <a:xfrm>
            <a:off x="505688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318" name="Google Shape;1318;p145"/>
          <p:cNvSpPr/>
          <p:nvPr/>
        </p:nvSpPr>
        <p:spPr>
          <a:xfrm>
            <a:off x="540868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319" name="Google Shape;1319;p145"/>
          <p:cNvSpPr/>
          <p:nvPr/>
        </p:nvSpPr>
        <p:spPr>
          <a:xfrm>
            <a:off x="5760478"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320" name="Google Shape;1320;p145"/>
          <p:cNvSpPr/>
          <p:nvPr/>
        </p:nvSpPr>
        <p:spPr>
          <a:xfrm>
            <a:off x="6123155"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321" name="Google Shape;1321;p145"/>
          <p:cNvSpPr/>
          <p:nvPr/>
        </p:nvSpPr>
        <p:spPr>
          <a:xfrm>
            <a:off x="7530337"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322" name="Google Shape;1322;p145"/>
          <p:cNvSpPr/>
          <p:nvPr/>
        </p:nvSpPr>
        <p:spPr>
          <a:xfrm>
            <a:off x="788213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323" name="Google Shape;1323;p145"/>
          <p:cNvSpPr/>
          <p:nvPr/>
        </p:nvSpPr>
        <p:spPr>
          <a:xfrm>
            <a:off x="822847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324" name="Google Shape;1324;p145"/>
          <p:cNvSpPr/>
          <p:nvPr/>
        </p:nvSpPr>
        <p:spPr>
          <a:xfrm>
            <a:off x="6474951"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325" name="Google Shape;1325;p145"/>
          <p:cNvSpPr/>
          <p:nvPr/>
        </p:nvSpPr>
        <p:spPr>
          <a:xfrm>
            <a:off x="6826746"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326" name="Google Shape;1326;p145"/>
          <p:cNvSpPr/>
          <p:nvPr/>
        </p:nvSpPr>
        <p:spPr>
          <a:xfrm>
            <a:off x="7178542"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nvGrpSpPr>
          <p:cNvPr id="1327" name="Google Shape;1327;p145"/>
          <p:cNvGrpSpPr/>
          <p:nvPr/>
        </p:nvGrpSpPr>
        <p:grpSpPr>
          <a:xfrm>
            <a:off x="5057009" y="1991646"/>
            <a:ext cx="3523581" cy="289088"/>
            <a:chOff x="2775118" y="4922077"/>
            <a:chExt cx="4579052" cy="457200"/>
          </a:xfrm>
        </p:grpSpPr>
        <p:sp>
          <p:nvSpPr>
            <p:cNvPr id="1328" name="Google Shape;1328;p145"/>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329" name="Google Shape;1329;p145"/>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330" name="Google Shape;1330;p145"/>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331" name="Google Shape;1331;p145"/>
            <p:cNvSpPr/>
            <p:nvPr/>
          </p:nvSpPr>
          <p:spPr>
            <a:xfrm>
              <a:off x="4160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332" name="Google Shape;1332;p145"/>
            <p:cNvSpPr/>
            <p:nvPr/>
          </p:nvSpPr>
          <p:spPr>
            <a:xfrm>
              <a:off x="59896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333" name="Google Shape;1333;p145"/>
            <p:cNvSpPr/>
            <p:nvPr/>
          </p:nvSpPr>
          <p:spPr>
            <a:xfrm>
              <a:off x="64468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334" name="Google Shape;1334;p145"/>
            <p:cNvSpPr/>
            <p:nvPr/>
          </p:nvSpPr>
          <p:spPr>
            <a:xfrm>
              <a:off x="689697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335" name="Google Shape;1335;p145"/>
            <p:cNvSpPr/>
            <p:nvPr/>
          </p:nvSpPr>
          <p:spPr>
            <a:xfrm>
              <a:off x="46180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336" name="Google Shape;1336;p145"/>
            <p:cNvSpPr/>
            <p:nvPr/>
          </p:nvSpPr>
          <p:spPr>
            <a:xfrm>
              <a:off x="50752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337" name="Google Shape;1337;p145"/>
            <p:cNvSpPr/>
            <p:nvPr/>
          </p:nvSpPr>
          <p:spPr>
            <a:xfrm>
              <a:off x="55324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grpSp>
      <p:grpSp>
        <p:nvGrpSpPr>
          <p:cNvPr id="1338" name="Google Shape;1338;p145"/>
          <p:cNvGrpSpPr/>
          <p:nvPr/>
        </p:nvGrpSpPr>
        <p:grpSpPr>
          <a:xfrm>
            <a:off x="5061086" y="2630229"/>
            <a:ext cx="3523580" cy="289088"/>
            <a:chOff x="2780417" y="5932015"/>
            <a:chExt cx="4579052" cy="457200"/>
          </a:xfrm>
        </p:grpSpPr>
        <p:sp>
          <p:nvSpPr>
            <p:cNvPr id="1339" name="Google Shape;1339;p145"/>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340" name="Google Shape;1340;p145"/>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341" name="Google Shape;1341;p145"/>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342" name="Google Shape;1342;p145"/>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343" name="Google Shape;1343;p145"/>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344" name="Google Shape;1344;p145"/>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345" name="Google Shape;1345;p145"/>
            <p:cNvSpPr/>
            <p:nvPr/>
          </p:nvSpPr>
          <p:spPr>
            <a:xfrm>
              <a:off x="6902269" y="5932015"/>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346" name="Google Shape;1346;p145"/>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347" name="Google Shape;1347;p145"/>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348" name="Google Shape;1348;p145"/>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sp>
        <p:nvSpPr>
          <p:cNvPr id="1349" name="Google Shape;1349;p145"/>
          <p:cNvSpPr txBox="1"/>
          <p:nvPr/>
        </p:nvSpPr>
        <p:spPr>
          <a:xfrm>
            <a:off x="5193420" y="1625134"/>
            <a:ext cx="4146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i="1">
                <a:solidFill>
                  <a:schemeClr val="dk1"/>
                </a:solidFill>
                <a:latin typeface="Calibri"/>
                <a:ea typeface="Calibri"/>
                <a:cs typeface="Calibri"/>
                <a:sym typeface="Calibri"/>
              </a:rPr>
              <a:t>t</a:t>
            </a:r>
            <a:r>
              <a:rPr lang="nl-NL" sz="1200">
                <a:solidFill>
                  <a:schemeClr val="dk1"/>
                </a:solidFill>
                <a:latin typeface="Calibri"/>
                <a:ea typeface="Calibri"/>
                <a:cs typeface="Calibri"/>
                <a:sym typeface="Calibri"/>
              </a:rPr>
              <a:t> →</a:t>
            </a:r>
            <a:endParaRPr sz="1200" i="1">
              <a:solidFill>
                <a:schemeClr val="dk1"/>
              </a:solidFill>
              <a:latin typeface="Calibri"/>
              <a:ea typeface="Calibri"/>
              <a:cs typeface="Calibri"/>
              <a:sym typeface="Calibri"/>
            </a:endParaRPr>
          </a:p>
        </p:txBody>
      </p:sp>
      <p:sp>
        <p:nvSpPr>
          <p:cNvPr id="1350" name="Google Shape;1350;p145"/>
          <p:cNvSpPr/>
          <p:nvPr/>
        </p:nvSpPr>
        <p:spPr>
          <a:xfrm>
            <a:off x="65239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a:solidFill>
                  <a:schemeClr val="dk1"/>
                </a:solidFill>
                <a:latin typeface="Verdana"/>
                <a:ea typeface="Verdana"/>
                <a:cs typeface="Verdana"/>
                <a:sym typeface="Verdana"/>
              </a:rPr>
              <a:t>time Sick</a:t>
            </a:r>
            <a:endParaRPr sz="1200"/>
          </a:p>
        </p:txBody>
      </p:sp>
      <p:sp>
        <p:nvSpPr>
          <p:cNvPr id="1351" name="Google Shape;1351;p145"/>
          <p:cNvSpPr/>
          <p:nvPr/>
        </p:nvSpPr>
        <p:spPr>
          <a:xfrm>
            <a:off x="65089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352" name="Google Shape;1352;p145"/>
          <p:cNvSpPr/>
          <p:nvPr/>
        </p:nvSpPr>
        <p:spPr>
          <a:xfrm>
            <a:off x="65089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353" name="Google Shape;1353;p145"/>
          <p:cNvSpPr/>
          <p:nvPr/>
        </p:nvSpPr>
        <p:spPr>
          <a:xfrm>
            <a:off x="65253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0</a:t>
            </a:r>
            <a:endParaRPr sz="1800">
              <a:solidFill>
                <a:schemeClr val="dk1"/>
              </a:solidFill>
              <a:latin typeface="Verdana"/>
              <a:ea typeface="Verdana"/>
              <a:cs typeface="Verdana"/>
              <a:sym typeface="Verdana"/>
            </a:endParaRPr>
          </a:p>
        </p:txBody>
      </p:sp>
      <p:sp>
        <p:nvSpPr>
          <p:cNvPr id="1354" name="Google Shape;1354;p145"/>
          <p:cNvSpPr txBox="1"/>
          <p:nvPr/>
        </p:nvSpPr>
        <p:spPr>
          <a:xfrm>
            <a:off x="918325" y="2076575"/>
            <a:ext cx="73269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2500">
                <a:latin typeface="Verdana"/>
                <a:ea typeface="Verdana"/>
                <a:cs typeface="Verdana"/>
                <a:sym typeface="Verdana"/>
              </a:rPr>
              <a:t>t = 1</a:t>
            </a:r>
            <a:endParaRPr sz="2500">
              <a:latin typeface="Verdana"/>
              <a:ea typeface="Verdana"/>
              <a:cs typeface="Verdana"/>
              <a:sym typeface="Verdana"/>
            </a:endParaRPr>
          </a:p>
        </p:txBody>
      </p:sp>
      <p:sp>
        <p:nvSpPr>
          <p:cNvPr id="1355" name="Google Shape;1355;p145"/>
          <p:cNvSpPr/>
          <p:nvPr/>
        </p:nvSpPr>
        <p:spPr>
          <a:xfrm>
            <a:off x="7776000" y="3412800"/>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a:solidFill>
                  <a:schemeClr val="dk1"/>
                </a:solidFill>
                <a:latin typeface="Verdana"/>
                <a:ea typeface="Verdana"/>
                <a:cs typeface="Verdana"/>
                <a:sym typeface="Verdana"/>
              </a:rPr>
              <a:t>p_HS</a:t>
            </a:r>
            <a:endParaRPr sz="1200"/>
          </a:p>
        </p:txBody>
      </p:sp>
      <p:sp>
        <p:nvSpPr>
          <p:cNvPr id="1356" name="Google Shape;1356;p145"/>
          <p:cNvSpPr/>
          <p:nvPr/>
        </p:nvSpPr>
        <p:spPr>
          <a:xfrm>
            <a:off x="7776000" y="39852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0.3</a:t>
            </a:r>
            <a:endParaRPr/>
          </a:p>
        </p:txBody>
      </p:sp>
      <p:sp>
        <p:nvSpPr>
          <p:cNvPr id="1357" name="Google Shape;1357;p145"/>
          <p:cNvSpPr/>
          <p:nvPr/>
        </p:nvSpPr>
        <p:spPr>
          <a:xfrm>
            <a:off x="7776000" y="5043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0.3</a:t>
            </a:r>
            <a:endParaRPr/>
          </a:p>
        </p:txBody>
      </p:sp>
      <p:sp>
        <p:nvSpPr>
          <p:cNvPr id="1358" name="Google Shape;1358;p145"/>
          <p:cNvSpPr/>
          <p:nvPr/>
        </p:nvSpPr>
        <p:spPr>
          <a:xfrm>
            <a:off x="7776000" y="6051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0.4</a:t>
            </a:r>
            <a:endParaRPr sz="1800">
              <a:solidFill>
                <a:schemeClr val="dk1"/>
              </a:solidFill>
              <a:latin typeface="Verdana"/>
              <a:ea typeface="Verdana"/>
              <a:cs typeface="Verdana"/>
              <a:sym typeface="Verdana"/>
            </a:endParaRPr>
          </a:p>
        </p:txBody>
      </p:sp>
      <p:sp>
        <p:nvSpPr>
          <p:cNvPr id="1359" name="Google Shape;1359;p145"/>
          <p:cNvSpPr txBox="1"/>
          <p:nvPr/>
        </p:nvSpPr>
        <p:spPr>
          <a:xfrm>
            <a:off x="3909750" y="1331600"/>
            <a:ext cx="5487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Zoe:</a:t>
            </a:r>
            <a:endParaRPr sz="800"/>
          </a:p>
        </p:txBody>
      </p:sp>
      <p:sp>
        <p:nvSpPr>
          <p:cNvPr id="1360" name="Google Shape;1360;p145"/>
          <p:cNvSpPr txBox="1"/>
          <p:nvPr/>
        </p:nvSpPr>
        <p:spPr>
          <a:xfrm>
            <a:off x="845948" y="3998450"/>
            <a:ext cx="7704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5"/>
        <p:cNvGrpSpPr/>
        <p:nvPr/>
      </p:nvGrpSpPr>
      <p:grpSpPr>
        <a:xfrm>
          <a:off x="0" y="0"/>
          <a:ext cx="0" cy="0"/>
          <a:chOff x="0" y="0"/>
          <a:chExt cx="0" cy="0"/>
        </a:xfrm>
      </p:grpSpPr>
      <p:sp>
        <p:nvSpPr>
          <p:cNvPr id="1366" name="Google Shape;1366;p146"/>
          <p:cNvSpPr txBox="1">
            <a:spLocks noGrp="1"/>
          </p:cNvSpPr>
          <p:nvPr>
            <p:ph type="title"/>
          </p:nvPr>
        </p:nvSpPr>
        <p:spPr>
          <a:xfrm>
            <a:off x="840432" y="3508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1367" name="Google Shape;1367;p146"/>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15</a:t>
            </a:fld>
            <a:endParaRPr/>
          </a:p>
        </p:txBody>
      </p:sp>
      <p:grpSp>
        <p:nvGrpSpPr>
          <p:cNvPr id="1368" name="Google Shape;1368;p146"/>
          <p:cNvGrpSpPr/>
          <p:nvPr/>
        </p:nvGrpSpPr>
        <p:grpSpPr>
          <a:xfrm>
            <a:off x="1764543" y="3782904"/>
            <a:ext cx="300518" cy="817563"/>
            <a:chOff x="4314" y="3281"/>
            <a:chExt cx="355" cy="966"/>
          </a:xfrm>
        </p:grpSpPr>
        <p:sp>
          <p:nvSpPr>
            <p:cNvPr id="1369" name="Google Shape;1369;p146"/>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70" name="Google Shape;1370;p146"/>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71" name="Google Shape;1371;p146"/>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72" name="Google Shape;1372;p146"/>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73" name="Google Shape;1373;p146"/>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74" name="Google Shape;1374;p146"/>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grpSp>
        <p:nvGrpSpPr>
          <p:cNvPr id="1375" name="Google Shape;1375;p146"/>
          <p:cNvGrpSpPr/>
          <p:nvPr/>
        </p:nvGrpSpPr>
        <p:grpSpPr>
          <a:xfrm>
            <a:off x="845950" y="4764799"/>
            <a:ext cx="1219111" cy="817563"/>
            <a:chOff x="762912" y="4644567"/>
            <a:chExt cx="1219111" cy="817563"/>
          </a:xfrm>
        </p:grpSpPr>
        <p:grpSp>
          <p:nvGrpSpPr>
            <p:cNvPr id="1376" name="Google Shape;1376;p146"/>
            <p:cNvGrpSpPr/>
            <p:nvPr/>
          </p:nvGrpSpPr>
          <p:grpSpPr>
            <a:xfrm>
              <a:off x="1681505" y="4644567"/>
              <a:ext cx="300518" cy="817563"/>
              <a:chOff x="4314" y="3281"/>
              <a:chExt cx="355" cy="966"/>
            </a:xfrm>
          </p:grpSpPr>
          <p:sp>
            <p:nvSpPr>
              <p:cNvPr id="1377" name="Google Shape;1377;p146"/>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78" name="Google Shape;1378;p146"/>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79" name="Google Shape;1379;p146"/>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80" name="Google Shape;1380;p146"/>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81" name="Google Shape;1381;p146"/>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82" name="Google Shape;1382;p146"/>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83" name="Google Shape;1383;p146"/>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1384" name="Google Shape;1384;p146"/>
          <p:cNvGrpSpPr/>
          <p:nvPr/>
        </p:nvGrpSpPr>
        <p:grpSpPr>
          <a:xfrm>
            <a:off x="728442" y="5774737"/>
            <a:ext cx="1336619" cy="817563"/>
            <a:chOff x="697966" y="5654505"/>
            <a:chExt cx="1336619" cy="817563"/>
          </a:xfrm>
        </p:grpSpPr>
        <p:grpSp>
          <p:nvGrpSpPr>
            <p:cNvPr id="1385" name="Google Shape;1385;p146"/>
            <p:cNvGrpSpPr/>
            <p:nvPr/>
          </p:nvGrpSpPr>
          <p:grpSpPr>
            <a:xfrm>
              <a:off x="1734067" y="5654505"/>
              <a:ext cx="300518" cy="817563"/>
              <a:chOff x="4314" y="3281"/>
              <a:chExt cx="355" cy="966"/>
            </a:xfrm>
          </p:grpSpPr>
          <p:sp>
            <p:nvSpPr>
              <p:cNvPr id="1386" name="Google Shape;1386;p146"/>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87" name="Google Shape;1387;p146"/>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88" name="Google Shape;1388;p146"/>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89" name="Google Shape;1389;p146"/>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90" name="Google Shape;1390;p146"/>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391" name="Google Shape;1391;p146"/>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92" name="Google Shape;1392;p146"/>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sp>
        <p:nvSpPr>
          <p:cNvPr id="1393" name="Google Shape;1393;p146"/>
          <p:cNvSpPr/>
          <p:nvPr/>
        </p:nvSpPr>
        <p:spPr>
          <a:xfrm>
            <a:off x="2394125" y="3986125"/>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36</a:t>
            </a:r>
            <a:endParaRPr/>
          </a:p>
        </p:txBody>
      </p:sp>
      <p:sp>
        <p:nvSpPr>
          <p:cNvPr id="1394" name="Google Shape;1394;p146"/>
          <p:cNvSpPr/>
          <p:nvPr/>
        </p:nvSpPr>
        <p:spPr>
          <a:xfrm>
            <a:off x="33085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395" name="Google Shape;1395;p146"/>
          <p:cNvSpPr/>
          <p:nvPr/>
        </p:nvSpPr>
        <p:spPr>
          <a:xfrm>
            <a:off x="2399425" y="3413575"/>
            <a:ext cx="9144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age</a:t>
            </a:r>
            <a:endParaRPr sz="1800">
              <a:solidFill>
                <a:schemeClr val="dk1"/>
              </a:solidFill>
              <a:latin typeface="Verdana"/>
              <a:ea typeface="Verdana"/>
              <a:cs typeface="Verdana"/>
              <a:sym typeface="Verdana"/>
            </a:endParaRPr>
          </a:p>
        </p:txBody>
      </p:sp>
      <p:sp>
        <p:nvSpPr>
          <p:cNvPr id="1396" name="Google Shape;1396;p146"/>
          <p:cNvSpPr/>
          <p:nvPr/>
        </p:nvSpPr>
        <p:spPr>
          <a:xfrm>
            <a:off x="2394132" y="504230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29</a:t>
            </a:r>
            <a:endParaRPr sz="1800">
              <a:solidFill>
                <a:schemeClr val="dk1"/>
              </a:solidFill>
              <a:latin typeface="Verdana"/>
              <a:ea typeface="Verdana"/>
              <a:cs typeface="Verdana"/>
              <a:sym typeface="Verdana"/>
            </a:endParaRPr>
          </a:p>
        </p:txBody>
      </p:sp>
      <p:sp>
        <p:nvSpPr>
          <p:cNvPr id="1397" name="Google Shape;1397;p146"/>
          <p:cNvSpPr/>
          <p:nvPr/>
        </p:nvSpPr>
        <p:spPr>
          <a:xfrm>
            <a:off x="33085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398" name="Google Shape;1398;p146"/>
          <p:cNvSpPr/>
          <p:nvPr/>
        </p:nvSpPr>
        <p:spPr>
          <a:xfrm>
            <a:off x="2399433" y="605225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37</a:t>
            </a:r>
            <a:endParaRPr sz="1800">
              <a:solidFill>
                <a:schemeClr val="dk1"/>
              </a:solidFill>
              <a:latin typeface="Verdana"/>
              <a:ea typeface="Verdana"/>
              <a:cs typeface="Verdana"/>
              <a:sym typeface="Verdana"/>
            </a:endParaRPr>
          </a:p>
        </p:txBody>
      </p:sp>
      <p:sp>
        <p:nvSpPr>
          <p:cNvPr id="1399" name="Google Shape;1399;p146"/>
          <p:cNvSpPr/>
          <p:nvPr/>
        </p:nvSpPr>
        <p:spPr>
          <a:xfrm>
            <a:off x="33249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Male</a:t>
            </a:r>
            <a:endParaRPr/>
          </a:p>
        </p:txBody>
      </p:sp>
      <p:sp>
        <p:nvSpPr>
          <p:cNvPr id="1400" name="Google Shape;1400;p146"/>
          <p:cNvSpPr/>
          <p:nvPr/>
        </p:nvSpPr>
        <p:spPr>
          <a:xfrm>
            <a:off x="3308525" y="3413575"/>
            <a:ext cx="1081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 sex</a:t>
            </a:r>
            <a:endParaRPr sz="1800">
              <a:solidFill>
                <a:schemeClr val="dk1"/>
              </a:solidFill>
              <a:latin typeface="Verdana"/>
              <a:ea typeface="Verdana"/>
              <a:cs typeface="Verdana"/>
              <a:sym typeface="Verdana"/>
            </a:endParaRPr>
          </a:p>
        </p:txBody>
      </p:sp>
      <p:sp>
        <p:nvSpPr>
          <p:cNvPr id="1401" name="Google Shape;1401;p146"/>
          <p:cNvSpPr/>
          <p:nvPr/>
        </p:nvSpPr>
        <p:spPr>
          <a:xfrm>
            <a:off x="43903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height</a:t>
            </a:r>
            <a:endParaRPr/>
          </a:p>
        </p:txBody>
      </p:sp>
      <p:sp>
        <p:nvSpPr>
          <p:cNvPr id="1402" name="Google Shape;1402;p146"/>
          <p:cNvSpPr/>
          <p:nvPr/>
        </p:nvSpPr>
        <p:spPr>
          <a:xfrm>
            <a:off x="43753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1.55</a:t>
            </a:r>
            <a:endParaRPr/>
          </a:p>
        </p:txBody>
      </p:sp>
      <p:sp>
        <p:nvSpPr>
          <p:cNvPr id="1403" name="Google Shape;1403;p146"/>
          <p:cNvSpPr/>
          <p:nvPr/>
        </p:nvSpPr>
        <p:spPr>
          <a:xfrm>
            <a:off x="43753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1.68</a:t>
            </a:r>
            <a:endParaRPr/>
          </a:p>
        </p:txBody>
      </p:sp>
      <p:sp>
        <p:nvSpPr>
          <p:cNvPr id="1404" name="Google Shape;1404;p146"/>
          <p:cNvSpPr/>
          <p:nvPr/>
        </p:nvSpPr>
        <p:spPr>
          <a:xfrm>
            <a:off x="43917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1.89</a:t>
            </a:r>
            <a:endParaRPr sz="1800">
              <a:solidFill>
                <a:schemeClr val="dk1"/>
              </a:solidFill>
              <a:latin typeface="Verdana"/>
              <a:ea typeface="Verdana"/>
              <a:cs typeface="Verdana"/>
              <a:sym typeface="Verdana"/>
            </a:endParaRPr>
          </a:p>
        </p:txBody>
      </p:sp>
      <p:sp>
        <p:nvSpPr>
          <p:cNvPr id="1405" name="Google Shape;1405;p146"/>
          <p:cNvSpPr/>
          <p:nvPr/>
        </p:nvSpPr>
        <p:spPr>
          <a:xfrm>
            <a:off x="54735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Greece</a:t>
            </a:r>
            <a:endParaRPr sz="1800">
              <a:solidFill>
                <a:schemeClr val="dk1"/>
              </a:solidFill>
              <a:latin typeface="Verdana"/>
              <a:ea typeface="Verdana"/>
              <a:cs typeface="Verdana"/>
              <a:sym typeface="Verdana"/>
            </a:endParaRPr>
          </a:p>
        </p:txBody>
      </p:sp>
      <p:sp>
        <p:nvSpPr>
          <p:cNvPr id="1406" name="Google Shape;1406;p146"/>
          <p:cNvSpPr/>
          <p:nvPr/>
        </p:nvSpPr>
        <p:spPr>
          <a:xfrm>
            <a:off x="54421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NL</a:t>
            </a:r>
            <a:endParaRPr/>
          </a:p>
        </p:txBody>
      </p:sp>
      <p:sp>
        <p:nvSpPr>
          <p:cNvPr id="1407" name="Google Shape;1407;p146"/>
          <p:cNvSpPr/>
          <p:nvPr/>
        </p:nvSpPr>
        <p:spPr>
          <a:xfrm>
            <a:off x="54421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Taiwan</a:t>
            </a:r>
            <a:endParaRPr/>
          </a:p>
        </p:txBody>
      </p:sp>
      <p:sp>
        <p:nvSpPr>
          <p:cNvPr id="1408" name="Google Shape;1408;p146"/>
          <p:cNvSpPr/>
          <p:nvPr/>
        </p:nvSpPr>
        <p:spPr>
          <a:xfrm>
            <a:off x="54571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200">
                <a:solidFill>
                  <a:schemeClr val="dk1"/>
                </a:solidFill>
                <a:latin typeface="Verdana"/>
                <a:ea typeface="Verdana"/>
                <a:cs typeface="Verdana"/>
                <a:sym typeface="Verdana"/>
              </a:rPr>
              <a:t>Country of birth</a:t>
            </a:r>
            <a:endParaRPr sz="1200"/>
          </a:p>
        </p:txBody>
      </p:sp>
      <p:grpSp>
        <p:nvGrpSpPr>
          <p:cNvPr id="1409" name="Google Shape;1409;p146"/>
          <p:cNvGrpSpPr/>
          <p:nvPr/>
        </p:nvGrpSpPr>
        <p:grpSpPr>
          <a:xfrm>
            <a:off x="4572457" y="1195304"/>
            <a:ext cx="231235" cy="516941"/>
            <a:chOff x="4314" y="3281"/>
            <a:chExt cx="355" cy="966"/>
          </a:xfrm>
        </p:grpSpPr>
        <p:sp>
          <p:nvSpPr>
            <p:cNvPr id="1410" name="Google Shape;1410;p146"/>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11" name="Google Shape;1411;p146"/>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12" name="Google Shape;1412;p146"/>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13" name="Google Shape;1413;p146"/>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14" name="Google Shape;1414;p146"/>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15" name="Google Shape;1415;p146"/>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grpSp>
        <p:nvGrpSpPr>
          <p:cNvPr id="1416" name="Google Shape;1416;p146"/>
          <p:cNvGrpSpPr/>
          <p:nvPr/>
        </p:nvGrpSpPr>
        <p:grpSpPr>
          <a:xfrm>
            <a:off x="3865673" y="1816176"/>
            <a:ext cx="938106" cy="516945"/>
            <a:chOff x="762912" y="4644567"/>
            <a:chExt cx="1219111" cy="817563"/>
          </a:xfrm>
        </p:grpSpPr>
        <p:grpSp>
          <p:nvGrpSpPr>
            <p:cNvPr id="1417" name="Google Shape;1417;p146"/>
            <p:cNvGrpSpPr/>
            <p:nvPr/>
          </p:nvGrpSpPr>
          <p:grpSpPr>
            <a:xfrm>
              <a:off x="1681505" y="4644567"/>
              <a:ext cx="300518" cy="817563"/>
              <a:chOff x="4314" y="3281"/>
              <a:chExt cx="355" cy="966"/>
            </a:xfrm>
          </p:grpSpPr>
          <p:sp>
            <p:nvSpPr>
              <p:cNvPr id="1418" name="Google Shape;1418;p146"/>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19" name="Google Shape;1419;p146"/>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20" name="Google Shape;1420;p146"/>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21" name="Google Shape;1421;p146"/>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22" name="Google Shape;1422;p146"/>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23" name="Google Shape;1423;p146"/>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424" name="Google Shape;1424;p146"/>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Eline:</a:t>
              </a:r>
              <a:endParaRPr sz="800"/>
            </a:p>
          </p:txBody>
        </p:sp>
      </p:grpSp>
      <p:grpSp>
        <p:nvGrpSpPr>
          <p:cNvPr id="1425" name="Google Shape;1425;p146"/>
          <p:cNvGrpSpPr/>
          <p:nvPr/>
        </p:nvGrpSpPr>
        <p:grpSpPr>
          <a:xfrm>
            <a:off x="3775253" y="2454760"/>
            <a:ext cx="1028528" cy="516945"/>
            <a:chOff x="697966" y="5654505"/>
            <a:chExt cx="1336619" cy="817563"/>
          </a:xfrm>
        </p:grpSpPr>
        <p:grpSp>
          <p:nvGrpSpPr>
            <p:cNvPr id="1426" name="Google Shape;1426;p146"/>
            <p:cNvGrpSpPr/>
            <p:nvPr/>
          </p:nvGrpSpPr>
          <p:grpSpPr>
            <a:xfrm>
              <a:off x="1734067" y="5654505"/>
              <a:ext cx="300518" cy="817563"/>
              <a:chOff x="4314" y="3281"/>
              <a:chExt cx="355" cy="966"/>
            </a:xfrm>
          </p:grpSpPr>
          <p:sp>
            <p:nvSpPr>
              <p:cNvPr id="1427" name="Google Shape;1427;p146"/>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28" name="Google Shape;1428;p146"/>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29" name="Google Shape;1429;p146"/>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30" name="Google Shape;1430;p146"/>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31" name="Google Shape;1431;p146"/>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432" name="Google Shape;1432;p146"/>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433" name="Google Shape;1433;p146"/>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Petros:</a:t>
              </a:r>
              <a:endParaRPr sz="800"/>
            </a:p>
          </p:txBody>
        </p:sp>
      </p:grpSp>
      <p:sp>
        <p:nvSpPr>
          <p:cNvPr id="1434" name="Google Shape;1434;p146"/>
          <p:cNvSpPr/>
          <p:nvPr/>
        </p:nvSpPr>
        <p:spPr>
          <a:xfrm>
            <a:off x="505688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435" name="Google Shape;1435;p146"/>
          <p:cNvSpPr/>
          <p:nvPr/>
        </p:nvSpPr>
        <p:spPr>
          <a:xfrm>
            <a:off x="540868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436" name="Google Shape;1436;p146"/>
          <p:cNvSpPr/>
          <p:nvPr/>
        </p:nvSpPr>
        <p:spPr>
          <a:xfrm>
            <a:off x="5760478"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437" name="Google Shape;1437;p146"/>
          <p:cNvSpPr/>
          <p:nvPr/>
        </p:nvSpPr>
        <p:spPr>
          <a:xfrm>
            <a:off x="6123155"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438" name="Google Shape;1438;p146"/>
          <p:cNvSpPr/>
          <p:nvPr/>
        </p:nvSpPr>
        <p:spPr>
          <a:xfrm>
            <a:off x="7530337"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439" name="Google Shape;1439;p146"/>
          <p:cNvSpPr/>
          <p:nvPr/>
        </p:nvSpPr>
        <p:spPr>
          <a:xfrm>
            <a:off x="788213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440" name="Google Shape;1440;p146"/>
          <p:cNvSpPr/>
          <p:nvPr/>
        </p:nvSpPr>
        <p:spPr>
          <a:xfrm>
            <a:off x="822847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441" name="Google Shape;1441;p146"/>
          <p:cNvSpPr/>
          <p:nvPr/>
        </p:nvSpPr>
        <p:spPr>
          <a:xfrm>
            <a:off x="6474951"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442" name="Google Shape;1442;p146"/>
          <p:cNvSpPr/>
          <p:nvPr/>
        </p:nvSpPr>
        <p:spPr>
          <a:xfrm>
            <a:off x="6826746"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443" name="Google Shape;1443;p146"/>
          <p:cNvSpPr/>
          <p:nvPr/>
        </p:nvSpPr>
        <p:spPr>
          <a:xfrm>
            <a:off x="7178542"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nvGrpSpPr>
          <p:cNvPr id="1444" name="Google Shape;1444;p146"/>
          <p:cNvGrpSpPr/>
          <p:nvPr/>
        </p:nvGrpSpPr>
        <p:grpSpPr>
          <a:xfrm>
            <a:off x="5057009" y="1991646"/>
            <a:ext cx="3523581" cy="289088"/>
            <a:chOff x="2775118" y="4922077"/>
            <a:chExt cx="4579052" cy="457200"/>
          </a:xfrm>
        </p:grpSpPr>
        <p:sp>
          <p:nvSpPr>
            <p:cNvPr id="1445" name="Google Shape;1445;p146"/>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446" name="Google Shape;1446;p146"/>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447" name="Google Shape;1447;p146"/>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448" name="Google Shape;1448;p146"/>
            <p:cNvSpPr/>
            <p:nvPr/>
          </p:nvSpPr>
          <p:spPr>
            <a:xfrm>
              <a:off x="4160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449" name="Google Shape;1449;p146"/>
            <p:cNvSpPr/>
            <p:nvPr/>
          </p:nvSpPr>
          <p:spPr>
            <a:xfrm>
              <a:off x="59896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450" name="Google Shape;1450;p146"/>
            <p:cNvSpPr/>
            <p:nvPr/>
          </p:nvSpPr>
          <p:spPr>
            <a:xfrm>
              <a:off x="64468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451" name="Google Shape;1451;p146"/>
            <p:cNvSpPr/>
            <p:nvPr/>
          </p:nvSpPr>
          <p:spPr>
            <a:xfrm>
              <a:off x="689697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452" name="Google Shape;1452;p146"/>
            <p:cNvSpPr/>
            <p:nvPr/>
          </p:nvSpPr>
          <p:spPr>
            <a:xfrm>
              <a:off x="46180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453" name="Google Shape;1453;p146"/>
            <p:cNvSpPr/>
            <p:nvPr/>
          </p:nvSpPr>
          <p:spPr>
            <a:xfrm>
              <a:off x="50752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454" name="Google Shape;1454;p146"/>
            <p:cNvSpPr/>
            <p:nvPr/>
          </p:nvSpPr>
          <p:spPr>
            <a:xfrm>
              <a:off x="55324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grpSp>
      <p:grpSp>
        <p:nvGrpSpPr>
          <p:cNvPr id="1455" name="Google Shape;1455;p146"/>
          <p:cNvGrpSpPr/>
          <p:nvPr/>
        </p:nvGrpSpPr>
        <p:grpSpPr>
          <a:xfrm>
            <a:off x="5061086" y="2630229"/>
            <a:ext cx="3523580" cy="289088"/>
            <a:chOff x="2780417" y="5932015"/>
            <a:chExt cx="4579052" cy="457200"/>
          </a:xfrm>
        </p:grpSpPr>
        <p:sp>
          <p:nvSpPr>
            <p:cNvPr id="1456" name="Google Shape;1456;p146"/>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457" name="Google Shape;1457;p146"/>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458" name="Google Shape;1458;p146"/>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459" name="Google Shape;1459;p146"/>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460" name="Google Shape;1460;p146"/>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461" name="Google Shape;1461;p146"/>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462" name="Google Shape;1462;p146"/>
            <p:cNvSpPr/>
            <p:nvPr/>
          </p:nvSpPr>
          <p:spPr>
            <a:xfrm>
              <a:off x="6902269" y="5932015"/>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463" name="Google Shape;1463;p146"/>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464" name="Google Shape;1464;p146"/>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465" name="Google Shape;1465;p146"/>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sp>
        <p:nvSpPr>
          <p:cNvPr id="1466" name="Google Shape;1466;p146"/>
          <p:cNvSpPr txBox="1"/>
          <p:nvPr/>
        </p:nvSpPr>
        <p:spPr>
          <a:xfrm>
            <a:off x="5193420" y="1625134"/>
            <a:ext cx="4146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i="1">
                <a:solidFill>
                  <a:schemeClr val="dk1"/>
                </a:solidFill>
                <a:latin typeface="Calibri"/>
                <a:ea typeface="Calibri"/>
                <a:cs typeface="Calibri"/>
                <a:sym typeface="Calibri"/>
              </a:rPr>
              <a:t>t</a:t>
            </a:r>
            <a:r>
              <a:rPr lang="nl-NL" sz="1200">
                <a:solidFill>
                  <a:schemeClr val="dk1"/>
                </a:solidFill>
                <a:latin typeface="Calibri"/>
                <a:ea typeface="Calibri"/>
                <a:cs typeface="Calibri"/>
                <a:sym typeface="Calibri"/>
              </a:rPr>
              <a:t> →</a:t>
            </a:r>
            <a:endParaRPr sz="1200" i="1">
              <a:solidFill>
                <a:schemeClr val="dk1"/>
              </a:solidFill>
              <a:latin typeface="Calibri"/>
              <a:ea typeface="Calibri"/>
              <a:cs typeface="Calibri"/>
              <a:sym typeface="Calibri"/>
            </a:endParaRPr>
          </a:p>
        </p:txBody>
      </p:sp>
      <p:sp>
        <p:nvSpPr>
          <p:cNvPr id="1467" name="Google Shape;1467;p146"/>
          <p:cNvSpPr/>
          <p:nvPr/>
        </p:nvSpPr>
        <p:spPr>
          <a:xfrm>
            <a:off x="65239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a:solidFill>
                  <a:schemeClr val="dk1"/>
                </a:solidFill>
                <a:latin typeface="Verdana"/>
                <a:ea typeface="Verdana"/>
                <a:cs typeface="Verdana"/>
                <a:sym typeface="Verdana"/>
              </a:rPr>
              <a:t>time Sick</a:t>
            </a:r>
            <a:endParaRPr sz="1200"/>
          </a:p>
        </p:txBody>
      </p:sp>
      <p:sp>
        <p:nvSpPr>
          <p:cNvPr id="1468" name="Google Shape;1468;p146"/>
          <p:cNvSpPr/>
          <p:nvPr/>
        </p:nvSpPr>
        <p:spPr>
          <a:xfrm>
            <a:off x="65089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469" name="Google Shape;1469;p146"/>
          <p:cNvSpPr/>
          <p:nvPr/>
        </p:nvSpPr>
        <p:spPr>
          <a:xfrm>
            <a:off x="65089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470" name="Google Shape;1470;p146"/>
          <p:cNvSpPr/>
          <p:nvPr/>
        </p:nvSpPr>
        <p:spPr>
          <a:xfrm>
            <a:off x="65253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0</a:t>
            </a:r>
            <a:endParaRPr sz="1800">
              <a:solidFill>
                <a:schemeClr val="dk1"/>
              </a:solidFill>
              <a:latin typeface="Verdana"/>
              <a:ea typeface="Verdana"/>
              <a:cs typeface="Verdana"/>
              <a:sym typeface="Verdana"/>
            </a:endParaRPr>
          </a:p>
        </p:txBody>
      </p:sp>
      <p:sp>
        <p:nvSpPr>
          <p:cNvPr id="1471" name="Google Shape;1471;p146"/>
          <p:cNvSpPr txBox="1"/>
          <p:nvPr/>
        </p:nvSpPr>
        <p:spPr>
          <a:xfrm>
            <a:off x="918325" y="2076575"/>
            <a:ext cx="73269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2500">
                <a:latin typeface="Verdana"/>
                <a:ea typeface="Verdana"/>
                <a:cs typeface="Verdana"/>
                <a:sym typeface="Verdana"/>
              </a:rPr>
              <a:t>t = 2</a:t>
            </a:r>
            <a:endParaRPr sz="2500">
              <a:latin typeface="Verdana"/>
              <a:ea typeface="Verdana"/>
              <a:cs typeface="Verdana"/>
              <a:sym typeface="Verdana"/>
            </a:endParaRPr>
          </a:p>
        </p:txBody>
      </p:sp>
      <p:sp>
        <p:nvSpPr>
          <p:cNvPr id="1472" name="Google Shape;1472;p146"/>
          <p:cNvSpPr txBox="1"/>
          <p:nvPr/>
        </p:nvSpPr>
        <p:spPr>
          <a:xfrm>
            <a:off x="772875" y="2884725"/>
            <a:ext cx="73266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1700">
                <a:latin typeface="Verdana"/>
                <a:ea typeface="Verdana"/>
                <a:cs typeface="Verdana"/>
                <a:sym typeface="Verdana"/>
              </a:rPr>
              <a:t>df_X$Age &lt;- df_X$Age + 1</a:t>
            </a:r>
            <a:endParaRPr sz="1700">
              <a:latin typeface="Verdana"/>
              <a:ea typeface="Verdana"/>
              <a:cs typeface="Verdana"/>
              <a:sym typeface="Verdana"/>
            </a:endParaRPr>
          </a:p>
        </p:txBody>
      </p:sp>
      <p:sp>
        <p:nvSpPr>
          <p:cNvPr id="1473" name="Google Shape;1473;p146"/>
          <p:cNvSpPr/>
          <p:nvPr/>
        </p:nvSpPr>
        <p:spPr>
          <a:xfrm>
            <a:off x="7776000" y="3412800"/>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a:solidFill>
                  <a:schemeClr val="dk1"/>
                </a:solidFill>
                <a:latin typeface="Verdana"/>
                <a:ea typeface="Verdana"/>
                <a:cs typeface="Verdana"/>
                <a:sym typeface="Verdana"/>
              </a:rPr>
              <a:t>p_HS</a:t>
            </a:r>
            <a:endParaRPr sz="1200"/>
          </a:p>
        </p:txBody>
      </p:sp>
      <p:sp>
        <p:nvSpPr>
          <p:cNvPr id="1474" name="Google Shape;1474;p146"/>
          <p:cNvSpPr/>
          <p:nvPr/>
        </p:nvSpPr>
        <p:spPr>
          <a:xfrm>
            <a:off x="7776000" y="39852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0.3</a:t>
            </a:r>
            <a:endParaRPr/>
          </a:p>
        </p:txBody>
      </p:sp>
      <p:sp>
        <p:nvSpPr>
          <p:cNvPr id="1475" name="Google Shape;1475;p146"/>
          <p:cNvSpPr/>
          <p:nvPr/>
        </p:nvSpPr>
        <p:spPr>
          <a:xfrm>
            <a:off x="7776000" y="5043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0.3</a:t>
            </a:r>
            <a:endParaRPr/>
          </a:p>
        </p:txBody>
      </p:sp>
      <p:sp>
        <p:nvSpPr>
          <p:cNvPr id="1476" name="Google Shape;1476;p146"/>
          <p:cNvSpPr/>
          <p:nvPr/>
        </p:nvSpPr>
        <p:spPr>
          <a:xfrm>
            <a:off x="7776000" y="6051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0.4</a:t>
            </a:r>
            <a:endParaRPr sz="1800">
              <a:solidFill>
                <a:schemeClr val="dk1"/>
              </a:solidFill>
              <a:latin typeface="Verdana"/>
              <a:ea typeface="Verdana"/>
              <a:cs typeface="Verdana"/>
              <a:sym typeface="Verdana"/>
            </a:endParaRPr>
          </a:p>
        </p:txBody>
      </p:sp>
      <p:sp>
        <p:nvSpPr>
          <p:cNvPr id="1477" name="Google Shape;1477;p146"/>
          <p:cNvSpPr txBox="1"/>
          <p:nvPr/>
        </p:nvSpPr>
        <p:spPr>
          <a:xfrm>
            <a:off x="3909750" y="1331600"/>
            <a:ext cx="5487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Zoe:</a:t>
            </a:r>
            <a:endParaRPr sz="800"/>
          </a:p>
        </p:txBody>
      </p:sp>
      <p:sp>
        <p:nvSpPr>
          <p:cNvPr id="1478" name="Google Shape;1478;p146"/>
          <p:cNvSpPr txBox="1"/>
          <p:nvPr/>
        </p:nvSpPr>
        <p:spPr>
          <a:xfrm>
            <a:off x="845948" y="3998450"/>
            <a:ext cx="7704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147"/>
          <p:cNvSpPr txBox="1">
            <a:spLocks noGrp="1"/>
          </p:cNvSpPr>
          <p:nvPr>
            <p:ph type="title"/>
          </p:nvPr>
        </p:nvSpPr>
        <p:spPr>
          <a:xfrm>
            <a:off x="840432" y="3508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1485" name="Google Shape;1485;p147"/>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16</a:t>
            </a:fld>
            <a:endParaRPr/>
          </a:p>
        </p:txBody>
      </p:sp>
      <p:grpSp>
        <p:nvGrpSpPr>
          <p:cNvPr id="1486" name="Google Shape;1486;p147"/>
          <p:cNvGrpSpPr/>
          <p:nvPr/>
        </p:nvGrpSpPr>
        <p:grpSpPr>
          <a:xfrm>
            <a:off x="1764543" y="3782904"/>
            <a:ext cx="300518" cy="817563"/>
            <a:chOff x="4314" y="3281"/>
            <a:chExt cx="355" cy="966"/>
          </a:xfrm>
        </p:grpSpPr>
        <p:sp>
          <p:nvSpPr>
            <p:cNvPr id="1487" name="Google Shape;1487;p147"/>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488" name="Google Shape;1488;p147"/>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489" name="Google Shape;1489;p147"/>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490" name="Google Shape;1490;p147"/>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491" name="Google Shape;1491;p147"/>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492" name="Google Shape;1492;p147"/>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grpSp>
        <p:nvGrpSpPr>
          <p:cNvPr id="1493" name="Google Shape;1493;p147"/>
          <p:cNvGrpSpPr/>
          <p:nvPr/>
        </p:nvGrpSpPr>
        <p:grpSpPr>
          <a:xfrm>
            <a:off x="845950" y="4764799"/>
            <a:ext cx="1219111" cy="817563"/>
            <a:chOff x="762912" y="4644567"/>
            <a:chExt cx="1219111" cy="817563"/>
          </a:xfrm>
        </p:grpSpPr>
        <p:grpSp>
          <p:nvGrpSpPr>
            <p:cNvPr id="1494" name="Google Shape;1494;p147"/>
            <p:cNvGrpSpPr/>
            <p:nvPr/>
          </p:nvGrpSpPr>
          <p:grpSpPr>
            <a:xfrm>
              <a:off x="1681505" y="4644567"/>
              <a:ext cx="300518" cy="817563"/>
              <a:chOff x="4314" y="3281"/>
              <a:chExt cx="355" cy="966"/>
            </a:xfrm>
          </p:grpSpPr>
          <p:sp>
            <p:nvSpPr>
              <p:cNvPr id="1495" name="Google Shape;1495;p147"/>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496" name="Google Shape;1496;p147"/>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497" name="Google Shape;1497;p147"/>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498" name="Google Shape;1498;p147"/>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499" name="Google Shape;1499;p147"/>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500" name="Google Shape;1500;p147"/>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501" name="Google Shape;1501;p147"/>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1502" name="Google Shape;1502;p147"/>
          <p:cNvGrpSpPr/>
          <p:nvPr/>
        </p:nvGrpSpPr>
        <p:grpSpPr>
          <a:xfrm>
            <a:off x="728442" y="5774737"/>
            <a:ext cx="1336619" cy="817563"/>
            <a:chOff x="697966" y="5654505"/>
            <a:chExt cx="1336619" cy="817563"/>
          </a:xfrm>
        </p:grpSpPr>
        <p:grpSp>
          <p:nvGrpSpPr>
            <p:cNvPr id="1503" name="Google Shape;1503;p147"/>
            <p:cNvGrpSpPr/>
            <p:nvPr/>
          </p:nvGrpSpPr>
          <p:grpSpPr>
            <a:xfrm>
              <a:off x="1734067" y="5654505"/>
              <a:ext cx="300518" cy="817563"/>
              <a:chOff x="4314" y="3281"/>
              <a:chExt cx="355" cy="966"/>
            </a:xfrm>
          </p:grpSpPr>
          <p:sp>
            <p:nvSpPr>
              <p:cNvPr id="1504" name="Google Shape;1504;p147"/>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505" name="Google Shape;1505;p147"/>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506" name="Google Shape;1506;p147"/>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507" name="Google Shape;1507;p147"/>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508" name="Google Shape;1508;p147"/>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509" name="Google Shape;1509;p147"/>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510" name="Google Shape;1510;p147"/>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sp>
        <p:nvSpPr>
          <p:cNvPr id="1511" name="Google Shape;1511;p147"/>
          <p:cNvSpPr/>
          <p:nvPr/>
        </p:nvSpPr>
        <p:spPr>
          <a:xfrm>
            <a:off x="2394125" y="3986125"/>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36</a:t>
            </a:r>
            <a:endParaRPr/>
          </a:p>
        </p:txBody>
      </p:sp>
      <p:sp>
        <p:nvSpPr>
          <p:cNvPr id="1512" name="Google Shape;1512;p147"/>
          <p:cNvSpPr/>
          <p:nvPr/>
        </p:nvSpPr>
        <p:spPr>
          <a:xfrm>
            <a:off x="33085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513" name="Google Shape;1513;p147"/>
          <p:cNvSpPr/>
          <p:nvPr/>
        </p:nvSpPr>
        <p:spPr>
          <a:xfrm>
            <a:off x="2399425" y="3413575"/>
            <a:ext cx="9144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age</a:t>
            </a:r>
            <a:endParaRPr sz="1800">
              <a:solidFill>
                <a:schemeClr val="dk1"/>
              </a:solidFill>
              <a:latin typeface="Verdana"/>
              <a:ea typeface="Verdana"/>
              <a:cs typeface="Verdana"/>
              <a:sym typeface="Verdana"/>
            </a:endParaRPr>
          </a:p>
        </p:txBody>
      </p:sp>
      <p:sp>
        <p:nvSpPr>
          <p:cNvPr id="1514" name="Google Shape;1514;p147"/>
          <p:cNvSpPr/>
          <p:nvPr/>
        </p:nvSpPr>
        <p:spPr>
          <a:xfrm>
            <a:off x="2394132" y="504230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29</a:t>
            </a:r>
            <a:endParaRPr sz="1800">
              <a:solidFill>
                <a:schemeClr val="dk1"/>
              </a:solidFill>
              <a:latin typeface="Verdana"/>
              <a:ea typeface="Verdana"/>
              <a:cs typeface="Verdana"/>
              <a:sym typeface="Verdana"/>
            </a:endParaRPr>
          </a:p>
        </p:txBody>
      </p:sp>
      <p:sp>
        <p:nvSpPr>
          <p:cNvPr id="1515" name="Google Shape;1515;p147"/>
          <p:cNvSpPr/>
          <p:nvPr/>
        </p:nvSpPr>
        <p:spPr>
          <a:xfrm>
            <a:off x="33085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516" name="Google Shape;1516;p147"/>
          <p:cNvSpPr/>
          <p:nvPr/>
        </p:nvSpPr>
        <p:spPr>
          <a:xfrm>
            <a:off x="2399433" y="605225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38</a:t>
            </a:r>
            <a:endParaRPr sz="1800">
              <a:solidFill>
                <a:schemeClr val="dk1"/>
              </a:solidFill>
              <a:latin typeface="Verdana"/>
              <a:ea typeface="Verdana"/>
              <a:cs typeface="Verdana"/>
              <a:sym typeface="Verdana"/>
            </a:endParaRPr>
          </a:p>
        </p:txBody>
      </p:sp>
      <p:sp>
        <p:nvSpPr>
          <p:cNvPr id="1517" name="Google Shape;1517;p147"/>
          <p:cNvSpPr/>
          <p:nvPr/>
        </p:nvSpPr>
        <p:spPr>
          <a:xfrm>
            <a:off x="33249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Male</a:t>
            </a:r>
            <a:endParaRPr/>
          </a:p>
        </p:txBody>
      </p:sp>
      <p:sp>
        <p:nvSpPr>
          <p:cNvPr id="1518" name="Google Shape;1518;p147"/>
          <p:cNvSpPr/>
          <p:nvPr/>
        </p:nvSpPr>
        <p:spPr>
          <a:xfrm>
            <a:off x="3308525" y="3413575"/>
            <a:ext cx="1081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 sex</a:t>
            </a:r>
            <a:endParaRPr sz="1800">
              <a:solidFill>
                <a:schemeClr val="dk1"/>
              </a:solidFill>
              <a:latin typeface="Verdana"/>
              <a:ea typeface="Verdana"/>
              <a:cs typeface="Verdana"/>
              <a:sym typeface="Verdana"/>
            </a:endParaRPr>
          </a:p>
        </p:txBody>
      </p:sp>
      <p:sp>
        <p:nvSpPr>
          <p:cNvPr id="1519" name="Google Shape;1519;p147"/>
          <p:cNvSpPr/>
          <p:nvPr/>
        </p:nvSpPr>
        <p:spPr>
          <a:xfrm>
            <a:off x="43903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height</a:t>
            </a:r>
            <a:endParaRPr/>
          </a:p>
        </p:txBody>
      </p:sp>
      <p:sp>
        <p:nvSpPr>
          <p:cNvPr id="1520" name="Google Shape;1520;p147"/>
          <p:cNvSpPr/>
          <p:nvPr/>
        </p:nvSpPr>
        <p:spPr>
          <a:xfrm>
            <a:off x="43753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1.60</a:t>
            </a:r>
            <a:endParaRPr/>
          </a:p>
        </p:txBody>
      </p:sp>
      <p:sp>
        <p:nvSpPr>
          <p:cNvPr id="1521" name="Google Shape;1521;p147"/>
          <p:cNvSpPr/>
          <p:nvPr/>
        </p:nvSpPr>
        <p:spPr>
          <a:xfrm>
            <a:off x="43753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1.68</a:t>
            </a:r>
            <a:endParaRPr/>
          </a:p>
        </p:txBody>
      </p:sp>
      <p:sp>
        <p:nvSpPr>
          <p:cNvPr id="1522" name="Google Shape;1522;p147"/>
          <p:cNvSpPr/>
          <p:nvPr/>
        </p:nvSpPr>
        <p:spPr>
          <a:xfrm>
            <a:off x="43917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1.89</a:t>
            </a:r>
            <a:endParaRPr sz="1800">
              <a:solidFill>
                <a:schemeClr val="dk1"/>
              </a:solidFill>
              <a:latin typeface="Verdana"/>
              <a:ea typeface="Verdana"/>
              <a:cs typeface="Verdana"/>
              <a:sym typeface="Verdana"/>
            </a:endParaRPr>
          </a:p>
        </p:txBody>
      </p:sp>
      <p:sp>
        <p:nvSpPr>
          <p:cNvPr id="1523" name="Google Shape;1523;p147"/>
          <p:cNvSpPr/>
          <p:nvPr/>
        </p:nvSpPr>
        <p:spPr>
          <a:xfrm>
            <a:off x="54735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Greece</a:t>
            </a:r>
            <a:endParaRPr sz="1800">
              <a:solidFill>
                <a:schemeClr val="dk1"/>
              </a:solidFill>
              <a:latin typeface="Verdana"/>
              <a:ea typeface="Verdana"/>
              <a:cs typeface="Verdana"/>
              <a:sym typeface="Verdana"/>
            </a:endParaRPr>
          </a:p>
        </p:txBody>
      </p:sp>
      <p:sp>
        <p:nvSpPr>
          <p:cNvPr id="1524" name="Google Shape;1524;p147"/>
          <p:cNvSpPr/>
          <p:nvPr/>
        </p:nvSpPr>
        <p:spPr>
          <a:xfrm>
            <a:off x="54421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NL</a:t>
            </a:r>
            <a:endParaRPr/>
          </a:p>
        </p:txBody>
      </p:sp>
      <p:sp>
        <p:nvSpPr>
          <p:cNvPr id="1525" name="Google Shape;1525;p147"/>
          <p:cNvSpPr/>
          <p:nvPr/>
        </p:nvSpPr>
        <p:spPr>
          <a:xfrm>
            <a:off x="54421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Canada</a:t>
            </a:r>
            <a:endParaRPr/>
          </a:p>
        </p:txBody>
      </p:sp>
      <p:sp>
        <p:nvSpPr>
          <p:cNvPr id="1526" name="Google Shape;1526;p147"/>
          <p:cNvSpPr/>
          <p:nvPr/>
        </p:nvSpPr>
        <p:spPr>
          <a:xfrm>
            <a:off x="54571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200">
                <a:solidFill>
                  <a:schemeClr val="dk1"/>
                </a:solidFill>
                <a:latin typeface="Verdana"/>
                <a:ea typeface="Verdana"/>
                <a:cs typeface="Verdana"/>
                <a:sym typeface="Verdana"/>
              </a:rPr>
              <a:t>Country of birth</a:t>
            </a:r>
            <a:endParaRPr sz="1200"/>
          </a:p>
        </p:txBody>
      </p:sp>
      <p:grpSp>
        <p:nvGrpSpPr>
          <p:cNvPr id="1527" name="Google Shape;1527;p147"/>
          <p:cNvGrpSpPr/>
          <p:nvPr/>
        </p:nvGrpSpPr>
        <p:grpSpPr>
          <a:xfrm>
            <a:off x="4572457" y="1195304"/>
            <a:ext cx="231235" cy="516941"/>
            <a:chOff x="4314" y="3281"/>
            <a:chExt cx="355" cy="966"/>
          </a:xfrm>
        </p:grpSpPr>
        <p:sp>
          <p:nvSpPr>
            <p:cNvPr id="1528" name="Google Shape;1528;p147"/>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29" name="Google Shape;1529;p147"/>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30" name="Google Shape;1530;p147"/>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31" name="Google Shape;1531;p147"/>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32" name="Google Shape;1532;p147"/>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33" name="Google Shape;1533;p147"/>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grpSp>
        <p:nvGrpSpPr>
          <p:cNvPr id="1534" name="Google Shape;1534;p147"/>
          <p:cNvGrpSpPr/>
          <p:nvPr/>
        </p:nvGrpSpPr>
        <p:grpSpPr>
          <a:xfrm>
            <a:off x="3865673" y="1816176"/>
            <a:ext cx="938106" cy="516945"/>
            <a:chOff x="762912" y="4644567"/>
            <a:chExt cx="1219111" cy="817563"/>
          </a:xfrm>
        </p:grpSpPr>
        <p:grpSp>
          <p:nvGrpSpPr>
            <p:cNvPr id="1535" name="Google Shape;1535;p147"/>
            <p:cNvGrpSpPr/>
            <p:nvPr/>
          </p:nvGrpSpPr>
          <p:grpSpPr>
            <a:xfrm>
              <a:off x="1681505" y="4644567"/>
              <a:ext cx="300518" cy="817563"/>
              <a:chOff x="4314" y="3281"/>
              <a:chExt cx="355" cy="966"/>
            </a:xfrm>
          </p:grpSpPr>
          <p:sp>
            <p:nvSpPr>
              <p:cNvPr id="1536" name="Google Shape;1536;p147"/>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37" name="Google Shape;1537;p147"/>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38" name="Google Shape;1538;p147"/>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39" name="Google Shape;1539;p147"/>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40" name="Google Shape;1540;p147"/>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41" name="Google Shape;1541;p147"/>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542" name="Google Shape;1542;p147"/>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Eline:</a:t>
              </a:r>
              <a:endParaRPr sz="800"/>
            </a:p>
          </p:txBody>
        </p:sp>
      </p:grpSp>
      <p:grpSp>
        <p:nvGrpSpPr>
          <p:cNvPr id="1543" name="Google Shape;1543;p147"/>
          <p:cNvGrpSpPr/>
          <p:nvPr/>
        </p:nvGrpSpPr>
        <p:grpSpPr>
          <a:xfrm>
            <a:off x="3775253" y="2454760"/>
            <a:ext cx="1028528" cy="516945"/>
            <a:chOff x="697966" y="5654505"/>
            <a:chExt cx="1336619" cy="817563"/>
          </a:xfrm>
        </p:grpSpPr>
        <p:grpSp>
          <p:nvGrpSpPr>
            <p:cNvPr id="1544" name="Google Shape;1544;p147"/>
            <p:cNvGrpSpPr/>
            <p:nvPr/>
          </p:nvGrpSpPr>
          <p:grpSpPr>
            <a:xfrm>
              <a:off x="1734067" y="5654505"/>
              <a:ext cx="300518" cy="817563"/>
              <a:chOff x="4314" y="3281"/>
              <a:chExt cx="355" cy="966"/>
            </a:xfrm>
          </p:grpSpPr>
          <p:sp>
            <p:nvSpPr>
              <p:cNvPr id="1545" name="Google Shape;1545;p147"/>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46" name="Google Shape;1546;p147"/>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47" name="Google Shape;1547;p147"/>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48" name="Google Shape;1548;p147"/>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49" name="Google Shape;1549;p147"/>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550" name="Google Shape;1550;p147"/>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551" name="Google Shape;1551;p147"/>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Petros:</a:t>
              </a:r>
              <a:endParaRPr sz="800"/>
            </a:p>
          </p:txBody>
        </p:sp>
      </p:grpSp>
      <p:sp>
        <p:nvSpPr>
          <p:cNvPr id="1552" name="Google Shape;1552;p147"/>
          <p:cNvSpPr/>
          <p:nvPr/>
        </p:nvSpPr>
        <p:spPr>
          <a:xfrm>
            <a:off x="505688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553" name="Google Shape;1553;p147"/>
          <p:cNvSpPr/>
          <p:nvPr/>
        </p:nvSpPr>
        <p:spPr>
          <a:xfrm>
            <a:off x="540868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554" name="Google Shape;1554;p147"/>
          <p:cNvSpPr/>
          <p:nvPr/>
        </p:nvSpPr>
        <p:spPr>
          <a:xfrm>
            <a:off x="5760478"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555" name="Google Shape;1555;p147"/>
          <p:cNvSpPr/>
          <p:nvPr/>
        </p:nvSpPr>
        <p:spPr>
          <a:xfrm>
            <a:off x="6123155"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556" name="Google Shape;1556;p147"/>
          <p:cNvSpPr/>
          <p:nvPr/>
        </p:nvSpPr>
        <p:spPr>
          <a:xfrm>
            <a:off x="7530337"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557" name="Google Shape;1557;p147"/>
          <p:cNvSpPr/>
          <p:nvPr/>
        </p:nvSpPr>
        <p:spPr>
          <a:xfrm>
            <a:off x="788213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558" name="Google Shape;1558;p147"/>
          <p:cNvSpPr/>
          <p:nvPr/>
        </p:nvSpPr>
        <p:spPr>
          <a:xfrm>
            <a:off x="822847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559" name="Google Shape;1559;p147"/>
          <p:cNvSpPr/>
          <p:nvPr/>
        </p:nvSpPr>
        <p:spPr>
          <a:xfrm>
            <a:off x="6474951"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560" name="Google Shape;1560;p147"/>
          <p:cNvSpPr/>
          <p:nvPr/>
        </p:nvSpPr>
        <p:spPr>
          <a:xfrm>
            <a:off x="6826746"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561" name="Google Shape;1561;p147"/>
          <p:cNvSpPr/>
          <p:nvPr/>
        </p:nvSpPr>
        <p:spPr>
          <a:xfrm>
            <a:off x="7178542"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nvGrpSpPr>
          <p:cNvPr id="1562" name="Google Shape;1562;p147"/>
          <p:cNvGrpSpPr/>
          <p:nvPr/>
        </p:nvGrpSpPr>
        <p:grpSpPr>
          <a:xfrm>
            <a:off x="5057009" y="1991646"/>
            <a:ext cx="3523581" cy="289088"/>
            <a:chOff x="2775118" y="4922077"/>
            <a:chExt cx="4579052" cy="457200"/>
          </a:xfrm>
        </p:grpSpPr>
        <p:sp>
          <p:nvSpPr>
            <p:cNvPr id="1563" name="Google Shape;1563;p147"/>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564" name="Google Shape;1564;p147"/>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565" name="Google Shape;1565;p147"/>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566" name="Google Shape;1566;p147"/>
            <p:cNvSpPr/>
            <p:nvPr/>
          </p:nvSpPr>
          <p:spPr>
            <a:xfrm>
              <a:off x="4160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567" name="Google Shape;1567;p147"/>
            <p:cNvSpPr/>
            <p:nvPr/>
          </p:nvSpPr>
          <p:spPr>
            <a:xfrm>
              <a:off x="59896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568" name="Google Shape;1568;p147"/>
            <p:cNvSpPr/>
            <p:nvPr/>
          </p:nvSpPr>
          <p:spPr>
            <a:xfrm>
              <a:off x="64468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569" name="Google Shape;1569;p147"/>
            <p:cNvSpPr/>
            <p:nvPr/>
          </p:nvSpPr>
          <p:spPr>
            <a:xfrm>
              <a:off x="689697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570" name="Google Shape;1570;p147"/>
            <p:cNvSpPr/>
            <p:nvPr/>
          </p:nvSpPr>
          <p:spPr>
            <a:xfrm>
              <a:off x="46180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571" name="Google Shape;1571;p147"/>
            <p:cNvSpPr/>
            <p:nvPr/>
          </p:nvSpPr>
          <p:spPr>
            <a:xfrm>
              <a:off x="50752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572" name="Google Shape;1572;p147"/>
            <p:cNvSpPr/>
            <p:nvPr/>
          </p:nvSpPr>
          <p:spPr>
            <a:xfrm>
              <a:off x="55324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grpSp>
      <p:grpSp>
        <p:nvGrpSpPr>
          <p:cNvPr id="1573" name="Google Shape;1573;p147"/>
          <p:cNvGrpSpPr/>
          <p:nvPr/>
        </p:nvGrpSpPr>
        <p:grpSpPr>
          <a:xfrm>
            <a:off x="5061086" y="2630229"/>
            <a:ext cx="3523580" cy="289088"/>
            <a:chOff x="2780417" y="5932015"/>
            <a:chExt cx="4579052" cy="457200"/>
          </a:xfrm>
        </p:grpSpPr>
        <p:sp>
          <p:nvSpPr>
            <p:cNvPr id="1574" name="Google Shape;1574;p147"/>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575" name="Google Shape;1575;p147"/>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576" name="Google Shape;1576;p147"/>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577" name="Google Shape;1577;p147"/>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578" name="Google Shape;1578;p147"/>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579" name="Google Shape;1579;p147"/>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580" name="Google Shape;1580;p147"/>
            <p:cNvSpPr/>
            <p:nvPr/>
          </p:nvSpPr>
          <p:spPr>
            <a:xfrm>
              <a:off x="6902269" y="5932015"/>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581" name="Google Shape;1581;p147"/>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582" name="Google Shape;1582;p147"/>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583" name="Google Shape;1583;p147"/>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sp>
        <p:nvSpPr>
          <p:cNvPr id="1584" name="Google Shape;1584;p147"/>
          <p:cNvSpPr txBox="1"/>
          <p:nvPr/>
        </p:nvSpPr>
        <p:spPr>
          <a:xfrm>
            <a:off x="5193420" y="1625134"/>
            <a:ext cx="4146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i="1">
                <a:solidFill>
                  <a:schemeClr val="dk1"/>
                </a:solidFill>
                <a:latin typeface="Calibri"/>
                <a:ea typeface="Calibri"/>
                <a:cs typeface="Calibri"/>
                <a:sym typeface="Calibri"/>
              </a:rPr>
              <a:t>t</a:t>
            </a:r>
            <a:r>
              <a:rPr lang="nl-NL" sz="1200">
                <a:solidFill>
                  <a:schemeClr val="dk1"/>
                </a:solidFill>
                <a:latin typeface="Calibri"/>
                <a:ea typeface="Calibri"/>
                <a:cs typeface="Calibri"/>
                <a:sym typeface="Calibri"/>
              </a:rPr>
              <a:t> →</a:t>
            </a:r>
            <a:endParaRPr sz="1200" i="1">
              <a:solidFill>
                <a:schemeClr val="dk1"/>
              </a:solidFill>
              <a:latin typeface="Calibri"/>
              <a:ea typeface="Calibri"/>
              <a:cs typeface="Calibri"/>
              <a:sym typeface="Calibri"/>
            </a:endParaRPr>
          </a:p>
        </p:txBody>
      </p:sp>
      <p:sp>
        <p:nvSpPr>
          <p:cNvPr id="1585" name="Google Shape;1585;p147"/>
          <p:cNvSpPr/>
          <p:nvPr/>
        </p:nvSpPr>
        <p:spPr>
          <a:xfrm>
            <a:off x="65239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a:solidFill>
                  <a:schemeClr val="dk1"/>
                </a:solidFill>
                <a:latin typeface="Verdana"/>
                <a:ea typeface="Verdana"/>
                <a:cs typeface="Verdana"/>
                <a:sym typeface="Verdana"/>
              </a:rPr>
              <a:t>time Sick</a:t>
            </a:r>
            <a:endParaRPr sz="1200"/>
          </a:p>
        </p:txBody>
      </p:sp>
      <p:sp>
        <p:nvSpPr>
          <p:cNvPr id="1586" name="Google Shape;1586;p147"/>
          <p:cNvSpPr/>
          <p:nvPr/>
        </p:nvSpPr>
        <p:spPr>
          <a:xfrm>
            <a:off x="65089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587" name="Google Shape;1587;p147"/>
          <p:cNvSpPr/>
          <p:nvPr/>
        </p:nvSpPr>
        <p:spPr>
          <a:xfrm>
            <a:off x="65089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588" name="Google Shape;1588;p147"/>
          <p:cNvSpPr/>
          <p:nvPr/>
        </p:nvSpPr>
        <p:spPr>
          <a:xfrm>
            <a:off x="65253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1</a:t>
            </a:r>
            <a:endParaRPr sz="1800">
              <a:solidFill>
                <a:schemeClr val="dk1"/>
              </a:solidFill>
              <a:latin typeface="Verdana"/>
              <a:ea typeface="Verdana"/>
              <a:cs typeface="Verdana"/>
              <a:sym typeface="Verdana"/>
            </a:endParaRPr>
          </a:p>
        </p:txBody>
      </p:sp>
      <p:sp>
        <p:nvSpPr>
          <p:cNvPr id="1589" name="Google Shape;1589;p147"/>
          <p:cNvSpPr txBox="1"/>
          <p:nvPr/>
        </p:nvSpPr>
        <p:spPr>
          <a:xfrm>
            <a:off x="918325" y="2076575"/>
            <a:ext cx="73269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2500">
                <a:latin typeface="Verdana"/>
                <a:ea typeface="Verdana"/>
                <a:cs typeface="Verdana"/>
                <a:sym typeface="Verdana"/>
              </a:rPr>
              <a:t>t = 3</a:t>
            </a:r>
            <a:endParaRPr sz="2500">
              <a:latin typeface="Verdana"/>
              <a:ea typeface="Verdana"/>
              <a:cs typeface="Verdana"/>
              <a:sym typeface="Verdana"/>
            </a:endParaRPr>
          </a:p>
        </p:txBody>
      </p:sp>
      <p:sp>
        <p:nvSpPr>
          <p:cNvPr id="1590" name="Google Shape;1590;p147"/>
          <p:cNvSpPr txBox="1"/>
          <p:nvPr/>
        </p:nvSpPr>
        <p:spPr>
          <a:xfrm>
            <a:off x="696675" y="2884725"/>
            <a:ext cx="73266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1600">
                <a:latin typeface="Verdana"/>
                <a:ea typeface="Verdana"/>
                <a:cs typeface="Verdana"/>
                <a:sym typeface="Verdana"/>
              </a:rPr>
              <a:t>p_HD&lt;- df_X$p_HD[m_M[, t] == ”H”]</a:t>
            </a:r>
            <a:endParaRPr sz="1600">
              <a:latin typeface="Verdana"/>
              <a:ea typeface="Verdana"/>
              <a:cs typeface="Verdana"/>
              <a:sym typeface="Verdana"/>
            </a:endParaRPr>
          </a:p>
        </p:txBody>
      </p:sp>
      <p:sp>
        <p:nvSpPr>
          <p:cNvPr id="1591" name="Google Shape;1591;p147"/>
          <p:cNvSpPr/>
          <p:nvPr/>
        </p:nvSpPr>
        <p:spPr>
          <a:xfrm>
            <a:off x="2394125" y="3986125"/>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37</a:t>
            </a:r>
            <a:endParaRPr/>
          </a:p>
        </p:txBody>
      </p:sp>
      <p:sp>
        <p:nvSpPr>
          <p:cNvPr id="1592" name="Google Shape;1592;p147"/>
          <p:cNvSpPr/>
          <p:nvPr/>
        </p:nvSpPr>
        <p:spPr>
          <a:xfrm>
            <a:off x="33085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593" name="Google Shape;1593;p147"/>
          <p:cNvSpPr/>
          <p:nvPr/>
        </p:nvSpPr>
        <p:spPr>
          <a:xfrm>
            <a:off x="2394132" y="504230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30</a:t>
            </a:r>
            <a:endParaRPr sz="1800">
              <a:solidFill>
                <a:schemeClr val="dk1"/>
              </a:solidFill>
              <a:latin typeface="Verdana"/>
              <a:ea typeface="Verdana"/>
              <a:cs typeface="Verdana"/>
              <a:sym typeface="Verdana"/>
            </a:endParaRPr>
          </a:p>
        </p:txBody>
      </p:sp>
      <p:sp>
        <p:nvSpPr>
          <p:cNvPr id="1594" name="Google Shape;1594;p147"/>
          <p:cNvSpPr/>
          <p:nvPr/>
        </p:nvSpPr>
        <p:spPr>
          <a:xfrm>
            <a:off x="33085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595" name="Google Shape;1595;p147"/>
          <p:cNvSpPr/>
          <p:nvPr/>
        </p:nvSpPr>
        <p:spPr>
          <a:xfrm>
            <a:off x="43753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1.55</a:t>
            </a:r>
            <a:endParaRPr/>
          </a:p>
        </p:txBody>
      </p:sp>
      <p:sp>
        <p:nvSpPr>
          <p:cNvPr id="1596" name="Google Shape;1596;p147"/>
          <p:cNvSpPr/>
          <p:nvPr/>
        </p:nvSpPr>
        <p:spPr>
          <a:xfrm>
            <a:off x="43753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1.68</a:t>
            </a:r>
            <a:endParaRPr/>
          </a:p>
        </p:txBody>
      </p:sp>
      <p:sp>
        <p:nvSpPr>
          <p:cNvPr id="1597" name="Google Shape;1597;p147"/>
          <p:cNvSpPr/>
          <p:nvPr/>
        </p:nvSpPr>
        <p:spPr>
          <a:xfrm>
            <a:off x="54421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NL</a:t>
            </a:r>
            <a:endParaRPr/>
          </a:p>
        </p:txBody>
      </p:sp>
      <p:sp>
        <p:nvSpPr>
          <p:cNvPr id="1598" name="Google Shape;1598;p147"/>
          <p:cNvSpPr/>
          <p:nvPr/>
        </p:nvSpPr>
        <p:spPr>
          <a:xfrm>
            <a:off x="54421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Taiwan</a:t>
            </a:r>
            <a:endParaRPr/>
          </a:p>
        </p:txBody>
      </p:sp>
      <p:sp>
        <p:nvSpPr>
          <p:cNvPr id="1599" name="Google Shape;1599;p147"/>
          <p:cNvSpPr/>
          <p:nvPr/>
        </p:nvSpPr>
        <p:spPr>
          <a:xfrm>
            <a:off x="65089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600" name="Google Shape;1600;p147"/>
          <p:cNvSpPr/>
          <p:nvPr/>
        </p:nvSpPr>
        <p:spPr>
          <a:xfrm>
            <a:off x="65089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601" name="Google Shape;1601;p147"/>
          <p:cNvSpPr txBox="1"/>
          <p:nvPr/>
        </p:nvSpPr>
        <p:spPr>
          <a:xfrm>
            <a:off x="845948" y="3998450"/>
            <a:ext cx="7704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sp>
        <p:nvSpPr>
          <p:cNvPr id="1602" name="Google Shape;1602;p147"/>
          <p:cNvSpPr txBox="1"/>
          <p:nvPr/>
        </p:nvSpPr>
        <p:spPr>
          <a:xfrm>
            <a:off x="3909750" y="1331600"/>
            <a:ext cx="5487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Zoe:</a:t>
            </a:r>
            <a:endParaRPr sz="800"/>
          </a:p>
        </p:txBody>
      </p:sp>
      <p:sp>
        <p:nvSpPr>
          <p:cNvPr id="1603" name="Google Shape;1603;p147"/>
          <p:cNvSpPr/>
          <p:nvPr/>
        </p:nvSpPr>
        <p:spPr>
          <a:xfrm>
            <a:off x="7776000" y="3412800"/>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a:solidFill>
                  <a:schemeClr val="dk1"/>
                </a:solidFill>
                <a:latin typeface="Verdana"/>
                <a:ea typeface="Verdana"/>
                <a:cs typeface="Verdana"/>
                <a:sym typeface="Verdana"/>
              </a:rPr>
              <a:t>p_HS</a:t>
            </a:r>
            <a:endParaRPr sz="1200"/>
          </a:p>
        </p:txBody>
      </p:sp>
      <p:sp>
        <p:nvSpPr>
          <p:cNvPr id="1604" name="Google Shape;1604;p147"/>
          <p:cNvSpPr/>
          <p:nvPr/>
        </p:nvSpPr>
        <p:spPr>
          <a:xfrm>
            <a:off x="7776000" y="39852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0.3</a:t>
            </a:r>
            <a:endParaRPr/>
          </a:p>
        </p:txBody>
      </p:sp>
      <p:sp>
        <p:nvSpPr>
          <p:cNvPr id="1605" name="Google Shape;1605;p147"/>
          <p:cNvSpPr/>
          <p:nvPr/>
        </p:nvSpPr>
        <p:spPr>
          <a:xfrm>
            <a:off x="7776000" y="5043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0.3</a:t>
            </a:r>
            <a:endParaRPr/>
          </a:p>
        </p:txBody>
      </p:sp>
      <p:sp>
        <p:nvSpPr>
          <p:cNvPr id="1606" name="Google Shape;1606;p147"/>
          <p:cNvSpPr/>
          <p:nvPr/>
        </p:nvSpPr>
        <p:spPr>
          <a:xfrm>
            <a:off x="7776000" y="6051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t>
            </a:r>
            <a:endParaRPr sz="1800">
              <a:solidFill>
                <a:schemeClr val="dk1"/>
              </a:solidFill>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1"/>
        <p:cNvGrpSpPr/>
        <p:nvPr/>
      </p:nvGrpSpPr>
      <p:grpSpPr>
        <a:xfrm>
          <a:off x="0" y="0"/>
          <a:ext cx="0" cy="0"/>
          <a:chOff x="0" y="0"/>
          <a:chExt cx="0" cy="0"/>
        </a:xfrm>
      </p:grpSpPr>
      <p:sp>
        <p:nvSpPr>
          <p:cNvPr id="1612" name="Google Shape;1612;p148"/>
          <p:cNvSpPr txBox="1">
            <a:spLocks noGrp="1"/>
          </p:cNvSpPr>
          <p:nvPr>
            <p:ph type="title"/>
          </p:nvPr>
        </p:nvSpPr>
        <p:spPr>
          <a:xfrm>
            <a:off x="840432" y="3508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1613" name="Google Shape;1613;p148"/>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17</a:t>
            </a:fld>
            <a:endParaRPr/>
          </a:p>
        </p:txBody>
      </p:sp>
      <p:grpSp>
        <p:nvGrpSpPr>
          <p:cNvPr id="1614" name="Google Shape;1614;p148"/>
          <p:cNvGrpSpPr/>
          <p:nvPr/>
        </p:nvGrpSpPr>
        <p:grpSpPr>
          <a:xfrm>
            <a:off x="1764543" y="3782904"/>
            <a:ext cx="300518" cy="817563"/>
            <a:chOff x="4314" y="3281"/>
            <a:chExt cx="355" cy="966"/>
          </a:xfrm>
        </p:grpSpPr>
        <p:sp>
          <p:nvSpPr>
            <p:cNvPr id="1615" name="Google Shape;1615;p148"/>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16" name="Google Shape;1616;p148"/>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17" name="Google Shape;1617;p148"/>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18" name="Google Shape;1618;p148"/>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19" name="Google Shape;1619;p148"/>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20" name="Google Shape;1620;p148"/>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grpSp>
        <p:nvGrpSpPr>
          <p:cNvPr id="1621" name="Google Shape;1621;p148"/>
          <p:cNvGrpSpPr/>
          <p:nvPr/>
        </p:nvGrpSpPr>
        <p:grpSpPr>
          <a:xfrm>
            <a:off x="845950" y="4764799"/>
            <a:ext cx="1219111" cy="817563"/>
            <a:chOff x="762912" y="4644567"/>
            <a:chExt cx="1219111" cy="817563"/>
          </a:xfrm>
        </p:grpSpPr>
        <p:grpSp>
          <p:nvGrpSpPr>
            <p:cNvPr id="1622" name="Google Shape;1622;p148"/>
            <p:cNvGrpSpPr/>
            <p:nvPr/>
          </p:nvGrpSpPr>
          <p:grpSpPr>
            <a:xfrm>
              <a:off x="1681505" y="4644567"/>
              <a:ext cx="300518" cy="817563"/>
              <a:chOff x="4314" y="3281"/>
              <a:chExt cx="355" cy="966"/>
            </a:xfrm>
          </p:grpSpPr>
          <p:sp>
            <p:nvSpPr>
              <p:cNvPr id="1623" name="Google Shape;1623;p148"/>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24" name="Google Shape;1624;p148"/>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25" name="Google Shape;1625;p148"/>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26" name="Google Shape;1626;p148"/>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27" name="Google Shape;1627;p148"/>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28" name="Google Shape;1628;p148"/>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629" name="Google Shape;1629;p148"/>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1630" name="Google Shape;1630;p148"/>
          <p:cNvGrpSpPr/>
          <p:nvPr/>
        </p:nvGrpSpPr>
        <p:grpSpPr>
          <a:xfrm>
            <a:off x="728442" y="5774737"/>
            <a:ext cx="1336619" cy="817563"/>
            <a:chOff x="697966" y="5654505"/>
            <a:chExt cx="1336619" cy="817563"/>
          </a:xfrm>
        </p:grpSpPr>
        <p:grpSp>
          <p:nvGrpSpPr>
            <p:cNvPr id="1631" name="Google Shape;1631;p148"/>
            <p:cNvGrpSpPr/>
            <p:nvPr/>
          </p:nvGrpSpPr>
          <p:grpSpPr>
            <a:xfrm>
              <a:off x="1734067" y="5654505"/>
              <a:ext cx="300518" cy="817563"/>
              <a:chOff x="4314" y="3281"/>
              <a:chExt cx="355" cy="966"/>
            </a:xfrm>
          </p:grpSpPr>
          <p:sp>
            <p:nvSpPr>
              <p:cNvPr id="1632" name="Google Shape;1632;p148"/>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33" name="Google Shape;1633;p148"/>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34" name="Google Shape;1634;p148"/>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35" name="Google Shape;1635;p148"/>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36" name="Google Shape;1636;p148"/>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37" name="Google Shape;1637;p148"/>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638" name="Google Shape;1638;p148"/>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sp>
        <p:nvSpPr>
          <p:cNvPr id="1639" name="Google Shape;1639;p148"/>
          <p:cNvSpPr/>
          <p:nvPr/>
        </p:nvSpPr>
        <p:spPr>
          <a:xfrm>
            <a:off x="2394125" y="3986125"/>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38</a:t>
            </a:r>
            <a:endParaRPr/>
          </a:p>
        </p:txBody>
      </p:sp>
      <p:sp>
        <p:nvSpPr>
          <p:cNvPr id="1640" name="Google Shape;1640;p148"/>
          <p:cNvSpPr/>
          <p:nvPr/>
        </p:nvSpPr>
        <p:spPr>
          <a:xfrm>
            <a:off x="33085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641" name="Google Shape;1641;p148"/>
          <p:cNvSpPr/>
          <p:nvPr/>
        </p:nvSpPr>
        <p:spPr>
          <a:xfrm>
            <a:off x="2399425" y="3413575"/>
            <a:ext cx="9144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age</a:t>
            </a:r>
            <a:endParaRPr sz="1800">
              <a:solidFill>
                <a:schemeClr val="dk1"/>
              </a:solidFill>
              <a:latin typeface="Verdana"/>
              <a:ea typeface="Verdana"/>
              <a:cs typeface="Verdana"/>
              <a:sym typeface="Verdana"/>
            </a:endParaRPr>
          </a:p>
        </p:txBody>
      </p:sp>
      <p:sp>
        <p:nvSpPr>
          <p:cNvPr id="1642" name="Google Shape;1642;p148"/>
          <p:cNvSpPr/>
          <p:nvPr/>
        </p:nvSpPr>
        <p:spPr>
          <a:xfrm>
            <a:off x="2394132" y="504230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31</a:t>
            </a:r>
            <a:endParaRPr sz="1800">
              <a:solidFill>
                <a:schemeClr val="dk1"/>
              </a:solidFill>
              <a:latin typeface="Verdana"/>
              <a:ea typeface="Verdana"/>
              <a:cs typeface="Verdana"/>
              <a:sym typeface="Verdana"/>
            </a:endParaRPr>
          </a:p>
        </p:txBody>
      </p:sp>
      <p:sp>
        <p:nvSpPr>
          <p:cNvPr id="1643" name="Google Shape;1643;p148"/>
          <p:cNvSpPr/>
          <p:nvPr/>
        </p:nvSpPr>
        <p:spPr>
          <a:xfrm>
            <a:off x="33085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644" name="Google Shape;1644;p148"/>
          <p:cNvSpPr/>
          <p:nvPr/>
        </p:nvSpPr>
        <p:spPr>
          <a:xfrm>
            <a:off x="2399433" y="605225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39</a:t>
            </a:r>
            <a:endParaRPr sz="1800">
              <a:solidFill>
                <a:schemeClr val="dk1"/>
              </a:solidFill>
              <a:latin typeface="Verdana"/>
              <a:ea typeface="Verdana"/>
              <a:cs typeface="Verdana"/>
              <a:sym typeface="Verdana"/>
            </a:endParaRPr>
          </a:p>
        </p:txBody>
      </p:sp>
      <p:sp>
        <p:nvSpPr>
          <p:cNvPr id="1645" name="Google Shape;1645;p148"/>
          <p:cNvSpPr/>
          <p:nvPr/>
        </p:nvSpPr>
        <p:spPr>
          <a:xfrm>
            <a:off x="33249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Male</a:t>
            </a:r>
            <a:endParaRPr/>
          </a:p>
        </p:txBody>
      </p:sp>
      <p:sp>
        <p:nvSpPr>
          <p:cNvPr id="1646" name="Google Shape;1646;p148"/>
          <p:cNvSpPr/>
          <p:nvPr/>
        </p:nvSpPr>
        <p:spPr>
          <a:xfrm>
            <a:off x="3308525" y="3413575"/>
            <a:ext cx="1081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 sex</a:t>
            </a:r>
            <a:endParaRPr sz="1800">
              <a:solidFill>
                <a:schemeClr val="dk1"/>
              </a:solidFill>
              <a:latin typeface="Verdana"/>
              <a:ea typeface="Verdana"/>
              <a:cs typeface="Verdana"/>
              <a:sym typeface="Verdana"/>
            </a:endParaRPr>
          </a:p>
        </p:txBody>
      </p:sp>
      <p:sp>
        <p:nvSpPr>
          <p:cNvPr id="1647" name="Google Shape;1647;p148"/>
          <p:cNvSpPr/>
          <p:nvPr/>
        </p:nvSpPr>
        <p:spPr>
          <a:xfrm>
            <a:off x="43903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height</a:t>
            </a:r>
            <a:endParaRPr/>
          </a:p>
        </p:txBody>
      </p:sp>
      <p:sp>
        <p:nvSpPr>
          <p:cNvPr id="1648" name="Google Shape;1648;p148"/>
          <p:cNvSpPr/>
          <p:nvPr/>
        </p:nvSpPr>
        <p:spPr>
          <a:xfrm>
            <a:off x="43753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1.55</a:t>
            </a:r>
            <a:endParaRPr/>
          </a:p>
        </p:txBody>
      </p:sp>
      <p:sp>
        <p:nvSpPr>
          <p:cNvPr id="1649" name="Google Shape;1649;p148"/>
          <p:cNvSpPr/>
          <p:nvPr/>
        </p:nvSpPr>
        <p:spPr>
          <a:xfrm>
            <a:off x="43753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1.68</a:t>
            </a:r>
            <a:endParaRPr/>
          </a:p>
        </p:txBody>
      </p:sp>
      <p:sp>
        <p:nvSpPr>
          <p:cNvPr id="1650" name="Google Shape;1650;p148"/>
          <p:cNvSpPr/>
          <p:nvPr/>
        </p:nvSpPr>
        <p:spPr>
          <a:xfrm>
            <a:off x="43917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1.89</a:t>
            </a:r>
            <a:endParaRPr sz="1800">
              <a:solidFill>
                <a:schemeClr val="dk1"/>
              </a:solidFill>
              <a:latin typeface="Verdana"/>
              <a:ea typeface="Verdana"/>
              <a:cs typeface="Verdana"/>
              <a:sym typeface="Verdana"/>
            </a:endParaRPr>
          </a:p>
        </p:txBody>
      </p:sp>
      <p:sp>
        <p:nvSpPr>
          <p:cNvPr id="1651" name="Google Shape;1651;p148"/>
          <p:cNvSpPr/>
          <p:nvPr/>
        </p:nvSpPr>
        <p:spPr>
          <a:xfrm>
            <a:off x="54735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Greece</a:t>
            </a:r>
            <a:endParaRPr sz="1800">
              <a:solidFill>
                <a:schemeClr val="dk1"/>
              </a:solidFill>
              <a:latin typeface="Verdana"/>
              <a:ea typeface="Verdana"/>
              <a:cs typeface="Verdana"/>
              <a:sym typeface="Verdana"/>
            </a:endParaRPr>
          </a:p>
        </p:txBody>
      </p:sp>
      <p:sp>
        <p:nvSpPr>
          <p:cNvPr id="1652" name="Google Shape;1652;p148"/>
          <p:cNvSpPr/>
          <p:nvPr/>
        </p:nvSpPr>
        <p:spPr>
          <a:xfrm>
            <a:off x="54421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NL</a:t>
            </a:r>
            <a:endParaRPr/>
          </a:p>
        </p:txBody>
      </p:sp>
      <p:sp>
        <p:nvSpPr>
          <p:cNvPr id="1653" name="Google Shape;1653;p148"/>
          <p:cNvSpPr/>
          <p:nvPr/>
        </p:nvSpPr>
        <p:spPr>
          <a:xfrm>
            <a:off x="54421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Taiwan</a:t>
            </a:r>
            <a:endParaRPr/>
          </a:p>
        </p:txBody>
      </p:sp>
      <p:sp>
        <p:nvSpPr>
          <p:cNvPr id="1654" name="Google Shape;1654;p148"/>
          <p:cNvSpPr/>
          <p:nvPr/>
        </p:nvSpPr>
        <p:spPr>
          <a:xfrm>
            <a:off x="54571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200">
                <a:solidFill>
                  <a:schemeClr val="dk1"/>
                </a:solidFill>
                <a:latin typeface="Verdana"/>
                <a:ea typeface="Verdana"/>
                <a:cs typeface="Verdana"/>
                <a:sym typeface="Verdana"/>
              </a:rPr>
              <a:t>Country of birth</a:t>
            </a:r>
            <a:endParaRPr sz="1200"/>
          </a:p>
        </p:txBody>
      </p:sp>
      <p:grpSp>
        <p:nvGrpSpPr>
          <p:cNvPr id="1655" name="Google Shape;1655;p148"/>
          <p:cNvGrpSpPr/>
          <p:nvPr/>
        </p:nvGrpSpPr>
        <p:grpSpPr>
          <a:xfrm>
            <a:off x="4572457" y="1195304"/>
            <a:ext cx="231235" cy="516941"/>
            <a:chOff x="4314" y="3281"/>
            <a:chExt cx="355" cy="966"/>
          </a:xfrm>
        </p:grpSpPr>
        <p:sp>
          <p:nvSpPr>
            <p:cNvPr id="1656" name="Google Shape;1656;p148"/>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57" name="Google Shape;1657;p148"/>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58" name="Google Shape;1658;p148"/>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59" name="Google Shape;1659;p148"/>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60" name="Google Shape;1660;p148"/>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61" name="Google Shape;1661;p148"/>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grpSp>
        <p:nvGrpSpPr>
          <p:cNvPr id="1662" name="Google Shape;1662;p148"/>
          <p:cNvGrpSpPr/>
          <p:nvPr/>
        </p:nvGrpSpPr>
        <p:grpSpPr>
          <a:xfrm>
            <a:off x="3865673" y="1816176"/>
            <a:ext cx="938106" cy="516945"/>
            <a:chOff x="762912" y="4644567"/>
            <a:chExt cx="1219111" cy="817563"/>
          </a:xfrm>
        </p:grpSpPr>
        <p:grpSp>
          <p:nvGrpSpPr>
            <p:cNvPr id="1663" name="Google Shape;1663;p148"/>
            <p:cNvGrpSpPr/>
            <p:nvPr/>
          </p:nvGrpSpPr>
          <p:grpSpPr>
            <a:xfrm>
              <a:off x="1681505" y="4644567"/>
              <a:ext cx="300518" cy="817563"/>
              <a:chOff x="4314" y="3281"/>
              <a:chExt cx="355" cy="966"/>
            </a:xfrm>
          </p:grpSpPr>
          <p:sp>
            <p:nvSpPr>
              <p:cNvPr id="1664" name="Google Shape;1664;p148"/>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65" name="Google Shape;1665;p148"/>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66" name="Google Shape;1666;p148"/>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67" name="Google Shape;1667;p148"/>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68" name="Google Shape;1668;p148"/>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69" name="Google Shape;1669;p148"/>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670" name="Google Shape;1670;p148"/>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Eline:</a:t>
              </a:r>
              <a:endParaRPr sz="800"/>
            </a:p>
          </p:txBody>
        </p:sp>
      </p:grpSp>
      <p:grpSp>
        <p:nvGrpSpPr>
          <p:cNvPr id="1671" name="Google Shape;1671;p148"/>
          <p:cNvGrpSpPr/>
          <p:nvPr/>
        </p:nvGrpSpPr>
        <p:grpSpPr>
          <a:xfrm>
            <a:off x="3775253" y="2454760"/>
            <a:ext cx="1028528" cy="516945"/>
            <a:chOff x="697966" y="5654505"/>
            <a:chExt cx="1336619" cy="817563"/>
          </a:xfrm>
        </p:grpSpPr>
        <p:grpSp>
          <p:nvGrpSpPr>
            <p:cNvPr id="1672" name="Google Shape;1672;p148"/>
            <p:cNvGrpSpPr/>
            <p:nvPr/>
          </p:nvGrpSpPr>
          <p:grpSpPr>
            <a:xfrm>
              <a:off x="1734067" y="5654505"/>
              <a:ext cx="300518" cy="817563"/>
              <a:chOff x="4314" y="3281"/>
              <a:chExt cx="355" cy="966"/>
            </a:xfrm>
          </p:grpSpPr>
          <p:sp>
            <p:nvSpPr>
              <p:cNvPr id="1673" name="Google Shape;1673;p148"/>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74" name="Google Shape;1674;p148"/>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75" name="Google Shape;1675;p148"/>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76" name="Google Shape;1676;p148"/>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77" name="Google Shape;1677;p148"/>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678" name="Google Shape;1678;p148"/>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679" name="Google Shape;1679;p148"/>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Petros:</a:t>
              </a:r>
              <a:endParaRPr sz="800"/>
            </a:p>
          </p:txBody>
        </p:sp>
      </p:grpSp>
      <p:sp>
        <p:nvSpPr>
          <p:cNvPr id="1680" name="Google Shape;1680;p148"/>
          <p:cNvSpPr/>
          <p:nvPr/>
        </p:nvSpPr>
        <p:spPr>
          <a:xfrm>
            <a:off x="505688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681" name="Google Shape;1681;p148"/>
          <p:cNvSpPr/>
          <p:nvPr/>
        </p:nvSpPr>
        <p:spPr>
          <a:xfrm>
            <a:off x="540868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682" name="Google Shape;1682;p148"/>
          <p:cNvSpPr/>
          <p:nvPr/>
        </p:nvSpPr>
        <p:spPr>
          <a:xfrm>
            <a:off x="5760478"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683" name="Google Shape;1683;p148"/>
          <p:cNvSpPr/>
          <p:nvPr/>
        </p:nvSpPr>
        <p:spPr>
          <a:xfrm>
            <a:off x="6123155"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684" name="Google Shape;1684;p148"/>
          <p:cNvSpPr/>
          <p:nvPr/>
        </p:nvSpPr>
        <p:spPr>
          <a:xfrm>
            <a:off x="7530337"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685" name="Google Shape;1685;p148"/>
          <p:cNvSpPr/>
          <p:nvPr/>
        </p:nvSpPr>
        <p:spPr>
          <a:xfrm>
            <a:off x="788213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686" name="Google Shape;1686;p148"/>
          <p:cNvSpPr/>
          <p:nvPr/>
        </p:nvSpPr>
        <p:spPr>
          <a:xfrm>
            <a:off x="822847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687" name="Google Shape;1687;p148"/>
          <p:cNvSpPr/>
          <p:nvPr/>
        </p:nvSpPr>
        <p:spPr>
          <a:xfrm>
            <a:off x="6474951"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688" name="Google Shape;1688;p148"/>
          <p:cNvSpPr/>
          <p:nvPr/>
        </p:nvSpPr>
        <p:spPr>
          <a:xfrm>
            <a:off x="6826746"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689" name="Google Shape;1689;p148"/>
          <p:cNvSpPr/>
          <p:nvPr/>
        </p:nvSpPr>
        <p:spPr>
          <a:xfrm>
            <a:off x="7178542"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nvGrpSpPr>
          <p:cNvPr id="1690" name="Google Shape;1690;p148"/>
          <p:cNvGrpSpPr/>
          <p:nvPr/>
        </p:nvGrpSpPr>
        <p:grpSpPr>
          <a:xfrm>
            <a:off x="5057009" y="1991646"/>
            <a:ext cx="3523581" cy="289088"/>
            <a:chOff x="2775118" y="4922077"/>
            <a:chExt cx="4579052" cy="457200"/>
          </a:xfrm>
        </p:grpSpPr>
        <p:sp>
          <p:nvSpPr>
            <p:cNvPr id="1691" name="Google Shape;1691;p148"/>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692" name="Google Shape;1692;p148"/>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693" name="Google Shape;1693;p148"/>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694" name="Google Shape;1694;p148"/>
            <p:cNvSpPr/>
            <p:nvPr/>
          </p:nvSpPr>
          <p:spPr>
            <a:xfrm>
              <a:off x="4160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695" name="Google Shape;1695;p148"/>
            <p:cNvSpPr/>
            <p:nvPr/>
          </p:nvSpPr>
          <p:spPr>
            <a:xfrm>
              <a:off x="59896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696" name="Google Shape;1696;p148"/>
            <p:cNvSpPr/>
            <p:nvPr/>
          </p:nvSpPr>
          <p:spPr>
            <a:xfrm>
              <a:off x="64468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697" name="Google Shape;1697;p148"/>
            <p:cNvSpPr/>
            <p:nvPr/>
          </p:nvSpPr>
          <p:spPr>
            <a:xfrm>
              <a:off x="689697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698" name="Google Shape;1698;p148"/>
            <p:cNvSpPr/>
            <p:nvPr/>
          </p:nvSpPr>
          <p:spPr>
            <a:xfrm>
              <a:off x="46180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699" name="Google Shape;1699;p148"/>
            <p:cNvSpPr/>
            <p:nvPr/>
          </p:nvSpPr>
          <p:spPr>
            <a:xfrm>
              <a:off x="50752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700" name="Google Shape;1700;p148"/>
            <p:cNvSpPr/>
            <p:nvPr/>
          </p:nvSpPr>
          <p:spPr>
            <a:xfrm>
              <a:off x="55324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grpSp>
      <p:grpSp>
        <p:nvGrpSpPr>
          <p:cNvPr id="1701" name="Google Shape;1701;p148"/>
          <p:cNvGrpSpPr/>
          <p:nvPr/>
        </p:nvGrpSpPr>
        <p:grpSpPr>
          <a:xfrm>
            <a:off x="5061086" y="2630229"/>
            <a:ext cx="3523580" cy="289088"/>
            <a:chOff x="2780417" y="5932015"/>
            <a:chExt cx="4579052" cy="457200"/>
          </a:xfrm>
        </p:grpSpPr>
        <p:sp>
          <p:nvSpPr>
            <p:cNvPr id="1702" name="Google Shape;1702;p148"/>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703" name="Google Shape;1703;p148"/>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704" name="Google Shape;1704;p148"/>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705" name="Google Shape;1705;p148"/>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706" name="Google Shape;1706;p148"/>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707" name="Google Shape;1707;p148"/>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708" name="Google Shape;1708;p148"/>
            <p:cNvSpPr/>
            <p:nvPr/>
          </p:nvSpPr>
          <p:spPr>
            <a:xfrm>
              <a:off x="6902269" y="5932015"/>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709" name="Google Shape;1709;p148"/>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710" name="Google Shape;1710;p148"/>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711" name="Google Shape;1711;p148"/>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sp>
        <p:nvSpPr>
          <p:cNvPr id="1712" name="Google Shape;1712;p148"/>
          <p:cNvSpPr txBox="1"/>
          <p:nvPr/>
        </p:nvSpPr>
        <p:spPr>
          <a:xfrm>
            <a:off x="5193420" y="1625134"/>
            <a:ext cx="4146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i="1">
                <a:solidFill>
                  <a:schemeClr val="dk1"/>
                </a:solidFill>
                <a:latin typeface="Calibri"/>
                <a:ea typeface="Calibri"/>
                <a:cs typeface="Calibri"/>
                <a:sym typeface="Calibri"/>
              </a:rPr>
              <a:t>t</a:t>
            </a:r>
            <a:r>
              <a:rPr lang="nl-NL" sz="1200">
                <a:solidFill>
                  <a:schemeClr val="dk1"/>
                </a:solidFill>
                <a:latin typeface="Calibri"/>
                <a:ea typeface="Calibri"/>
                <a:cs typeface="Calibri"/>
                <a:sym typeface="Calibri"/>
              </a:rPr>
              <a:t> →</a:t>
            </a:r>
            <a:endParaRPr sz="1200" i="1">
              <a:solidFill>
                <a:schemeClr val="dk1"/>
              </a:solidFill>
              <a:latin typeface="Calibri"/>
              <a:ea typeface="Calibri"/>
              <a:cs typeface="Calibri"/>
              <a:sym typeface="Calibri"/>
            </a:endParaRPr>
          </a:p>
        </p:txBody>
      </p:sp>
      <p:sp>
        <p:nvSpPr>
          <p:cNvPr id="1713" name="Google Shape;1713;p148"/>
          <p:cNvSpPr/>
          <p:nvPr/>
        </p:nvSpPr>
        <p:spPr>
          <a:xfrm>
            <a:off x="65239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a:solidFill>
                  <a:schemeClr val="dk1"/>
                </a:solidFill>
                <a:latin typeface="Verdana"/>
                <a:ea typeface="Verdana"/>
                <a:cs typeface="Verdana"/>
                <a:sym typeface="Verdana"/>
              </a:rPr>
              <a:t>time Sick</a:t>
            </a:r>
            <a:endParaRPr sz="1200"/>
          </a:p>
        </p:txBody>
      </p:sp>
      <p:sp>
        <p:nvSpPr>
          <p:cNvPr id="1714" name="Google Shape;1714;p148"/>
          <p:cNvSpPr/>
          <p:nvPr/>
        </p:nvSpPr>
        <p:spPr>
          <a:xfrm>
            <a:off x="65089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715" name="Google Shape;1715;p148"/>
          <p:cNvSpPr/>
          <p:nvPr/>
        </p:nvSpPr>
        <p:spPr>
          <a:xfrm>
            <a:off x="65089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716" name="Google Shape;1716;p148"/>
          <p:cNvSpPr/>
          <p:nvPr/>
        </p:nvSpPr>
        <p:spPr>
          <a:xfrm>
            <a:off x="65253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2</a:t>
            </a:r>
            <a:endParaRPr sz="1800">
              <a:solidFill>
                <a:schemeClr val="dk1"/>
              </a:solidFill>
              <a:latin typeface="Verdana"/>
              <a:ea typeface="Verdana"/>
              <a:cs typeface="Verdana"/>
              <a:sym typeface="Verdana"/>
            </a:endParaRPr>
          </a:p>
        </p:txBody>
      </p:sp>
      <p:sp>
        <p:nvSpPr>
          <p:cNvPr id="1717" name="Google Shape;1717;p148"/>
          <p:cNvSpPr txBox="1"/>
          <p:nvPr/>
        </p:nvSpPr>
        <p:spPr>
          <a:xfrm>
            <a:off x="918325" y="2076575"/>
            <a:ext cx="73269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2500">
                <a:latin typeface="Verdana"/>
                <a:ea typeface="Verdana"/>
                <a:cs typeface="Verdana"/>
                <a:sym typeface="Verdana"/>
              </a:rPr>
              <a:t>t = 4</a:t>
            </a:r>
            <a:endParaRPr sz="2500">
              <a:latin typeface="Verdana"/>
              <a:ea typeface="Verdana"/>
              <a:cs typeface="Verdana"/>
              <a:sym typeface="Verdana"/>
            </a:endParaRPr>
          </a:p>
        </p:txBody>
      </p:sp>
      <p:sp>
        <p:nvSpPr>
          <p:cNvPr id="1718" name="Google Shape;1718;p148"/>
          <p:cNvSpPr txBox="1"/>
          <p:nvPr/>
        </p:nvSpPr>
        <p:spPr>
          <a:xfrm>
            <a:off x="845948" y="3998450"/>
            <a:ext cx="7704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sp>
        <p:nvSpPr>
          <p:cNvPr id="1719" name="Google Shape;1719;p148"/>
          <p:cNvSpPr txBox="1"/>
          <p:nvPr/>
        </p:nvSpPr>
        <p:spPr>
          <a:xfrm>
            <a:off x="3909750" y="1331600"/>
            <a:ext cx="5487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Zoe:</a:t>
            </a:r>
            <a:endParaRPr sz="800"/>
          </a:p>
        </p:txBody>
      </p:sp>
      <p:sp>
        <p:nvSpPr>
          <p:cNvPr id="1720" name="Google Shape;1720;p148"/>
          <p:cNvSpPr/>
          <p:nvPr/>
        </p:nvSpPr>
        <p:spPr>
          <a:xfrm>
            <a:off x="7776000" y="3412800"/>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a:solidFill>
                  <a:schemeClr val="dk1"/>
                </a:solidFill>
                <a:latin typeface="Verdana"/>
                <a:ea typeface="Verdana"/>
                <a:cs typeface="Verdana"/>
                <a:sym typeface="Verdana"/>
              </a:rPr>
              <a:t>p_HS</a:t>
            </a:r>
            <a:endParaRPr sz="1200"/>
          </a:p>
        </p:txBody>
      </p:sp>
      <p:sp>
        <p:nvSpPr>
          <p:cNvPr id="1721" name="Google Shape;1721;p148"/>
          <p:cNvSpPr/>
          <p:nvPr/>
        </p:nvSpPr>
        <p:spPr>
          <a:xfrm>
            <a:off x="7776000" y="39852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0.3</a:t>
            </a:r>
            <a:endParaRPr/>
          </a:p>
        </p:txBody>
      </p:sp>
      <p:sp>
        <p:nvSpPr>
          <p:cNvPr id="1722" name="Google Shape;1722;p148"/>
          <p:cNvSpPr/>
          <p:nvPr/>
        </p:nvSpPr>
        <p:spPr>
          <a:xfrm>
            <a:off x="7776000" y="5043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0.3</a:t>
            </a:r>
            <a:endParaRPr/>
          </a:p>
        </p:txBody>
      </p:sp>
      <p:sp>
        <p:nvSpPr>
          <p:cNvPr id="1723" name="Google Shape;1723;p148"/>
          <p:cNvSpPr/>
          <p:nvPr/>
        </p:nvSpPr>
        <p:spPr>
          <a:xfrm>
            <a:off x="7776000" y="6051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t>
            </a:r>
            <a:endParaRPr sz="1800">
              <a:solidFill>
                <a:schemeClr val="dk1"/>
              </a:solidFill>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8"/>
        <p:cNvGrpSpPr/>
        <p:nvPr/>
      </p:nvGrpSpPr>
      <p:grpSpPr>
        <a:xfrm>
          <a:off x="0" y="0"/>
          <a:ext cx="0" cy="0"/>
          <a:chOff x="0" y="0"/>
          <a:chExt cx="0" cy="0"/>
        </a:xfrm>
      </p:grpSpPr>
      <p:sp>
        <p:nvSpPr>
          <p:cNvPr id="1729" name="Google Shape;1729;p149"/>
          <p:cNvSpPr txBox="1">
            <a:spLocks noGrp="1"/>
          </p:cNvSpPr>
          <p:nvPr>
            <p:ph type="title"/>
          </p:nvPr>
        </p:nvSpPr>
        <p:spPr>
          <a:xfrm>
            <a:off x="840432" y="3508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1730" name="Google Shape;1730;p149"/>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18</a:t>
            </a:fld>
            <a:endParaRPr/>
          </a:p>
        </p:txBody>
      </p:sp>
      <p:grpSp>
        <p:nvGrpSpPr>
          <p:cNvPr id="1731" name="Google Shape;1731;p149"/>
          <p:cNvGrpSpPr/>
          <p:nvPr/>
        </p:nvGrpSpPr>
        <p:grpSpPr>
          <a:xfrm>
            <a:off x="1764543" y="3782904"/>
            <a:ext cx="300518" cy="817563"/>
            <a:chOff x="4314" y="3281"/>
            <a:chExt cx="355" cy="966"/>
          </a:xfrm>
        </p:grpSpPr>
        <p:sp>
          <p:nvSpPr>
            <p:cNvPr id="1732" name="Google Shape;1732;p149"/>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33" name="Google Shape;1733;p149"/>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34" name="Google Shape;1734;p149"/>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35" name="Google Shape;1735;p149"/>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36" name="Google Shape;1736;p149"/>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37" name="Google Shape;1737;p149"/>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grpSp>
        <p:nvGrpSpPr>
          <p:cNvPr id="1738" name="Google Shape;1738;p149"/>
          <p:cNvGrpSpPr/>
          <p:nvPr/>
        </p:nvGrpSpPr>
        <p:grpSpPr>
          <a:xfrm>
            <a:off x="845950" y="4764799"/>
            <a:ext cx="1219111" cy="817563"/>
            <a:chOff x="762912" y="4644567"/>
            <a:chExt cx="1219111" cy="817563"/>
          </a:xfrm>
        </p:grpSpPr>
        <p:grpSp>
          <p:nvGrpSpPr>
            <p:cNvPr id="1739" name="Google Shape;1739;p149"/>
            <p:cNvGrpSpPr/>
            <p:nvPr/>
          </p:nvGrpSpPr>
          <p:grpSpPr>
            <a:xfrm>
              <a:off x="1681505" y="4644567"/>
              <a:ext cx="300518" cy="817563"/>
              <a:chOff x="4314" y="3281"/>
              <a:chExt cx="355" cy="966"/>
            </a:xfrm>
          </p:grpSpPr>
          <p:sp>
            <p:nvSpPr>
              <p:cNvPr id="1740" name="Google Shape;1740;p149"/>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41" name="Google Shape;1741;p149"/>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42" name="Google Shape;1742;p149"/>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43" name="Google Shape;1743;p149"/>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44" name="Google Shape;1744;p149"/>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45" name="Google Shape;1745;p149"/>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746" name="Google Shape;1746;p149"/>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1747" name="Google Shape;1747;p149"/>
          <p:cNvGrpSpPr/>
          <p:nvPr/>
        </p:nvGrpSpPr>
        <p:grpSpPr>
          <a:xfrm>
            <a:off x="728442" y="5774737"/>
            <a:ext cx="1336619" cy="817563"/>
            <a:chOff x="697966" y="5654505"/>
            <a:chExt cx="1336619" cy="817563"/>
          </a:xfrm>
        </p:grpSpPr>
        <p:grpSp>
          <p:nvGrpSpPr>
            <p:cNvPr id="1748" name="Google Shape;1748;p149"/>
            <p:cNvGrpSpPr/>
            <p:nvPr/>
          </p:nvGrpSpPr>
          <p:grpSpPr>
            <a:xfrm>
              <a:off x="1734067" y="5654505"/>
              <a:ext cx="300518" cy="817563"/>
              <a:chOff x="4314" y="3281"/>
              <a:chExt cx="355" cy="966"/>
            </a:xfrm>
          </p:grpSpPr>
          <p:sp>
            <p:nvSpPr>
              <p:cNvPr id="1749" name="Google Shape;1749;p149"/>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50" name="Google Shape;1750;p149"/>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51" name="Google Shape;1751;p149"/>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52" name="Google Shape;1752;p149"/>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53" name="Google Shape;1753;p149"/>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54" name="Google Shape;1754;p149"/>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755" name="Google Shape;1755;p149"/>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sp>
        <p:nvSpPr>
          <p:cNvPr id="1756" name="Google Shape;1756;p149"/>
          <p:cNvSpPr/>
          <p:nvPr/>
        </p:nvSpPr>
        <p:spPr>
          <a:xfrm>
            <a:off x="2394125" y="3986125"/>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39</a:t>
            </a:r>
            <a:endParaRPr/>
          </a:p>
        </p:txBody>
      </p:sp>
      <p:sp>
        <p:nvSpPr>
          <p:cNvPr id="1757" name="Google Shape;1757;p149"/>
          <p:cNvSpPr/>
          <p:nvPr/>
        </p:nvSpPr>
        <p:spPr>
          <a:xfrm>
            <a:off x="33085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758" name="Google Shape;1758;p149"/>
          <p:cNvSpPr/>
          <p:nvPr/>
        </p:nvSpPr>
        <p:spPr>
          <a:xfrm>
            <a:off x="2399425" y="3413575"/>
            <a:ext cx="9144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age</a:t>
            </a:r>
            <a:endParaRPr sz="1800">
              <a:solidFill>
                <a:schemeClr val="dk1"/>
              </a:solidFill>
              <a:latin typeface="Verdana"/>
              <a:ea typeface="Verdana"/>
              <a:cs typeface="Verdana"/>
              <a:sym typeface="Verdana"/>
            </a:endParaRPr>
          </a:p>
        </p:txBody>
      </p:sp>
      <p:sp>
        <p:nvSpPr>
          <p:cNvPr id="1759" name="Google Shape;1759;p149"/>
          <p:cNvSpPr/>
          <p:nvPr/>
        </p:nvSpPr>
        <p:spPr>
          <a:xfrm>
            <a:off x="2394132" y="504230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32</a:t>
            </a:r>
            <a:endParaRPr sz="1800">
              <a:solidFill>
                <a:schemeClr val="dk1"/>
              </a:solidFill>
              <a:latin typeface="Verdana"/>
              <a:ea typeface="Verdana"/>
              <a:cs typeface="Verdana"/>
              <a:sym typeface="Verdana"/>
            </a:endParaRPr>
          </a:p>
        </p:txBody>
      </p:sp>
      <p:sp>
        <p:nvSpPr>
          <p:cNvPr id="1760" name="Google Shape;1760;p149"/>
          <p:cNvSpPr/>
          <p:nvPr/>
        </p:nvSpPr>
        <p:spPr>
          <a:xfrm>
            <a:off x="33085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761" name="Google Shape;1761;p149"/>
          <p:cNvSpPr/>
          <p:nvPr/>
        </p:nvSpPr>
        <p:spPr>
          <a:xfrm>
            <a:off x="2399433" y="605225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40</a:t>
            </a:r>
            <a:endParaRPr sz="1800">
              <a:solidFill>
                <a:schemeClr val="dk1"/>
              </a:solidFill>
              <a:latin typeface="Verdana"/>
              <a:ea typeface="Verdana"/>
              <a:cs typeface="Verdana"/>
              <a:sym typeface="Verdana"/>
            </a:endParaRPr>
          </a:p>
        </p:txBody>
      </p:sp>
      <p:sp>
        <p:nvSpPr>
          <p:cNvPr id="1762" name="Google Shape;1762;p149"/>
          <p:cNvSpPr/>
          <p:nvPr/>
        </p:nvSpPr>
        <p:spPr>
          <a:xfrm>
            <a:off x="33249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Male</a:t>
            </a:r>
            <a:endParaRPr/>
          </a:p>
        </p:txBody>
      </p:sp>
      <p:sp>
        <p:nvSpPr>
          <p:cNvPr id="1763" name="Google Shape;1763;p149"/>
          <p:cNvSpPr/>
          <p:nvPr/>
        </p:nvSpPr>
        <p:spPr>
          <a:xfrm>
            <a:off x="3308525" y="3413575"/>
            <a:ext cx="1081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 sex</a:t>
            </a:r>
            <a:endParaRPr sz="1800">
              <a:solidFill>
                <a:schemeClr val="dk1"/>
              </a:solidFill>
              <a:latin typeface="Verdana"/>
              <a:ea typeface="Verdana"/>
              <a:cs typeface="Verdana"/>
              <a:sym typeface="Verdana"/>
            </a:endParaRPr>
          </a:p>
        </p:txBody>
      </p:sp>
      <p:sp>
        <p:nvSpPr>
          <p:cNvPr id="1764" name="Google Shape;1764;p149"/>
          <p:cNvSpPr/>
          <p:nvPr/>
        </p:nvSpPr>
        <p:spPr>
          <a:xfrm>
            <a:off x="43903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height</a:t>
            </a:r>
            <a:endParaRPr/>
          </a:p>
        </p:txBody>
      </p:sp>
      <p:sp>
        <p:nvSpPr>
          <p:cNvPr id="1765" name="Google Shape;1765;p149"/>
          <p:cNvSpPr/>
          <p:nvPr/>
        </p:nvSpPr>
        <p:spPr>
          <a:xfrm>
            <a:off x="43753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1.55</a:t>
            </a:r>
            <a:endParaRPr/>
          </a:p>
        </p:txBody>
      </p:sp>
      <p:sp>
        <p:nvSpPr>
          <p:cNvPr id="1766" name="Google Shape;1766;p149"/>
          <p:cNvSpPr/>
          <p:nvPr/>
        </p:nvSpPr>
        <p:spPr>
          <a:xfrm>
            <a:off x="43753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1.68</a:t>
            </a:r>
            <a:endParaRPr/>
          </a:p>
        </p:txBody>
      </p:sp>
      <p:sp>
        <p:nvSpPr>
          <p:cNvPr id="1767" name="Google Shape;1767;p149"/>
          <p:cNvSpPr/>
          <p:nvPr/>
        </p:nvSpPr>
        <p:spPr>
          <a:xfrm>
            <a:off x="43917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1.89</a:t>
            </a:r>
            <a:endParaRPr sz="1800">
              <a:solidFill>
                <a:schemeClr val="dk1"/>
              </a:solidFill>
              <a:latin typeface="Verdana"/>
              <a:ea typeface="Verdana"/>
              <a:cs typeface="Verdana"/>
              <a:sym typeface="Verdana"/>
            </a:endParaRPr>
          </a:p>
        </p:txBody>
      </p:sp>
      <p:sp>
        <p:nvSpPr>
          <p:cNvPr id="1768" name="Google Shape;1768;p149"/>
          <p:cNvSpPr/>
          <p:nvPr/>
        </p:nvSpPr>
        <p:spPr>
          <a:xfrm>
            <a:off x="54735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Greece</a:t>
            </a:r>
            <a:endParaRPr sz="1800">
              <a:solidFill>
                <a:schemeClr val="dk1"/>
              </a:solidFill>
              <a:latin typeface="Verdana"/>
              <a:ea typeface="Verdana"/>
              <a:cs typeface="Verdana"/>
              <a:sym typeface="Verdana"/>
            </a:endParaRPr>
          </a:p>
        </p:txBody>
      </p:sp>
      <p:sp>
        <p:nvSpPr>
          <p:cNvPr id="1769" name="Google Shape;1769;p149"/>
          <p:cNvSpPr/>
          <p:nvPr/>
        </p:nvSpPr>
        <p:spPr>
          <a:xfrm>
            <a:off x="54421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NL</a:t>
            </a:r>
            <a:endParaRPr/>
          </a:p>
        </p:txBody>
      </p:sp>
      <p:sp>
        <p:nvSpPr>
          <p:cNvPr id="1770" name="Google Shape;1770;p149"/>
          <p:cNvSpPr/>
          <p:nvPr/>
        </p:nvSpPr>
        <p:spPr>
          <a:xfrm>
            <a:off x="54421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Taiwan</a:t>
            </a:r>
            <a:endParaRPr/>
          </a:p>
        </p:txBody>
      </p:sp>
      <p:sp>
        <p:nvSpPr>
          <p:cNvPr id="1771" name="Google Shape;1771;p149"/>
          <p:cNvSpPr/>
          <p:nvPr/>
        </p:nvSpPr>
        <p:spPr>
          <a:xfrm>
            <a:off x="54571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200">
                <a:solidFill>
                  <a:schemeClr val="dk1"/>
                </a:solidFill>
                <a:latin typeface="Verdana"/>
                <a:ea typeface="Verdana"/>
                <a:cs typeface="Verdana"/>
                <a:sym typeface="Verdana"/>
              </a:rPr>
              <a:t>Country of birth</a:t>
            </a:r>
            <a:endParaRPr sz="1200"/>
          </a:p>
        </p:txBody>
      </p:sp>
      <p:grpSp>
        <p:nvGrpSpPr>
          <p:cNvPr id="1772" name="Google Shape;1772;p149"/>
          <p:cNvGrpSpPr/>
          <p:nvPr/>
        </p:nvGrpSpPr>
        <p:grpSpPr>
          <a:xfrm>
            <a:off x="4572457" y="1195304"/>
            <a:ext cx="231235" cy="516941"/>
            <a:chOff x="4314" y="3281"/>
            <a:chExt cx="355" cy="966"/>
          </a:xfrm>
        </p:grpSpPr>
        <p:sp>
          <p:nvSpPr>
            <p:cNvPr id="1773" name="Google Shape;1773;p149"/>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74" name="Google Shape;1774;p149"/>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75" name="Google Shape;1775;p149"/>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76" name="Google Shape;1776;p149"/>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77" name="Google Shape;1777;p149"/>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78" name="Google Shape;1778;p149"/>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grpSp>
        <p:nvGrpSpPr>
          <p:cNvPr id="1779" name="Google Shape;1779;p149"/>
          <p:cNvGrpSpPr/>
          <p:nvPr/>
        </p:nvGrpSpPr>
        <p:grpSpPr>
          <a:xfrm>
            <a:off x="3865673" y="1816176"/>
            <a:ext cx="938106" cy="516945"/>
            <a:chOff x="762912" y="4644567"/>
            <a:chExt cx="1219111" cy="817563"/>
          </a:xfrm>
        </p:grpSpPr>
        <p:grpSp>
          <p:nvGrpSpPr>
            <p:cNvPr id="1780" name="Google Shape;1780;p149"/>
            <p:cNvGrpSpPr/>
            <p:nvPr/>
          </p:nvGrpSpPr>
          <p:grpSpPr>
            <a:xfrm>
              <a:off x="1681505" y="4644567"/>
              <a:ext cx="300518" cy="817563"/>
              <a:chOff x="4314" y="3281"/>
              <a:chExt cx="355" cy="966"/>
            </a:xfrm>
          </p:grpSpPr>
          <p:sp>
            <p:nvSpPr>
              <p:cNvPr id="1781" name="Google Shape;1781;p149"/>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82" name="Google Shape;1782;p149"/>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83" name="Google Shape;1783;p149"/>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84" name="Google Shape;1784;p149"/>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85" name="Google Shape;1785;p149"/>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86" name="Google Shape;1786;p149"/>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787" name="Google Shape;1787;p149"/>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Eline:</a:t>
              </a:r>
              <a:endParaRPr sz="800"/>
            </a:p>
          </p:txBody>
        </p:sp>
      </p:grpSp>
      <p:grpSp>
        <p:nvGrpSpPr>
          <p:cNvPr id="1788" name="Google Shape;1788;p149"/>
          <p:cNvGrpSpPr/>
          <p:nvPr/>
        </p:nvGrpSpPr>
        <p:grpSpPr>
          <a:xfrm>
            <a:off x="3775253" y="2454760"/>
            <a:ext cx="1028528" cy="516945"/>
            <a:chOff x="697966" y="5654505"/>
            <a:chExt cx="1336619" cy="817563"/>
          </a:xfrm>
        </p:grpSpPr>
        <p:grpSp>
          <p:nvGrpSpPr>
            <p:cNvPr id="1789" name="Google Shape;1789;p149"/>
            <p:cNvGrpSpPr/>
            <p:nvPr/>
          </p:nvGrpSpPr>
          <p:grpSpPr>
            <a:xfrm>
              <a:off x="1734067" y="5654505"/>
              <a:ext cx="300518" cy="817563"/>
              <a:chOff x="4314" y="3281"/>
              <a:chExt cx="355" cy="966"/>
            </a:xfrm>
          </p:grpSpPr>
          <p:sp>
            <p:nvSpPr>
              <p:cNvPr id="1790" name="Google Shape;1790;p149"/>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91" name="Google Shape;1791;p149"/>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92" name="Google Shape;1792;p149"/>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93" name="Google Shape;1793;p149"/>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94" name="Google Shape;1794;p149"/>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795" name="Google Shape;1795;p149"/>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796" name="Google Shape;1796;p149"/>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Petros:</a:t>
              </a:r>
              <a:endParaRPr sz="800"/>
            </a:p>
          </p:txBody>
        </p:sp>
      </p:grpSp>
      <p:sp>
        <p:nvSpPr>
          <p:cNvPr id="1797" name="Google Shape;1797;p149"/>
          <p:cNvSpPr/>
          <p:nvPr/>
        </p:nvSpPr>
        <p:spPr>
          <a:xfrm>
            <a:off x="505688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798" name="Google Shape;1798;p149"/>
          <p:cNvSpPr/>
          <p:nvPr/>
        </p:nvSpPr>
        <p:spPr>
          <a:xfrm>
            <a:off x="540868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799" name="Google Shape;1799;p149"/>
          <p:cNvSpPr/>
          <p:nvPr/>
        </p:nvSpPr>
        <p:spPr>
          <a:xfrm>
            <a:off x="5760478"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800" name="Google Shape;1800;p149"/>
          <p:cNvSpPr/>
          <p:nvPr/>
        </p:nvSpPr>
        <p:spPr>
          <a:xfrm>
            <a:off x="6123155"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801" name="Google Shape;1801;p149"/>
          <p:cNvSpPr/>
          <p:nvPr/>
        </p:nvSpPr>
        <p:spPr>
          <a:xfrm>
            <a:off x="7530337"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802" name="Google Shape;1802;p149"/>
          <p:cNvSpPr/>
          <p:nvPr/>
        </p:nvSpPr>
        <p:spPr>
          <a:xfrm>
            <a:off x="788213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803" name="Google Shape;1803;p149"/>
          <p:cNvSpPr/>
          <p:nvPr/>
        </p:nvSpPr>
        <p:spPr>
          <a:xfrm>
            <a:off x="822847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804" name="Google Shape;1804;p149"/>
          <p:cNvSpPr/>
          <p:nvPr/>
        </p:nvSpPr>
        <p:spPr>
          <a:xfrm>
            <a:off x="6474951"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805" name="Google Shape;1805;p149"/>
          <p:cNvSpPr/>
          <p:nvPr/>
        </p:nvSpPr>
        <p:spPr>
          <a:xfrm>
            <a:off x="6826746"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806" name="Google Shape;1806;p149"/>
          <p:cNvSpPr/>
          <p:nvPr/>
        </p:nvSpPr>
        <p:spPr>
          <a:xfrm>
            <a:off x="7178542"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nvGrpSpPr>
          <p:cNvPr id="1807" name="Google Shape;1807;p149"/>
          <p:cNvGrpSpPr/>
          <p:nvPr/>
        </p:nvGrpSpPr>
        <p:grpSpPr>
          <a:xfrm>
            <a:off x="5057009" y="1991646"/>
            <a:ext cx="3523581" cy="289088"/>
            <a:chOff x="2775118" y="4922077"/>
            <a:chExt cx="4579052" cy="457200"/>
          </a:xfrm>
        </p:grpSpPr>
        <p:sp>
          <p:nvSpPr>
            <p:cNvPr id="1808" name="Google Shape;1808;p149"/>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809" name="Google Shape;1809;p149"/>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810" name="Google Shape;1810;p149"/>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811" name="Google Shape;1811;p149"/>
            <p:cNvSpPr/>
            <p:nvPr/>
          </p:nvSpPr>
          <p:spPr>
            <a:xfrm>
              <a:off x="4160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812" name="Google Shape;1812;p149"/>
            <p:cNvSpPr/>
            <p:nvPr/>
          </p:nvSpPr>
          <p:spPr>
            <a:xfrm>
              <a:off x="59896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813" name="Google Shape;1813;p149"/>
            <p:cNvSpPr/>
            <p:nvPr/>
          </p:nvSpPr>
          <p:spPr>
            <a:xfrm>
              <a:off x="64468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814" name="Google Shape;1814;p149"/>
            <p:cNvSpPr/>
            <p:nvPr/>
          </p:nvSpPr>
          <p:spPr>
            <a:xfrm>
              <a:off x="689697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815" name="Google Shape;1815;p149"/>
            <p:cNvSpPr/>
            <p:nvPr/>
          </p:nvSpPr>
          <p:spPr>
            <a:xfrm>
              <a:off x="46180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816" name="Google Shape;1816;p149"/>
            <p:cNvSpPr/>
            <p:nvPr/>
          </p:nvSpPr>
          <p:spPr>
            <a:xfrm>
              <a:off x="50752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817" name="Google Shape;1817;p149"/>
            <p:cNvSpPr/>
            <p:nvPr/>
          </p:nvSpPr>
          <p:spPr>
            <a:xfrm>
              <a:off x="55324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grpSp>
      <p:grpSp>
        <p:nvGrpSpPr>
          <p:cNvPr id="1818" name="Google Shape;1818;p149"/>
          <p:cNvGrpSpPr/>
          <p:nvPr/>
        </p:nvGrpSpPr>
        <p:grpSpPr>
          <a:xfrm>
            <a:off x="5061086" y="2630229"/>
            <a:ext cx="3523580" cy="289088"/>
            <a:chOff x="2780417" y="5932015"/>
            <a:chExt cx="4579052" cy="457200"/>
          </a:xfrm>
        </p:grpSpPr>
        <p:sp>
          <p:nvSpPr>
            <p:cNvPr id="1819" name="Google Shape;1819;p149"/>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820" name="Google Shape;1820;p149"/>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821" name="Google Shape;1821;p149"/>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822" name="Google Shape;1822;p149"/>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823" name="Google Shape;1823;p149"/>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824" name="Google Shape;1824;p149"/>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825" name="Google Shape;1825;p149"/>
            <p:cNvSpPr/>
            <p:nvPr/>
          </p:nvSpPr>
          <p:spPr>
            <a:xfrm>
              <a:off x="6902269" y="5932015"/>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826" name="Google Shape;1826;p149"/>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827" name="Google Shape;1827;p149"/>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828" name="Google Shape;1828;p149"/>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sp>
        <p:nvSpPr>
          <p:cNvPr id="1829" name="Google Shape;1829;p149"/>
          <p:cNvSpPr txBox="1"/>
          <p:nvPr/>
        </p:nvSpPr>
        <p:spPr>
          <a:xfrm>
            <a:off x="5193420" y="1625134"/>
            <a:ext cx="4146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i="1">
                <a:solidFill>
                  <a:schemeClr val="dk1"/>
                </a:solidFill>
                <a:latin typeface="Calibri"/>
                <a:ea typeface="Calibri"/>
                <a:cs typeface="Calibri"/>
                <a:sym typeface="Calibri"/>
              </a:rPr>
              <a:t>t</a:t>
            </a:r>
            <a:r>
              <a:rPr lang="nl-NL" sz="1200">
                <a:solidFill>
                  <a:schemeClr val="dk1"/>
                </a:solidFill>
                <a:latin typeface="Calibri"/>
                <a:ea typeface="Calibri"/>
                <a:cs typeface="Calibri"/>
                <a:sym typeface="Calibri"/>
              </a:rPr>
              <a:t> →</a:t>
            </a:r>
            <a:endParaRPr sz="1200" i="1">
              <a:solidFill>
                <a:schemeClr val="dk1"/>
              </a:solidFill>
              <a:latin typeface="Calibri"/>
              <a:ea typeface="Calibri"/>
              <a:cs typeface="Calibri"/>
              <a:sym typeface="Calibri"/>
            </a:endParaRPr>
          </a:p>
        </p:txBody>
      </p:sp>
      <p:sp>
        <p:nvSpPr>
          <p:cNvPr id="1830" name="Google Shape;1830;p149"/>
          <p:cNvSpPr/>
          <p:nvPr/>
        </p:nvSpPr>
        <p:spPr>
          <a:xfrm>
            <a:off x="65239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a:solidFill>
                  <a:schemeClr val="dk1"/>
                </a:solidFill>
                <a:latin typeface="Verdana"/>
                <a:ea typeface="Verdana"/>
                <a:cs typeface="Verdana"/>
                <a:sym typeface="Verdana"/>
              </a:rPr>
              <a:t>time Sick</a:t>
            </a:r>
            <a:endParaRPr sz="1200"/>
          </a:p>
        </p:txBody>
      </p:sp>
      <p:sp>
        <p:nvSpPr>
          <p:cNvPr id="1831" name="Google Shape;1831;p149"/>
          <p:cNvSpPr/>
          <p:nvPr/>
        </p:nvSpPr>
        <p:spPr>
          <a:xfrm>
            <a:off x="65089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832" name="Google Shape;1832;p149"/>
          <p:cNvSpPr/>
          <p:nvPr/>
        </p:nvSpPr>
        <p:spPr>
          <a:xfrm>
            <a:off x="65089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833" name="Google Shape;1833;p149"/>
          <p:cNvSpPr/>
          <p:nvPr/>
        </p:nvSpPr>
        <p:spPr>
          <a:xfrm>
            <a:off x="65253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3</a:t>
            </a:r>
            <a:endParaRPr sz="1800">
              <a:solidFill>
                <a:schemeClr val="dk1"/>
              </a:solidFill>
              <a:latin typeface="Verdana"/>
              <a:ea typeface="Verdana"/>
              <a:cs typeface="Verdana"/>
              <a:sym typeface="Verdana"/>
            </a:endParaRPr>
          </a:p>
        </p:txBody>
      </p:sp>
      <p:sp>
        <p:nvSpPr>
          <p:cNvPr id="1834" name="Google Shape;1834;p149"/>
          <p:cNvSpPr txBox="1"/>
          <p:nvPr/>
        </p:nvSpPr>
        <p:spPr>
          <a:xfrm>
            <a:off x="918325" y="2076575"/>
            <a:ext cx="73269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2500">
                <a:latin typeface="Verdana"/>
                <a:ea typeface="Verdana"/>
                <a:cs typeface="Verdana"/>
                <a:sym typeface="Verdana"/>
              </a:rPr>
              <a:t>t = 5</a:t>
            </a:r>
            <a:endParaRPr sz="2500">
              <a:latin typeface="Verdana"/>
              <a:ea typeface="Verdana"/>
              <a:cs typeface="Verdana"/>
              <a:sym typeface="Verdana"/>
            </a:endParaRPr>
          </a:p>
        </p:txBody>
      </p:sp>
      <p:sp>
        <p:nvSpPr>
          <p:cNvPr id="1835" name="Google Shape;1835;p149"/>
          <p:cNvSpPr txBox="1"/>
          <p:nvPr/>
        </p:nvSpPr>
        <p:spPr>
          <a:xfrm>
            <a:off x="845948" y="3998450"/>
            <a:ext cx="7704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sp>
        <p:nvSpPr>
          <p:cNvPr id="1836" name="Google Shape;1836;p149"/>
          <p:cNvSpPr txBox="1"/>
          <p:nvPr/>
        </p:nvSpPr>
        <p:spPr>
          <a:xfrm>
            <a:off x="3909750" y="1331600"/>
            <a:ext cx="5487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Zoe:</a:t>
            </a:r>
            <a:endParaRPr sz="800"/>
          </a:p>
        </p:txBody>
      </p:sp>
      <p:sp>
        <p:nvSpPr>
          <p:cNvPr id="1837" name="Google Shape;1837;p149"/>
          <p:cNvSpPr/>
          <p:nvPr/>
        </p:nvSpPr>
        <p:spPr>
          <a:xfrm>
            <a:off x="7776000" y="3412800"/>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a:solidFill>
                  <a:schemeClr val="dk1"/>
                </a:solidFill>
                <a:latin typeface="Verdana"/>
                <a:ea typeface="Verdana"/>
                <a:cs typeface="Verdana"/>
                <a:sym typeface="Verdana"/>
              </a:rPr>
              <a:t>p_HS</a:t>
            </a:r>
            <a:endParaRPr sz="1200"/>
          </a:p>
        </p:txBody>
      </p:sp>
      <p:sp>
        <p:nvSpPr>
          <p:cNvPr id="1838" name="Google Shape;1838;p149"/>
          <p:cNvSpPr/>
          <p:nvPr/>
        </p:nvSpPr>
        <p:spPr>
          <a:xfrm>
            <a:off x="7776000" y="39852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0.3</a:t>
            </a:r>
            <a:endParaRPr/>
          </a:p>
        </p:txBody>
      </p:sp>
      <p:sp>
        <p:nvSpPr>
          <p:cNvPr id="1839" name="Google Shape;1839;p149"/>
          <p:cNvSpPr/>
          <p:nvPr/>
        </p:nvSpPr>
        <p:spPr>
          <a:xfrm>
            <a:off x="7776000" y="6051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t>
            </a:r>
            <a:endParaRPr sz="1800">
              <a:solidFill>
                <a:schemeClr val="dk1"/>
              </a:solidFill>
              <a:latin typeface="Verdana"/>
              <a:ea typeface="Verdana"/>
              <a:cs typeface="Verdana"/>
              <a:sym typeface="Verdana"/>
            </a:endParaRPr>
          </a:p>
        </p:txBody>
      </p:sp>
      <p:sp>
        <p:nvSpPr>
          <p:cNvPr id="1840" name="Google Shape;1840;p149"/>
          <p:cNvSpPr/>
          <p:nvPr/>
        </p:nvSpPr>
        <p:spPr>
          <a:xfrm>
            <a:off x="7776000" y="5043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5"/>
        <p:cNvGrpSpPr/>
        <p:nvPr/>
      </p:nvGrpSpPr>
      <p:grpSpPr>
        <a:xfrm>
          <a:off x="0" y="0"/>
          <a:ext cx="0" cy="0"/>
          <a:chOff x="0" y="0"/>
          <a:chExt cx="0" cy="0"/>
        </a:xfrm>
      </p:grpSpPr>
      <p:sp>
        <p:nvSpPr>
          <p:cNvPr id="1846" name="Google Shape;1846;p150"/>
          <p:cNvSpPr txBox="1">
            <a:spLocks noGrp="1"/>
          </p:cNvSpPr>
          <p:nvPr>
            <p:ph type="title"/>
          </p:nvPr>
        </p:nvSpPr>
        <p:spPr>
          <a:xfrm>
            <a:off x="840432" y="3508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1847" name="Google Shape;1847;p150"/>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19</a:t>
            </a:fld>
            <a:endParaRPr/>
          </a:p>
        </p:txBody>
      </p:sp>
      <p:grpSp>
        <p:nvGrpSpPr>
          <p:cNvPr id="1848" name="Google Shape;1848;p150"/>
          <p:cNvGrpSpPr/>
          <p:nvPr/>
        </p:nvGrpSpPr>
        <p:grpSpPr>
          <a:xfrm>
            <a:off x="1764543" y="3782904"/>
            <a:ext cx="300518" cy="817563"/>
            <a:chOff x="4314" y="3281"/>
            <a:chExt cx="355" cy="966"/>
          </a:xfrm>
        </p:grpSpPr>
        <p:sp>
          <p:nvSpPr>
            <p:cNvPr id="1849" name="Google Shape;1849;p150"/>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50" name="Google Shape;1850;p150"/>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51" name="Google Shape;1851;p150"/>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52" name="Google Shape;1852;p150"/>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53" name="Google Shape;1853;p150"/>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54" name="Google Shape;1854;p150"/>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855" name="Google Shape;1855;p150"/>
          <p:cNvSpPr txBox="1"/>
          <p:nvPr/>
        </p:nvSpPr>
        <p:spPr>
          <a:xfrm>
            <a:off x="845948" y="3998450"/>
            <a:ext cx="7704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grpSp>
        <p:nvGrpSpPr>
          <p:cNvPr id="1856" name="Google Shape;1856;p150"/>
          <p:cNvGrpSpPr/>
          <p:nvPr/>
        </p:nvGrpSpPr>
        <p:grpSpPr>
          <a:xfrm>
            <a:off x="845950" y="4764799"/>
            <a:ext cx="1219111" cy="817563"/>
            <a:chOff x="762912" y="4644567"/>
            <a:chExt cx="1219111" cy="817563"/>
          </a:xfrm>
        </p:grpSpPr>
        <p:grpSp>
          <p:nvGrpSpPr>
            <p:cNvPr id="1857" name="Google Shape;1857;p150"/>
            <p:cNvGrpSpPr/>
            <p:nvPr/>
          </p:nvGrpSpPr>
          <p:grpSpPr>
            <a:xfrm>
              <a:off x="1681505" y="4644567"/>
              <a:ext cx="300518" cy="817563"/>
              <a:chOff x="4314" y="3281"/>
              <a:chExt cx="355" cy="966"/>
            </a:xfrm>
          </p:grpSpPr>
          <p:sp>
            <p:nvSpPr>
              <p:cNvPr id="1858" name="Google Shape;1858;p150"/>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59" name="Google Shape;1859;p150"/>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60" name="Google Shape;1860;p150"/>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61" name="Google Shape;1861;p150"/>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62" name="Google Shape;1862;p150"/>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63" name="Google Shape;1863;p150"/>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864" name="Google Shape;1864;p150"/>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1865" name="Google Shape;1865;p150"/>
          <p:cNvGrpSpPr/>
          <p:nvPr/>
        </p:nvGrpSpPr>
        <p:grpSpPr>
          <a:xfrm>
            <a:off x="728442" y="5774737"/>
            <a:ext cx="1336619" cy="817563"/>
            <a:chOff x="697966" y="5654505"/>
            <a:chExt cx="1336619" cy="817563"/>
          </a:xfrm>
        </p:grpSpPr>
        <p:grpSp>
          <p:nvGrpSpPr>
            <p:cNvPr id="1866" name="Google Shape;1866;p150"/>
            <p:cNvGrpSpPr/>
            <p:nvPr/>
          </p:nvGrpSpPr>
          <p:grpSpPr>
            <a:xfrm>
              <a:off x="1734067" y="5654505"/>
              <a:ext cx="300518" cy="817563"/>
              <a:chOff x="4314" y="3281"/>
              <a:chExt cx="355" cy="966"/>
            </a:xfrm>
          </p:grpSpPr>
          <p:sp>
            <p:nvSpPr>
              <p:cNvPr id="1867" name="Google Shape;1867;p150"/>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68" name="Google Shape;1868;p150"/>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69" name="Google Shape;1869;p150"/>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70" name="Google Shape;1870;p150"/>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71" name="Google Shape;1871;p150"/>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872" name="Google Shape;1872;p150"/>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873" name="Google Shape;1873;p150"/>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sp>
        <p:nvSpPr>
          <p:cNvPr id="1874" name="Google Shape;1874;p150"/>
          <p:cNvSpPr/>
          <p:nvPr/>
        </p:nvSpPr>
        <p:spPr>
          <a:xfrm>
            <a:off x="2394125" y="3986125"/>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40</a:t>
            </a:r>
            <a:endParaRPr/>
          </a:p>
        </p:txBody>
      </p:sp>
      <p:sp>
        <p:nvSpPr>
          <p:cNvPr id="1875" name="Google Shape;1875;p150"/>
          <p:cNvSpPr/>
          <p:nvPr/>
        </p:nvSpPr>
        <p:spPr>
          <a:xfrm>
            <a:off x="33085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876" name="Google Shape;1876;p150"/>
          <p:cNvSpPr/>
          <p:nvPr/>
        </p:nvSpPr>
        <p:spPr>
          <a:xfrm>
            <a:off x="2399425" y="3413575"/>
            <a:ext cx="9144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age</a:t>
            </a:r>
            <a:endParaRPr sz="1800">
              <a:solidFill>
                <a:schemeClr val="dk1"/>
              </a:solidFill>
              <a:latin typeface="Verdana"/>
              <a:ea typeface="Verdana"/>
              <a:cs typeface="Verdana"/>
              <a:sym typeface="Verdana"/>
            </a:endParaRPr>
          </a:p>
        </p:txBody>
      </p:sp>
      <p:sp>
        <p:nvSpPr>
          <p:cNvPr id="1877" name="Google Shape;1877;p150"/>
          <p:cNvSpPr/>
          <p:nvPr/>
        </p:nvSpPr>
        <p:spPr>
          <a:xfrm>
            <a:off x="2394132" y="504230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33</a:t>
            </a:r>
            <a:endParaRPr sz="1800">
              <a:solidFill>
                <a:schemeClr val="dk1"/>
              </a:solidFill>
              <a:latin typeface="Verdana"/>
              <a:ea typeface="Verdana"/>
              <a:cs typeface="Verdana"/>
              <a:sym typeface="Verdana"/>
            </a:endParaRPr>
          </a:p>
        </p:txBody>
      </p:sp>
      <p:sp>
        <p:nvSpPr>
          <p:cNvPr id="1878" name="Google Shape;1878;p150"/>
          <p:cNvSpPr/>
          <p:nvPr/>
        </p:nvSpPr>
        <p:spPr>
          <a:xfrm>
            <a:off x="33085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Female</a:t>
            </a:r>
            <a:endParaRPr/>
          </a:p>
        </p:txBody>
      </p:sp>
      <p:sp>
        <p:nvSpPr>
          <p:cNvPr id="1879" name="Google Shape;1879;p150"/>
          <p:cNvSpPr/>
          <p:nvPr/>
        </p:nvSpPr>
        <p:spPr>
          <a:xfrm>
            <a:off x="2399433" y="6052250"/>
            <a:ext cx="9144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41</a:t>
            </a:r>
            <a:endParaRPr sz="1800">
              <a:solidFill>
                <a:schemeClr val="dk1"/>
              </a:solidFill>
              <a:latin typeface="Verdana"/>
              <a:ea typeface="Verdana"/>
              <a:cs typeface="Verdana"/>
              <a:sym typeface="Verdana"/>
            </a:endParaRPr>
          </a:p>
        </p:txBody>
      </p:sp>
      <p:sp>
        <p:nvSpPr>
          <p:cNvPr id="1880" name="Google Shape;1880;p150"/>
          <p:cNvSpPr/>
          <p:nvPr/>
        </p:nvSpPr>
        <p:spPr>
          <a:xfrm>
            <a:off x="33249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Male</a:t>
            </a:r>
            <a:endParaRPr/>
          </a:p>
        </p:txBody>
      </p:sp>
      <p:sp>
        <p:nvSpPr>
          <p:cNvPr id="1881" name="Google Shape;1881;p150"/>
          <p:cNvSpPr/>
          <p:nvPr/>
        </p:nvSpPr>
        <p:spPr>
          <a:xfrm>
            <a:off x="3308525" y="3413575"/>
            <a:ext cx="1081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 sex</a:t>
            </a:r>
            <a:endParaRPr sz="1800">
              <a:solidFill>
                <a:schemeClr val="dk1"/>
              </a:solidFill>
              <a:latin typeface="Verdana"/>
              <a:ea typeface="Verdana"/>
              <a:cs typeface="Verdana"/>
              <a:sym typeface="Verdana"/>
            </a:endParaRPr>
          </a:p>
        </p:txBody>
      </p:sp>
      <p:sp>
        <p:nvSpPr>
          <p:cNvPr id="1882" name="Google Shape;1882;p150"/>
          <p:cNvSpPr/>
          <p:nvPr/>
        </p:nvSpPr>
        <p:spPr>
          <a:xfrm>
            <a:off x="43903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height</a:t>
            </a:r>
            <a:endParaRPr/>
          </a:p>
        </p:txBody>
      </p:sp>
      <p:sp>
        <p:nvSpPr>
          <p:cNvPr id="1883" name="Google Shape;1883;p150"/>
          <p:cNvSpPr/>
          <p:nvPr/>
        </p:nvSpPr>
        <p:spPr>
          <a:xfrm>
            <a:off x="43753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1.55</a:t>
            </a:r>
            <a:endParaRPr/>
          </a:p>
        </p:txBody>
      </p:sp>
      <p:sp>
        <p:nvSpPr>
          <p:cNvPr id="1884" name="Google Shape;1884;p150"/>
          <p:cNvSpPr/>
          <p:nvPr/>
        </p:nvSpPr>
        <p:spPr>
          <a:xfrm>
            <a:off x="43753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1.68</a:t>
            </a:r>
            <a:endParaRPr/>
          </a:p>
        </p:txBody>
      </p:sp>
      <p:sp>
        <p:nvSpPr>
          <p:cNvPr id="1885" name="Google Shape;1885;p150"/>
          <p:cNvSpPr/>
          <p:nvPr/>
        </p:nvSpPr>
        <p:spPr>
          <a:xfrm>
            <a:off x="43917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1.89</a:t>
            </a:r>
            <a:endParaRPr sz="1800">
              <a:solidFill>
                <a:schemeClr val="dk1"/>
              </a:solidFill>
              <a:latin typeface="Verdana"/>
              <a:ea typeface="Verdana"/>
              <a:cs typeface="Verdana"/>
              <a:sym typeface="Verdana"/>
            </a:endParaRPr>
          </a:p>
        </p:txBody>
      </p:sp>
      <p:sp>
        <p:nvSpPr>
          <p:cNvPr id="1886" name="Google Shape;1886;p150"/>
          <p:cNvSpPr/>
          <p:nvPr/>
        </p:nvSpPr>
        <p:spPr>
          <a:xfrm>
            <a:off x="5473573" y="605225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Greece</a:t>
            </a:r>
            <a:endParaRPr sz="1800">
              <a:solidFill>
                <a:schemeClr val="dk1"/>
              </a:solidFill>
              <a:latin typeface="Verdana"/>
              <a:ea typeface="Verdana"/>
              <a:cs typeface="Verdana"/>
              <a:sym typeface="Verdana"/>
            </a:endParaRPr>
          </a:p>
        </p:txBody>
      </p:sp>
      <p:sp>
        <p:nvSpPr>
          <p:cNvPr id="1887" name="Google Shape;1887;p150"/>
          <p:cNvSpPr/>
          <p:nvPr/>
        </p:nvSpPr>
        <p:spPr>
          <a:xfrm>
            <a:off x="5442124" y="5042300"/>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NL</a:t>
            </a:r>
            <a:endParaRPr/>
          </a:p>
        </p:txBody>
      </p:sp>
      <p:sp>
        <p:nvSpPr>
          <p:cNvPr id="1888" name="Google Shape;1888;p150"/>
          <p:cNvSpPr/>
          <p:nvPr/>
        </p:nvSpPr>
        <p:spPr>
          <a:xfrm>
            <a:off x="5442124" y="3986125"/>
            <a:ext cx="1081800" cy="457200"/>
          </a:xfrm>
          <a:prstGeom prst="rect">
            <a:avLst/>
          </a:prstGeom>
          <a:solidFill>
            <a:schemeClr val="accent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Taiwan</a:t>
            </a:r>
            <a:endParaRPr/>
          </a:p>
        </p:txBody>
      </p:sp>
      <p:sp>
        <p:nvSpPr>
          <p:cNvPr id="1889" name="Google Shape;1889;p150"/>
          <p:cNvSpPr/>
          <p:nvPr/>
        </p:nvSpPr>
        <p:spPr>
          <a:xfrm>
            <a:off x="54571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200">
                <a:solidFill>
                  <a:schemeClr val="dk1"/>
                </a:solidFill>
                <a:latin typeface="Verdana"/>
                <a:ea typeface="Verdana"/>
                <a:cs typeface="Verdana"/>
                <a:sym typeface="Verdana"/>
              </a:rPr>
              <a:t>Country of birth</a:t>
            </a:r>
            <a:endParaRPr sz="1200"/>
          </a:p>
        </p:txBody>
      </p:sp>
      <p:grpSp>
        <p:nvGrpSpPr>
          <p:cNvPr id="1890" name="Google Shape;1890;p150"/>
          <p:cNvGrpSpPr/>
          <p:nvPr/>
        </p:nvGrpSpPr>
        <p:grpSpPr>
          <a:xfrm>
            <a:off x="4572457" y="1195304"/>
            <a:ext cx="231235" cy="516941"/>
            <a:chOff x="4314" y="3281"/>
            <a:chExt cx="355" cy="966"/>
          </a:xfrm>
        </p:grpSpPr>
        <p:sp>
          <p:nvSpPr>
            <p:cNvPr id="1891" name="Google Shape;1891;p150"/>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892" name="Google Shape;1892;p150"/>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893" name="Google Shape;1893;p150"/>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894" name="Google Shape;1894;p150"/>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895" name="Google Shape;1895;p150"/>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896" name="Google Shape;1896;p150"/>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grpSp>
        <p:nvGrpSpPr>
          <p:cNvPr id="1897" name="Google Shape;1897;p150"/>
          <p:cNvGrpSpPr/>
          <p:nvPr/>
        </p:nvGrpSpPr>
        <p:grpSpPr>
          <a:xfrm>
            <a:off x="3865673" y="1816176"/>
            <a:ext cx="938106" cy="516945"/>
            <a:chOff x="762912" y="4644567"/>
            <a:chExt cx="1219111" cy="817563"/>
          </a:xfrm>
        </p:grpSpPr>
        <p:grpSp>
          <p:nvGrpSpPr>
            <p:cNvPr id="1898" name="Google Shape;1898;p150"/>
            <p:cNvGrpSpPr/>
            <p:nvPr/>
          </p:nvGrpSpPr>
          <p:grpSpPr>
            <a:xfrm>
              <a:off x="1681505" y="4644567"/>
              <a:ext cx="300518" cy="817563"/>
              <a:chOff x="4314" y="3281"/>
              <a:chExt cx="355" cy="966"/>
            </a:xfrm>
          </p:grpSpPr>
          <p:sp>
            <p:nvSpPr>
              <p:cNvPr id="1899" name="Google Shape;1899;p150"/>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900" name="Google Shape;1900;p150"/>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901" name="Google Shape;1901;p150"/>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902" name="Google Shape;1902;p150"/>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903" name="Google Shape;1903;p150"/>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904" name="Google Shape;1904;p150"/>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905" name="Google Shape;1905;p150"/>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Eline:</a:t>
              </a:r>
              <a:endParaRPr sz="800"/>
            </a:p>
          </p:txBody>
        </p:sp>
      </p:grpSp>
      <p:grpSp>
        <p:nvGrpSpPr>
          <p:cNvPr id="1906" name="Google Shape;1906;p150"/>
          <p:cNvGrpSpPr/>
          <p:nvPr/>
        </p:nvGrpSpPr>
        <p:grpSpPr>
          <a:xfrm>
            <a:off x="3775253" y="2454760"/>
            <a:ext cx="1028528" cy="516945"/>
            <a:chOff x="697966" y="5654505"/>
            <a:chExt cx="1336619" cy="817563"/>
          </a:xfrm>
        </p:grpSpPr>
        <p:grpSp>
          <p:nvGrpSpPr>
            <p:cNvPr id="1907" name="Google Shape;1907;p150"/>
            <p:cNvGrpSpPr/>
            <p:nvPr/>
          </p:nvGrpSpPr>
          <p:grpSpPr>
            <a:xfrm>
              <a:off x="1734067" y="5654505"/>
              <a:ext cx="300518" cy="817563"/>
              <a:chOff x="4314" y="3281"/>
              <a:chExt cx="355" cy="966"/>
            </a:xfrm>
          </p:grpSpPr>
          <p:sp>
            <p:nvSpPr>
              <p:cNvPr id="1908" name="Google Shape;1908;p150"/>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909" name="Google Shape;1909;p150"/>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910" name="Google Shape;1910;p150"/>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911" name="Google Shape;1911;p150"/>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912" name="Google Shape;1912;p150"/>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1913" name="Google Shape;1913;p150"/>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1914" name="Google Shape;1914;p150"/>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Petros:</a:t>
              </a:r>
              <a:endParaRPr sz="800"/>
            </a:p>
          </p:txBody>
        </p:sp>
      </p:grpSp>
      <p:sp>
        <p:nvSpPr>
          <p:cNvPr id="1915" name="Google Shape;1915;p150"/>
          <p:cNvSpPr/>
          <p:nvPr/>
        </p:nvSpPr>
        <p:spPr>
          <a:xfrm>
            <a:off x="505688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916" name="Google Shape;1916;p150"/>
          <p:cNvSpPr/>
          <p:nvPr/>
        </p:nvSpPr>
        <p:spPr>
          <a:xfrm>
            <a:off x="540868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917" name="Google Shape;1917;p150"/>
          <p:cNvSpPr/>
          <p:nvPr/>
        </p:nvSpPr>
        <p:spPr>
          <a:xfrm>
            <a:off x="5760478"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918" name="Google Shape;1918;p150"/>
          <p:cNvSpPr/>
          <p:nvPr/>
        </p:nvSpPr>
        <p:spPr>
          <a:xfrm>
            <a:off x="6123155"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919" name="Google Shape;1919;p150"/>
          <p:cNvSpPr/>
          <p:nvPr/>
        </p:nvSpPr>
        <p:spPr>
          <a:xfrm>
            <a:off x="7530337"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920" name="Google Shape;1920;p150"/>
          <p:cNvSpPr/>
          <p:nvPr/>
        </p:nvSpPr>
        <p:spPr>
          <a:xfrm>
            <a:off x="788213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921" name="Google Shape;1921;p150"/>
          <p:cNvSpPr/>
          <p:nvPr/>
        </p:nvSpPr>
        <p:spPr>
          <a:xfrm>
            <a:off x="8228473" y="1323805"/>
            <a:ext cx="351900" cy="289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922" name="Google Shape;1922;p150"/>
          <p:cNvSpPr/>
          <p:nvPr/>
        </p:nvSpPr>
        <p:spPr>
          <a:xfrm>
            <a:off x="6474951"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923" name="Google Shape;1923;p150"/>
          <p:cNvSpPr/>
          <p:nvPr/>
        </p:nvSpPr>
        <p:spPr>
          <a:xfrm>
            <a:off x="6826746"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924" name="Google Shape;1924;p150"/>
          <p:cNvSpPr/>
          <p:nvPr/>
        </p:nvSpPr>
        <p:spPr>
          <a:xfrm>
            <a:off x="7178542"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nvGrpSpPr>
          <p:cNvPr id="1925" name="Google Shape;1925;p150"/>
          <p:cNvGrpSpPr/>
          <p:nvPr/>
        </p:nvGrpSpPr>
        <p:grpSpPr>
          <a:xfrm>
            <a:off x="5057009" y="1991646"/>
            <a:ext cx="3523581" cy="289088"/>
            <a:chOff x="2775118" y="4922077"/>
            <a:chExt cx="4579052" cy="457200"/>
          </a:xfrm>
        </p:grpSpPr>
        <p:sp>
          <p:nvSpPr>
            <p:cNvPr id="1926" name="Google Shape;1926;p150"/>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927" name="Google Shape;1927;p150"/>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928" name="Google Shape;1928;p150"/>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929" name="Google Shape;1929;p150"/>
            <p:cNvSpPr/>
            <p:nvPr/>
          </p:nvSpPr>
          <p:spPr>
            <a:xfrm>
              <a:off x="4160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930" name="Google Shape;1930;p150"/>
            <p:cNvSpPr/>
            <p:nvPr/>
          </p:nvSpPr>
          <p:spPr>
            <a:xfrm>
              <a:off x="59896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931" name="Google Shape;1931;p150"/>
            <p:cNvSpPr/>
            <p:nvPr/>
          </p:nvSpPr>
          <p:spPr>
            <a:xfrm>
              <a:off x="64468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932" name="Google Shape;1932;p150"/>
            <p:cNvSpPr/>
            <p:nvPr/>
          </p:nvSpPr>
          <p:spPr>
            <a:xfrm>
              <a:off x="689697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933" name="Google Shape;1933;p150"/>
            <p:cNvSpPr/>
            <p:nvPr/>
          </p:nvSpPr>
          <p:spPr>
            <a:xfrm>
              <a:off x="46180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934" name="Google Shape;1934;p150"/>
            <p:cNvSpPr/>
            <p:nvPr/>
          </p:nvSpPr>
          <p:spPr>
            <a:xfrm>
              <a:off x="50752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935" name="Google Shape;1935;p150"/>
            <p:cNvSpPr/>
            <p:nvPr/>
          </p:nvSpPr>
          <p:spPr>
            <a:xfrm>
              <a:off x="55324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grpSp>
      <p:grpSp>
        <p:nvGrpSpPr>
          <p:cNvPr id="1936" name="Google Shape;1936;p150"/>
          <p:cNvGrpSpPr/>
          <p:nvPr/>
        </p:nvGrpSpPr>
        <p:grpSpPr>
          <a:xfrm>
            <a:off x="5061086" y="2630229"/>
            <a:ext cx="3523580" cy="289088"/>
            <a:chOff x="2780417" y="5932015"/>
            <a:chExt cx="4579052" cy="457200"/>
          </a:xfrm>
        </p:grpSpPr>
        <p:sp>
          <p:nvSpPr>
            <p:cNvPr id="1937" name="Google Shape;1937;p150"/>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938" name="Google Shape;1938;p150"/>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1939" name="Google Shape;1939;p150"/>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940" name="Google Shape;1940;p150"/>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941" name="Google Shape;1941;p150"/>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942" name="Google Shape;1942;p150"/>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943" name="Google Shape;1943;p150"/>
            <p:cNvSpPr/>
            <p:nvPr/>
          </p:nvSpPr>
          <p:spPr>
            <a:xfrm>
              <a:off x="6902269" y="5932015"/>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D</a:t>
              </a:r>
              <a:endParaRPr sz="800"/>
            </a:p>
          </p:txBody>
        </p:sp>
        <p:sp>
          <p:nvSpPr>
            <p:cNvPr id="1944" name="Google Shape;1944;p150"/>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945" name="Google Shape;1945;p150"/>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1946" name="Google Shape;1946;p150"/>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sp>
        <p:nvSpPr>
          <p:cNvPr id="1947" name="Google Shape;1947;p150"/>
          <p:cNvSpPr txBox="1"/>
          <p:nvPr/>
        </p:nvSpPr>
        <p:spPr>
          <a:xfrm>
            <a:off x="5193420" y="1625134"/>
            <a:ext cx="4146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i="1">
                <a:solidFill>
                  <a:schemeClr val="dk1"/>
                </a:solidFill>
                <a:latin typeface="Calibri"/>
                <a:ea typeface="Calibri"/>
                <a:cs typeface="Calibri"/>
                <a:sym typeface="Calibri"/>
              </a:rPr>
              <a:t>t</a:t>
            </a:r>
            <a:r>
              <a:rPr lang="nl-NL" sz="1200">
                <a:solidFill>
                  <a:schemeClr val="dk1"/>
                </a:solidFill>
                <a:latin typeface="Calibri"/>
                <a:ea typeface="Calibri"/>
                <a:cs typeface="Calibri"/>
                <a:sym typeface="Calibri"/>
              </a:rPr>
              <a:t> →</a:t>
            </a:r>
            <a:endParaRPr sz="1200" i="1">
              <a:solidFill>
                <a:schemeClr val="dk1"/>
              </a:solidFill>
              <a:latin typeface="Calibri"/>
              <a:ea typeface="Calibri"/>
              <a:cs typeface="Calibri"/>
              <a:sym typeface="Calibri"/>
            </a:endParaRPr>
          </a:p>
        </p:txBody>
      </p:sp>
      <p:sp>
        <p:nvSpPr>
          <p:cNvPr id="1948" name="Google Shape;1948;p150"/>
          <p:cNvSpPr/>
          <p:nvPr/>
        </p:nvSpPr>
        <p:spPr>
          <a:xfrm>
            <a:off x="6523925" y="3413575"/>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a:solidFill>
                  <a:schemeClr val="dk1"/>
                </a:solidFill>
                <a:latin typeface="Verdana"/>
                <a:ea typeface="Verdana"/>
                <a:cs typeface="Verdana"/>
                <a:sym typeface="Verdana"/>
              </a:rPr>
              <a:t>time Sick</a:t>
            </a:r>
            <a:endParaRPr sz="1200"/>
          </a:p>
        </p:txBody>
      </p:sp>
      <p:sp>
        <p:nvSpPr>
          <p:cNvPr id="1949" name="Google Shape;1949;p150"/>
          <p:cNvSpPr/>
          <p:nvPr/>
        </p:nvSpPr>
        <p:spPr>
          <a:xfrm>
            <a:off x="6508924" y="3986125"/>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1</a:t>
            </a:r>
            <a:endParaRPr/>
          </a:p>
        </p:txBody>
      </p:sp>
      <p:sp>
        <p:nvSpPr>
          <p:cNvPr id="1950" name="Google Shape;1950;p150"/>
          <p:cNvSpPr/>
          <p:nvPr/>
        </p:nvSpPr>
        <p:spPr>
          <a:xfrm>
            <a:off x="6508924" y="504230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1951" name="Google Shape;1951;p150"/>
          <p:cNvSpPr/>
          <p:nvPr/>
        </p:nvSpPr>
        <p:spPr>
          <a:xfrm>
            <a:off x="6525373" y="6052250"/>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4</a:t>
            </a:r>
            <a:endParaRPr sz="1800">
              <a:solidFill>
                <a:schemeClr val="dk1"/>
              </a:solidFill>
              <a:latin typeface="Verdana"/>
              <a:ea typeface="Verdana"/>
              <a:cs typeface="Verdana"/>
              <a:sym typeface="Verdana"/>
            </a:endParaRPr>
          </a:p>
        </p:txBody>
      </p:sp>
      <p:sp>
        <p:nvSpPr>
          <p:cNvPr id="1952" name="Google Shape;1952;p150"/>
          <p:cNvSpPr txBox="1"/>
          <p:nvPr/>
        </p:nvSpPr>
        <p:spPr>
          <a:xfrm>
            <a:off x="918325" y="2076575"/>
            <a:ext cx="73269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2500">
                <a:latin typeface="Verdana"/>
                <a:ea typeface="Verdana"/>
                <a:cs typeface="Verdana"/>
                <a:sym typeface="Verdana"/>
              </a:rPr>
              <a:t>t = 6</a:t>
            </a:r>
            <a:endParaRPr sz="2500">
              <a:latin typeface="Verdana"/>
              <a:ea typeface="Verdana"/>
              <a:cs typeface="Verdana"/>
              <a:sym typeface="Verdana"/>
            </a:endParaRPr>
          </a:p>
        </p:txBody>
      </p:sp>
      <p:sp>
        <p:nvSpPr>
          <p:cNvPr id="1953" name="Google Shape;1953;p150"/>
          <p:cNvSpPr txBox="1"/>
          <p:nvPr/>
        </p:nvSpPr>
        <p:spPr>
          <a:xfrm>
            <a:off x="3909750" y="1331600"/>
            <a:ext cx="5487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Zoe:</a:t>
            </a:r>
            <a:endParaRPr sz="800"/>
          </a:p>
        </p:txBody>
      </p:sp>
      <p:sp>
        <p:nvSpPr>
          <p:cNvPr id="1954" name="Google Shape;1954;p150"/>
          <p:cNvSpPr/>
          <p:nvPr/>
        </p:nvSpPr>
        <p:spPr>
          <a:xfrm>
            <a:off x="7776000" y="3412800"/>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a:solidFill>
                  <a:schemeClr val="dk1"/>
                </a:solidFill>
                <a:latin typeface="Verdana"/>
                <a:ea typeface="Verdana"/>
                <a:cs typeface="Verdana"/>
                <a:sym typeface="Verdana"/>
              </a:rPr>
              <a:t>p_HS</a:t>
            </a:r>
            <a:endParaRPr sz="1200"/>
          </a:p>
        </p:txBody>
      </p:sp>
      <p:sp>
        <p:nvSpPr>
          <p:cNvPr id="1955" name="Google Shape;1955;p150"/>
          <p:cNvSpPr/>
          <p:nvPr/>
        </p:nvSpPr>
        <p:spPr>
          <a:xfrm>
            <a:off x="7776000" y="39852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a:t>
            </a:r>
            <a:endParaRPr/>
          </a:p>
        </p:txBody>
      </p:sp>
      <p:sp>
        <p:nvSpPr>
          <p:cNvPr id="1956" name="Google Shape;1956;p150"/>
          <p:cNvSpPr/>
          <p:nvPr/>
        </p:nvSpPr>
        <p:spPr>
          <a:xfrm>
            <a:off x="7776000" y="5043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t>
            </a:r>
            <a:endParaRPr/>
          </a:p>
        </p:txBody>
      </p:sp>
      <p:sp>
        <p:nvSpPr>
          <p:cNvPr id="1957" name="Google Shape;1957;p150"/>
          <p:cNvSpPr/>
          <p:nvPr/>
        </p:nvSpPr>
        <p:spPr>
          <a:xfrm>
            <a:off x="7776000" y="60516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t>
            </a:r>
            <a:endParaRPr sz="1800">
              <a:solidFill>
                <a:schemeClr val="dk1"/>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127"/>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2</a:t>
            </a:fld>
            <a:endParaRPr/>
          </a:p>
        </p:txBody>
      </p:sp>
      <p:pic>
        <p:nvPicPr>
          <p:cNvPr id="904" name="Google Shape;904;p127"/>
          <p:cNvPicPr preferRelativeResize="0"/>
          <p:nvPr/>
        </p:nvPicPr>
        <p:blipFill>
          <a:blip r:embed="rId3">
            <a:alphaModFix/>
          </a:blip>
          <a:stretch>
            <a:fillRect/>
          </a:stretch>
        </p:blipFill>
        <p:spPr>
          <a:xfrm>
            <a:off x="1881200" y="0"/>
            <a:ext cx="5381625" cy="6858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0"/>
        <p:cNvGrpSpPr/>
        <p:nvPr/>
      </p:nvGrpSpPr>
      <p:grpSpPr>
        <a:xfrm>
          <a:off x="0" y="0"/>
          <a:ext cx="0" cy="0"/>
          <a:chOff x="0" y="0"/>
          <a:chExt cx="0" cy="0"/>
        </a:xfrm>
      </p:grpSpPr>
      <p:sp>
        <p:nvSpPr>
          <p:cNvPr id="1971" name="Google Shape;1971;p152"/>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l-NL"/>
              <a:t>3-state example</a:t>
            </a:r>
            <a:endParaRPr/>
          </a:p>
        </p:txBody>
      </p:sp>
      <p:sp>
        <p:nvSpPr>
          <p:cNvPr id="1972" name="Google Shape;1972;p152"/>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20</a:t>
            </a:fld>
            <a:endParaRPr/>
          </a:p>
        </p:txBody>
      </p:sp>
      <p:sp>
        <p:nvSpPr>
          <p:cNvPr id="1973" name="Google Shape;1973;p152"/>
          <p:cNvSpPr txBox="1">
            <a:spLocks noGrp="1"/>
          </p:cNvSpPr>
          <p:nvPr>
            <p:ph type="body" idx="1"/>
          </p:nvPr>
        </p:nvSpPr>
        <p:spPr>
          <a:xfrm>
            <a:off x="840432" y="1600200"/>
            <a:ext cx="7620000" cy="48006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Clr>
                <a:schemeClr val="dk1"/>
              </a:buClr>
              <a:buSzPts val="1100"/>
              <a:buFont typeface="Arial"/>
              <a:buNone/>
            </a:pPr>
            <a:r>
              <a:rPr lang="nl-NL">
                <a:solidFill>
                  <a:schemeClr val="accent1"/>
                </a:solidFill>
                <a:latin typeface="Arial"/>
                <a:ea typeface="Arial"/>
                <a:cs typeface="Arial"/>
                <a:sym typeface="Arial"/>
              </a:rPr>
              <a:t>•</a:t>
            </a:r>
            <a:r>
              <a:rPr lang="nl-NL"/>
              <a:t>Three-state model of disease: Healthy, Sick, Dead</a:t>
            </a:r>
            <a:endParaRPr/>
          </a:p>
          <a:p>
            <a:pPr marL="0" lvl="0" indent="0" algn="l" rtl="0">
              <a:lnSpc>
                <a:spcPct val="115000"/>
              </a:lnSpc>
              <a:spcBef>
                <a:spcPts val="1200"/>
              </a:spcBef>
              <a:spcAft>
                <a:spcPts val="0"/>
              </a:spcAft>
              <a:buClr>
                <a:schemeClr val="dk1"/>
              </a:buClr>
              <a:buSzPts val="1100"/>
              <a:buFont typeface="Arial"/>
              <a:buNone/>
            </a:pPr>
            <a:r>
              <a:rPr lang="nl-NL">
                <a:solidFill>
                  <a:schemeClr val="accent1"/>
                </a:solidFill>
                <a:latin typeface="Arial"/>
                <a:ea typeface="Arial"/>
                <a:cs typeface="Arial"/>
                <a:sym typeface="Arial"/>
              </a:rPr>
              <a:t>•</a:t>
            </a:r>
            <a:r>
              <a:rPr lang="nl-NL"/>
              <a:t>Simulate a population of 10,000 individuals</a:t>
            </a:r>
            <a:endParaRPr/>
          </a:p>
          <a:p>
            <a:pPr marL="0" lvl="0" indent="0" algn="l" rtl="0">
              <a:lnSpc>
                <a:spcPct val="115000"/>
              </a:lnSpc>
              <a:spcBef>
                <a:spcPts val="1200"/>
              </a:spcBef>
              <a:spcAft>
                <a:spcPts val="0"/>
              </a:spcAft>
              <a:buClr>
                <a:schemeClr val="dk1"/>
              </a:buClr>
              <a:buSzPts val="1100"/>
              <a:buFont typeface="Arial"/>
              <a:buNone/>
            </a:pPr>
            <a:r>
              <a:rPr lang="nl-NL">
                <a:solidFill>
                  <a:schemeClr val="accent1"/>
                </a:solidFill>
                <a:latin typeface="Arial"/>
                <a:ea typeface="Arial"/>
                <a:cs typeface="Arial"/>
                <a:sym typeface="Arial"/>
              </a:rPr>
              <a:t>•</a:t>
            </a:r>
            <a:r>
              <a:rPr lang="nl-NL"/>
              <a:t>Individual characteristics</a:t>
            </a:r>
            <a:endParaRPr sz="2000"/>
          </a:p>
          <a:p>
            <a:pPr marL="457200" lvl="0" indent="0" algn="l" rtl="0">
              <a:lnSpc>
                <a:spcPct val="115000"/>
              </a:lnSpc>
              <a:spcBef>
                <a:spcPts val="500"/>
              </a:spcBef>
              <a:spcAft>
                <a:spcPts val="0"/>
              </a:spcAft>
              <a:buClr>
                <a:schemeClr val="dk1"/>
              </a:buClr>
              <a:buSzPts val="1100"/>
              <a:buFont typeface="Arial"/>
              <a:buNone/>
            </a:pPr>
            <a:r>
              <a:rPr lang="nl-NL" sz="2000">
                <a:solidFill>
                  <a:srgbClr val="64B636"/>
                </a:solidFill>
                <a:latin typeface="Arial"/>
                <a:ea typeface="Arial"/>
                <a:cs typeface="Arial"/>
                <a:sym typeface="Arial"/>
              </a:rPr>
              <a:t>• </a:t>
            </a:r>
            <a:r>
              <a:rPr lang="nl-NL" sz="2000"/>
              <a:t>Sex – assume equal proportion of women and men</a:t>
            </a:r>
            <a:endParaRPr sz="2000"/>
          </a:p>
          <a:p>
            <a:pPr marL="0" lvl="0" indent="0" algn="l" rtl="0">
              <a:lnSpc>
                <a:spcPct val="115000"/>
              </a:lnSpc>
              <a:spcBef>
                <a:spcPts val="1200"/>
              </a:spcBef>
              <a:spcAft>
                <a:spcPts val="1200"/>
              </a:spcAft>
              <a:buClr>
                <a:schemeClr val="dk1"/>
              </a:buClr>
              <a:buSzPts val="1100"/>
              <a:buFont typeface="Arial"/>
              <a:buNone/>
            </a:pPr>
            <a:r>
              <a:rPr lang="nl-NL">
                <a:solidFill>
                  <a:schemeClr val="accent1"/>
                </a:solidFill>
                <a:latin typeface="Arial"/>
                <a:ea typeface="Arial"/>
                <a:cs typeface="Arial"/>
                <a:sym typeface="Arial"/>
              </a:rPr>
              <a:t>•</a:t>
            </a:r>
            <a:r>
              <a:rPr lang="nl-NL"/>
              <a:t>p_HD is sex-dependent</a:t>
            </a:r>
            <a:endParaRPr/>
          </a:p>
        </p:txBody>
      </p:sp>
      <p:graphicFrame>
        <p:nvGraphicFramePr>
          <p:cNvPr id="1974" name="Google Shape;1974;p152"/>
          <p:cNvGraphicFramePr/>
          <p:nvPr/>
        </p:nvGraphicFramePr>
        <p:xfrm>
          <a:off x="952500" y="4329150"/>
          <a:ext cx="3189400" cy="1097220"/>
        </p:xfrm>
        <a:graphic>
          <a:graphicData uri="http://schemas.openxmlformats.org/drawingml/2006/table">
            <a:tbl>
              <a:tblPr>
                <a:noFill/>
                <a:tableStyleId>{75C79AEC-BBAC-4ADD-9250-D9CC5561FD14}</a:tableStyleId>
              </a:tblPr>
              <a:tblGrid>
                <a:gridCol w="1736975">
                  <a:extLst>
                    <a:ext uri="{9D8B030D-6E8A-4147-A177-3AD203B41FA5}">
                      <a16:colId xmlns:a16="http://schemas.microsoft.com/office/drawing/2014/main" val="20000"/>
                    </a:ext>
                  </a:extLst>
                </a:gridCol>
                <a:gridCol w="1452425">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nl-NL" sz="2400"/>
                        <a:t>Female</a:t>
                      </a:r>
                      <a:endParaRPr sz="2400"/>
                    </a:p>
                  </a:txBody>
                  <a:tcPr marL="91425" marR="91425" marT="91425" marB="91425"/>
                </a:tc>
                <a:tc>
                  <a:txBody>
                    <a:bodyPr/>
                    <a:lstStyle/>
                    <a:p>
                      <a:pPr marL="0" lvl="0" indent="0" algn="l" rtl="0">
                        <a:spcBef>
                          <a:spcPts val="0"/>
                        </a:spcBef>
                        <a:spcAft>
                          <a:spcPts val="0"/>
                        </a:spcAft>
                        <a:buNone/>
                      </a:pPr>
                      <a:r>
                        <a:rPr lang="nl-NL" sz="2400"/>
                        <a:t>0.0382</a:t>
                      </a:r>
                      <a:endParaRPr sz="2400"/>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nl-NL" sz="2400"/>
                        <a:t>Male</a:t>
                      </a:r>
                      <a:endParaRPr sz="2400"/>
                    </a:p>
                  </a:txBody>
                  <a:tcPr marL="91425" marR="91425" marT="91425" marB="91425"/>
                </a:tc>
                <a:tc>
                  <a:txBody>
                    <a:bodyPr/>
                    <a:lstStyle/>
                    <a:p>
                      <a:pPr marL="0" lvl="0" indent="0" algn="l" rtl="0">
                        <a:spcBef>
                          <a:spcPts val="0"/>
                        </a:spcBef>
                        <a:spcAft>
                          <a:spcPts val="0"/>
                        </a:spcAft>
                        <a:buNone/>
                      </a:pPr>
                      <a:r>
                        <a:rPr lang="nl-NL" sz="2400"/>
                        <a:t>0.0463</a:t>
                      </a:r>
                      <a:endParaRPr sz="240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79"/>
        <p:cNvGrpSpPr/>
        <p:nvPr/>
      </p:nvGrpSpPr>
      <p:grpSpPr>
        <a:xfrm>
          <a:off x="0" y="0"/>
          <a:ext cx="0" cy="0"/>
          <a:chOff x="0" y="0"/>
          <a:chExt cx="0" cy="0"/>
        </a:xfrm>
      </p:grpSpPr>
      <p:sp>
        <p:nvSpPr>
          <p:cNvPr id="1980" name="Google Shape;1980;p153"/>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153"/>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21</a:t>
            </a:fld>
            <a:endParaRPr/>
          </a:p>
        </p:txBody>
      </p:sp>
      <p:pic>
        <p:nvPicPr>
          <p:cNvPr id="1982" name="Google Shape;1982;p153"/>
          <p:cNvPicPr preferRelativeResize="0"/>
          <p:nvPr/>
        </p:nvPicPr>
        <p:blipFill>
          <a:blip r:embed="rId3">
            <a:alphaModFix/>
          </a:blip>
          <a:stretch>
            <a:fillRect/>
          </a:stretch>
        </p:blipFill>
        <p:spPr>
          <a:xfrm>
            <a:off x="1114625" y="1509663"/>
            <a:ext cx="7200900" cy="5076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3"/>
        <p:cNvGrpSpPr/>
        <p:nvPr/>
      </p:nvGrpSpPr>
      <p:grpSpPr>
        <a:xfrm>
          <a:off x="0" y="0"/>
          <a:ext cx="0" cy="0"/>
          <a:chOff x="0" y="0"/>
          <a:chExt cx="0" cy="0"/>
        </a:xfrm>
      </p:grpSpPr>
      <p:sp>
        <p:nvSpPr>
          <p:cNvPr id="2004" name="Google Shape;2004;p156"/>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22</a:t>
            </a:fld>
            <a:endParaRPr/>
          </a:p>
        </p:txBody>
      </p:sp>
      <p:sp>
        <p:nvSpPr>
          <p:cNvPr id="2005" name="Google Shape;2005;p156"/>
          <p:cNvSpPr txBox="1">
            <a:spLocks noGrp="1"/>
          </p:cNvSpPr>
          <p:nvPr>
            <p:ph type="title"/>
          </p:nvPr>
        </p:nvSpPr>
        <p:spPr>
          <a:xfrm>
            <a:off x="4130039" y="1648900"/>
            <a:ext cx="4978385"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l-NL" dirty="0" err="1"/>
              <a:t>Microsimulation</a:t>
            </a:r>
            <a:r>
              <a:rPr lang="nl-NL" dirty="0"/>
              <a:t> </a:t>
            </a:r>
            <a:r>
              <a:rPr lang="nl-NL" dirty="0" err="1"/>
              <a:t>implementation</a:t>
            </a:r>
            <a:r>
              <a:rPr lang="nl-NL" dirty="0"/>
              <a:t> in R </a:t>
            </a:r>
            <a:endParaRPr dirty="0"/>
          </a:p>
        </p:txBody>
      </p:sp>
      <p:sp>
        <p:nvSpPr>
          <p:cNvPr id="2006" name="Google Shape;2006;p156"/>
          <p:cNvSpPr/>
          <p:nvPr/>
        </p:nvSpPr>
        <p:spPr>
          <a:xfrm rot="-5400000">
            <a:off x="947100" y="-947225"/>
            <a:ext cx="6926700" cy="8820900"/>
          </a:xfrm>
          <a:prstGeom prst="diagStripe">
            <a:avLst>
              <a:gd name="adj" fmla="val 41512"/>
            </a:avLst>
          </a:prstGeom>
          <a:solidFill>
            <a:srgbClr val="004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7"/>
        <p:cNvGrpSpPr/>
        <p:nvPr/>
      </p:nvGrpSpPr>
      <p:grpSpPr>
        <a:xfrm>
          <a:off x="0" y="0"/>
          <a:ext cx="0" cy="0"/>
          <a:chOff x="0" y="0"/>
          <a:chExt cx="0" cy="0"/>
        </a:xfrm>
      </p:grpSpPr>
      <p:sp>
        <p:nvSpPr>
          <p:cNvPr id="1988" name="Google Shape;1988;p154"/>
          <p:cNvSpPr txBox="1">
            <a:spLocks noGrp="1"/>
          </p:cNvSpPr>
          <p:nvPr>
            <p:ph type="title"/>
          </p:nvPr>
        </p:nvSpPr>
        <p:spPr>
          <a:xfrm>
            <a:off x="840432" y="274638"/>
            <a:ext cx="76200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l-NL"/>
              <a:t>Functions </a:t>
            </a:r>
            <a:endParaRPr/>
          </a:p>
        </p:txBody>
      </p:sp>
      <p:sp>
        <p:nvSpPr>
          <p:cNvPr id="1989" name="Google Shape;1989;p154"/>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23</a:t>
            </a:fld>
            <a:endParaRPr/>
          </a:p>
        </p:txBody>
      </p:sp>
      <p:pic>
        <p:nvPicPr>
          <p:cNvPr id="1990" name="Google Shape;1990;p154"/>
          <p:cNvPicPr preferRelativeResize="0"/>
          <p:nvPr/>
        </p:nvPicPr>
        <p:blipFill>
          <a:blip r:embed="rId3">
            <a:alphaModFix/>
          </a:blip>
          <a:stretch>
            <a:fillRect/>
          </a:stretch>
        </p:blipFill>
        <p:spPr>
          <a:xfrm>
            <a:off x="988875" y="1916275"/>
            <a:ext cx="4885449" cy="13103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95"/>
        <p:cNvGrpSpPr/>
        <p:nvPr/>
      </p:nvGrpSpPr>
      <p:grpSpPr>
        <a:xfrm>
          <a:off x="0" y="0"/>
          <a:ext cx="0" cy="0"/>
          <a:chOff x="0" y="0"/>
          <a:chExt cx="0" cy="0"/>
        </a:xfrm>
      </p:grpSpPr>
      <p:sp>
        <p:nvSpPr>
          <p:cNvPr id="1996" name="Google Shape;1996;p155"/>
          <p:cNvSpPr txBox="1">
            <a:spLocks noGrp="1"/>
          </p:cNvSpPr>
          <p:nvPr>
            <p:ph type="title"/>
          </p:nvPr>
        </p:nvSpPr>
        <p:spPr>
          <a:xfrm>
            <a:off x="840432" y="165338"/>
            <a:ext cx="76200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l-NL" sz="4000"/>
              <a:t>Structure of our code </a:t>
            </a:r>
            <a:endParaRPr sz="4000"/>
          </a:p>
        </p:txBody>
      </p:sp>
      <p:sp>
        <p:nvSpPr>
          <p:cNvPr id="1997" name="Google Shape;1997;p155"/>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24</a:t>
            </a:fld>
            <a:endParaRPr/>
          </a:p>
        </p:txBody>
      </p:sp>
      <p:pic>
        <p:nvPicPr>
          <p:cNvPr id="1998" name="Google Shape;1998;p155"/>
          <p:cNvPicPr preferRelativeResize="0"/>
          <p:nvPr/>
        </p:nvPicPr>
        <p:blipFill>
          <a:blip r:embed="rId3">
            <a:alphaModFix/>
          </a:blip>
          <a:stretch>
            <a:fillRect/>
          </a:stretch>
        </p:blipFill>
        <p:spPr>
          <a:xfrm>
            <a:off x="2786250" y="1057750"/>
            <a:ext cx="5482891" cy="57918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62"/>
        <p:cNvGrpSpPr/>
        <p:nvPr/>
      </p:nvGrpSpPr>
      <p:grpSpPr>
        <a:xfrm>
          <a:off x="0" y="0"/>
          <a:ext cx="0" cy="0"/>
          <a:chOff x="0" y="0"/>
          <a:chExt cx="0" cy="0"/>
        </a:xfrm>
      </p:grpSpPr>
      <p:sp>
        <p:nvSpPr>
          <p:cNvPr id="1963" name="Google Shape;1963;p151"/>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25</a:t>
            </a:fld>
            <a:endParaRPr/>
          </a:p>
        </p:txBody>
      </p:sp>
      <p:sp>
        <p:nvSpPr>
          <p:cNvPr id="1964" name="Google Shape;1964;p151"/>
          <p:cNvSpPr txBox="1">
            <a:spLocks noGrp="1"/>
          </p:cNvSpPr>
          <p:nvPr>
            <p:ph type="title"/>
          </p:nvPr>
        </p:nvSpPr>
        <p:spPr>
          <a:xfrm>
            <a:off x="3749225" y="1648900"/>
            <a:ext cx="53592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l-NL"/>
              <a:t>R session </a:t>
            </a:r>
            <a:endParaRPr/>
          </a:p>
        </p:txBody>
      </p:sp>
      <p:sp>
        <p:nvSpPr>
          <p:cNvPr id="1965" name="Google Shape;1965;p151"/>
          <p:cNvSpPr/>
          <p:nvPr/>
        </p:nvSpPr>
        <p:spPr>
          <a:xfrm rot="-5400000">
            <a:off x="947100" y="-947225"/>
            <a:ext cx="6926700" cy="8820900"/>
          </a:xfrm>
          <a:prstGeom prst="diagStripe">
            <a:avLst>
              <a:gd name="adj" fmla="val 41512"/>
            </a:avLst>
          </a:prstGeom>
          <a:solidFill>
            <a:srgbClr val="004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11"/>
        <p:cNvGrpSpPr/>
        <p:nvPr/>
      </p:nvGrpSpPr>
      <p:grpSpPr>
        <a:xfrm>
          <a:off x="0" y="0"/>
          <a:ext cx="0" cy="0"/>
          <a:chOff x="0" y="0"/>
          <a:chExt cx="0" cy="0"/>
        </a:xfrm>
      </p:grpSpPr>
      <p:sp>
        <p:nvSpPr>
          <p:cNvPr id="2012" name="Google Shape;2012;p157"/>
          <p:cNvSpPr txBox="1">
            <a:spLocks noGrp="1"/>
          </p:cNvSpPr>
          <p:nvPr>
            <p:ph type="body" idx="1"/>
          </p:nvPr>
        </p:nvSpPr>
        <p:spPr>
          <a:xfrm>
            <a:off x="840425" y="3018475"/>
            <a:ext cx="7620000" cy="3382200"/>
          </a:xfrm>
          <a:prstGeom prst="rect">
            <a:avLst/>
          </a:prstGeom>
        </p:spPr>
        <p:txBody>
          <a:bodyPr spcFirstLastPara="1" wrap="square" lIns="91425" tIns="91425" rIns="91425" bIns="91425" anchor="t" anchorCtr="0">
            <a:noAutofit/>
          </a:bodyPr>
          <a:lstStyle/>
          <a:p>
            <a:pPr marL="0" lvl="0" indent="0" algn="ctr" rtl="0">
              <a:spcBef>
                <a:spcPts val="440"/>
              </a:spcBef>
              <a:spcAft>
                <a:spcPts val="0"/>
              </a:spcAft>
              <a:buClr>
                <a:schemeClr val="dk1"/>
              </a:buClr>
              <a:buSzPts val="1100"/>
              <a:buFont typeface="Arial"/>
              <a:buNone/>
            </a:pPr>
            <a:r>
              <a:rPr lang="nl-NL" sz="3600"/>
              <a:t>Sick – Sicker model</a:t>
            </a:r>
            <a:endParaRPr sz="3600"/>
          </a:p>
          <a:p>
            <a:pPr marL="0" lvl="0" indent="0" algn="ctr" rtl="0">
              <a:spcBef>
                <a:spcPts val="440"/>
              </a:spcBef>
              <a:spcAft>
                <a:spcPts val="0"/>
              </a:spcAft>
              <a:buNone/>
            </a:pPr>
            <a:r>
              <a:rPr lang="nl-NL" sz="3600"/>
              <a:t>See exercise instructions</a:t>
            </a:r>
            <a:endParaRPr/>
          </a:p>
        </p:txBody>
      </p:sp>
      <p:sp>
        <p:nvSpPr>
          <p:cNvPr id="2013" name="Google Shape;2013;p157"/>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26"/>
        <p:cNvGrpSpPr/>
        <p:nvPr/>
      </p:nvGrpSpPr>
      <p:grpSpPr>
        <a:xfrm>
          <a:off x="0" y="0"/>
          <a:ext cx="0" cy="0"/>
          <a:chOff x="0" y="0"/>
          <a:chExt cx="0" cy="0"/>
        </a:xfrm>
      </p:grpSpPr>
      <p:sp>
        <p:nvSpPr>
          <p:cNvPr id="2027" name="Google Shape;2027;p159"/>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27</a:t>
            </a:fld>
            <a:endParaRPr/>
          </a:p>
        </p:txBody>
      </p:sp>
      <p:sp>
        <p:nvSpPr>
          <p:cNvPr id="2028" name="Google Shape;2028;p159"/>
          <p:cNvSpPr txBox="1">
            <a:spLocks noGrp="1"/>
          </p:cNvSpPr>
          <p:nvPr>
            <p:ph type="title"/>
          </p:nvPr>
        </p:nvSpPr>
        <p:spPr>
          <a:xfrm>
            <a:off x="3749225" y="1648900"/>
            <a:ext cx="53592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l-NL"/>
              <a:t>State-residence </a:t>
            </a:r>
            <a:endParaRPr/>
          </a:p>
        </p:txBody>
      </p:sp>
      <p:sp>
        <p:nvSpPr>
          <p:cNvPr id="2029" name="Google Shape;2029;p159"/>
          <p:cNvSpPr/>
          <p:nvPr/>
        </p:nvSpPr>
        <p:spPr>
          <a:xfrm rot="-5400000">
            <a:off x="947100" y="-947225"/>
            <a:ext cx="6926700" cy="8820900"/>
          </a:xfrm>
          <a:prstGeom prst="diagStripe">
            <a:avLst>
              <a:gd name="adj" fmla="val 41512"/>
            </a:avLst>
          </a:prstGeom>
          <a:solidFill>
            <a:srgbClr val="004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34"/>
        <p:cNvGrpSpPr/>
        <p:nvPr/>
      </p:nvGrpSpPr>
      <p:grpSpPr>
        <a:xfrm>
          <a:off x="0" y="0"/>
          <a:ext cx="0" cy="0"/>
          <a:chOff x="0" y="0"/>
          <a:chExt cx="0" cy="0"/>
        </a:xfrm>
      </p:grpSpPr>
      <p:sp>
        <p:nvSpPr>
          <p:cNvPr id="2035" name="Google Shape;2035;p160"/>
          <p:cNvSpPr txBox="1">
            <a:spLocks noGrp="1"/>
          </p:cNvSpPr>
          <p:nvPr>
            <p:ph type="title"/>
          </p:nvPr>
        </p:nvSpPr>
        <p:spPr>
          <a:xfrm>
            <a:off x="971600" y="274638"/>
            <a:ext cx="76200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l-NL"/>
              <a:t>State-residency</a:t>
            </a:r>
            <a:endParaRPr/>
          </a:p>
        </p:txBody>
      </p:sp>
      <p:sp>
        <p:nvSpPr>
          <p:cNvPr id="2036" name="Google Shape;2036;p160"/>
          <p:cNvSpPr txBox="1"/>
          <p:nvPr/>
        </p:nvSpPr>
        <p:spPr>
          <a:xfrm>
            <a:off x="971600" y="1403700"/>
            <a:ext cx="7620000" cy="16845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Verdana"/>
              <a:buChar char="●"/>
            </a:pPr>
            <a:r>
              <a:rPr lang="nl-NL" sz="2200">
                <a:latin typeface="Verdana"/>
                <a:ea typeface="Verdana"/>
                <a:cs typeface="Verdana"/>
                <a:sym typeface="Verdana"/>
              </a:rPr>
              <a:t>Probability might be dependent on how long someone is in a state</a:t>
            </a:r>
            <a:endParaRPr sz="2200">
              <a:latin typeface="Verdana"/>
              <a:ea typeface="Verdana"/>
              <a:cs typeface="Verdana"/>
              <a:sym typeface="Verdana"/>
            </a:endParaRPr>
          </a:p>
          <a:p>
            <a:pPr marL="914400" lvl="1" indent="-368300" algn="l" rtl="0">
              <a:spcBef>
                <a:spcPts val="0"/>
              </a:spcBef>
              <a:spcAft>
                <a:spcPts val="0"/>
              </a:spcAft>
              <a:buSzPts val="2200"/>
              <a:buFont typeface="Verdana"/>
              <a:buChar char="○"/>
            </a:pPr>
            <a:r>
              <a:rPr lang="nl-NL" sz="2200">
                <a:latin typeface="Verdana"/>
                <a:ea typeface="Verdana"/>
                <a:cs typeface="Verdana"/>
                <a:sym typeface="Verdana"/>
              </a:rPr>
              <a:t>The probability of recovery depends on the duration of being sick</a:t>
            </a:r>
            <a:endParaRPr sz="2200">
              <a:latin typeface="Verdana"/>
              <a:ea typeface="Verdana"/>
              <a:cs typeface="Verdana"/>
              <a:sym typeface="Verdana"/>
            </a:endParaRPr>
          </a:p>
          <a:p>
            <a:pPr marL="0" lvl="0" indent="0" algn="l" rtl="0">
              <a:spcBef>
                <a:spcPts val="0"/>
              </a:spcBef>
              <a:spcAft>
                <a:spcPts val="0"/>
              </a:spcAft>
              <a:buNone/>
            </a:pPr>
            <a:endParaRPr sz="2200">
              <a:latin typeface="Verdana"/>
              <a:ea typeface="Verdana"/>
              <a:cs typeface="Verdana"/>
              <a:sym typeface="Verdana"/>
            </a:endParaRPr>
          </a:p>
          <a:p>
            <a:pPr marL="457200" lvl="0" indent="0" algn="l" rtl="0">
              <a:spcBef>
                <a:spcPts val="0"/>
              </a:spcBef>
              <a:spcAft>
                <a:spcPts val="0"/>
              </a:spcAft>
              <a:buNone/>
            </a:pPr>
            <a:endParaRPr sz="2200">
              <a:latin typeface="Verdana"/>
              <a:ea typeface="Verdana"/>
              <a:cs typeface="Verdana"/>
              <a:sym typeface="Verdana"/>
            </a:endParaRPr>
          </a:p>
        </p:txBody>
      </p:sp>
      <p:sp>
        <p:nvSpPr>
          <p:cNvPr id="2037" name="Google Shape;2037;p160"/>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28</a:t>
            </a:fld>
            <a:endParaRPr/>
          </a:p>
        </p:txBody>
      </p:sp>
      <p:grpSp>
        <p:nvGrpSpPr>
          <p:cNvPr id="2038" name="Google Shape;2038;p160"/>
          <p:cNvGrpSpPr/>
          <p:nvPr/>
        </p:nvGrpSpPr>
        <p:grpSpPr>
          <a:xfrm>
            <a:off x="3727418" y="3331554"/>
            <a:ext cx="300518" cy="817563"/>
            <a:chOff x="4314" y="3281"/>
            <a:chExt cx="355" cy="966"/>
          </a:xfrm>
        </p:grpSpPr>
        <p:sp>
          <p:nvSpPr>
            <p:cNvPr id="2039" name="Google Shape;2039;p160"/>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40" name="Google Shape;2040;p160"/>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41" name="Google Shape;2041;p160"/>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42" name="Google Shape;2042;p160"/>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43" name="Google Shape;2043;p160"/>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44" name="Google Shape;2044;p160"/>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045" name="Google Shape;2045;p160"/>
          <p:cNvSpPr txBox="1"/>
          <p:nvPr/>
        </p:nvSpPr>
        <p:spPr>
          <a:xfrm>
            <a:off x="2871224" y="3547100"/>
            <a:ext cx="7080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grpSp>
        <p:nvGrpSpPr>
          <p:cNvPr id="2046" name="Google Shape;2046;p160"/>
          <p:cNvGrpSpPr/>
          <p:nvPr/>
        </p:nvGrpSpPr>
        <p:grpSpPr>
          <a:xfrm>
            <a:off x="2808825" y="4313449"/>
            <a:ext cx="1219111" cy="817563"/>
            <a:chOff x="762912" y="4644567"/>
            <a:chExt cx="1219111" cy="817563"/>
          </a:xfrm>
        </p:grpSpPr>
        <p:grpSp>
          <p:nvGrpSpPr>
            <p:cNvPr id="2047" name="Google Shape;2047;p160"/>
            <p:cNvGrpSpPr/>
            <p:nvPr/>
          </p:nvGrpSpPr>
          <p:grpSpPr>
            <a:xfrm>
              <a:off x="1681505" y="4644567"/>
              <a:ext cx="300518" cy="817563"/>
              <a:chOff x="4314" y="3281"/>
              <a:chExt cx="355" cy="966"/>
            </a:xfrm>
          </p:grpSpPr>
          <p:sp>
            <p:nvSpPr>
              <p:cNvPr id="2048" name="Google Shape;2048;p160"/>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49" name="Google Shape;2049;p160"/>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50" name="Google Shape;2050;p160"/>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51" name="Google Shape;2051;p160"/>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52" name="Google Shape;2052;p160"/>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53" name="Google Shape;2053;p160"/>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054" name="Google Shape;2054;p160"/>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2055" name="Google Shape;2055;p160"/>
          <p:cNvGrpSpPr/>
          <p:nvPr/>
        </p:nvGrpSpPr>
        <p:grpSpPr>
          <a:xfrm>
            <a:off x="2736102" y="5323387"/>
            <a:ext cx="1291834" cy="817563"/>
            <a:chOff x="742751" y="5654505"/>
            <a:chExt cx="1291834" cy="817563"/>
          </a:xfrm>
        </p:grpSpPr>
        <p:grpSp>
          <p:nvGrpSpPr>
            <p:cNvPr id="2056" name="Google Shape;2056;p160"/>
            <p:cNvGrpSpPr/>
            <p:nvPr/>
          </p:nvGrpSpPr>
          <p:grpSpPr>
            <a:xfrm>
              <a:off x="1734067" y="5654505"/>
              <a:ext cx="300518" cy="817563"/>
              <a:chOff x="4314" y="3281"/>
              <a:chExt cx="355" cy="966"/>
            </a:xfrm>
          </p:grpSpPr>
          <p:sp>
            <p:nvSpPr>
              <p:cNvPr id="2057" name="Google Shape;2057;p160"/>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58" name="Google Shape;2058;p160"/>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59" name="Google Shape;2059;p160"/>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60" name="Google Shape;2060;p160"/>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61" name="Google Shape;2061;p160"/>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62" name="Google Shape;2062;p160"/>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063" name="Google Shape;2063;p160"/>
            <p:cNvSpPr txBox="1"/>
            <p:nvPr/>
          </p:nvSpPr>
          <p:spPr>
            <a:xfrm>
              <a:off x="742751" y="5841393"/>
              <a:ext cx="1051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sp>
        <p:nvSpPr>
          <p:cNvPr id="2064" name="Google Shape;2064;p160"/>
          <p:cNvSpPr/>
          <p:nvPr/>
        </p:nvSpPr>
        <p:spPr>
          <a:xfrm>
            <a:off x="4356993" y="3534783"/>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65" name="Google Shape;2065;p160"/>
          <p:cNvSpPr/>
          <p:nvPr/>
        </p:nvSpPr>
        <p:spPr>
          <a:xfrm>
            <a:off x="6664168" y="3535650"/>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66" name="Google Shape;2066;p160"/>
          <p:cNvSpPr/>
          <p:nvPr/>
        </p:nvSpPr>
        <p:spPr>
          <a:xfrm>
            <a:off x="7121368" y="3535650"/>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67" name="Google Shape;2067;p160"/>
          <p:cNvSpPr/>
          <p:nvPr/>
        </p:nvSpPr>
        <p:spPr>
          <a:xfrm>
            <a:off x="7592710" y="3535650"/>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68" name="Google Shape;2068;p160"/>
          <p:cNvSpPr/>
          <p:nvPr/>
        </p:nvSpPr>
        <p:spPr>
          <a:xfrm>
            <a:off x="5735673" y="3535650"/>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069" name="Google Shape;2069;p160"/>
          <p:cNvSpPr/>
          <p:nvPr/>
        </p:nvSpPr>
        <p:spPr>
          <a:xfrm>
            <a:off x="8028735" y="3534783"/>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70" name="Google Shape;2070;p160"/>
          <p:cNvSpPr/>
          <p:nvPr/>
        </p:nvSpPr>
        <p:spPr>
          <a:xfrm>
            <a:off x="8478845" y="3534783"/>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71" name="Google Shape;2071;p160"/>
          <p:cNvSpPr/>
          <p:nvPr/>
        </p:nvSpPr>
        <p:spPr>
          <a:xfrm>
            <a:off x="6199935" y="3534783"/>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72" name="Google Shape;2072;p160"/>
          <p:cNvSpPr/>
          <p:nvPr/>
        </p:nvSpPr>
        <p:spPr>
          <a:xfrm>
            <a:off x="4821273" y="3535650"/>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073" name="Google Shape;2073;p160"/>
          <p:cNvSpPr/>
          <p:nvPr/>
        </p:nvSpPr>
        <p:spPr>
          <a:xfrm>
            <a:off x="5278473" y="3535650"/>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074" name="Google Shape;2074;p160"/>
          <p:cNvSpPr/>
          <p:nvPr/>
        </p:nvSpPr>
        <p:spPr>
          <a:xfrm>
            <a:off x="4356993" y="459095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75" name="Google Shape;2075;p160"/>
          <p:cNvSpPr/>
          <p:nvPr/>
        </p:nvSpPr>
        <p:spPr>
          <a:xfrm>
            <a:off x="4814193" y="459095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76" name="Google Shape;2076;p160"/>
          <p:cNvSpPr/>
          <p:nvPr/>
        </p:nvSpPr>
        <p:spPr>
          <a:xfrm>
            <a:off x="5271393" y="459095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77" name="Google Shape;2077;p160"/>
          <p:cNvSpPr/>
          <p:nvPr/>
        </p:nvSpPr>
        <p:spPr>
          <a:xfrm>
            <a:off x="5742735" y="4590959"/>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078" name="Google Shape;2078;p160"/>
          <p:cNvSpPr/>
          <p:nvPr/>
        </p:nvSpPr>
        <p:spPr>
          <a:xfrm>
            <a:off x="7571535" y="459095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79" name="Google Shape;2079;p160"/>
          <p:cNvSpPr/>
          <p:nvPr/>
        </p:nvSpPr>
        <p:spPr>
          <a:xfrm>
            <a:off x="8028735" y="459095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80" name="Google Shape;2080;p160"/>
          <p:cNvSpPr/>
          <p:nvPr/>
        </p:nvSpPr>
        <p:spPr>
          <a:xfrm>
            <a:off x="8478845" y="459095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81" name="Google Shape;2081;p160"/>
          <p:cNvSpPr/>
          <p:nvPr/>
        </p:nvSpPr>
        <p:spPr>
          <a:xfrm>
            <a:off x="6199935" y="4590959"/>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082" name="Google Shape;2082;p160"/>
          <p:cNvSpPr/>
          <p:nvPr/>
        </p:nvSpPr>
        <p:spPr>
          <a:xfrm>
            <a:off x="6657135" y="459095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83" name="Google Shape;2083;p160"/>
          <p:cNvSpPr/>
          <p:nvPr/>
        </p:nvSpPr>
        <p:spPr>
          <a:xfrm>
            <a:off x="7114335" y="4590959"/>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84" name="Google Shape;2084;p160"/>
          <p:cNvSpPr/>
          <p:nvPr/>
        </p:nvSpPr>
        <p:spPr>
          <a:xfrm>
            <a:off x="4362292" y="560089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85" name="Google Shape;2085;p160"/>
          <p:cNvSpPr/>
          <p:nvPr/>
        </p:nvSpPr>
        <p:spPr>
          <a:xfrm>
            <a:off x="4819492" y="560089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86" name="Google Shape;2086;p160"/>
          <p:cNvSpPr/>
          <p:nvPr/>
        </p:nvSpPr>
        <p:spPr>
          <a:xfrm>
            <a:off x="5287843" y="560089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087" name="Google Shape;2087;p160"/>
          <p:cNvSpPr/>
          <p:nvPr/>
        </p:nvSpPr>
        <p:spPr>
          <a:xfrm>
            <a:off x="5748034" y="560089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088" name="Google Shape;2088;p160"/>
          <p:cNvSpPr/>
          <p:nvPr/>
        </p:nvSpPr>
        <p:spPr>
          <a:xfrm>
            <a:off x="7576834" y="560089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089" name="Google Shape;2089;p160"/>
          <p:cNvSpPr/>
          <p:nvPr/>
        </p:nvSpPr>
        <p:spPr>
          <a:xfrm>
            <a:off x="8034034" y="560089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090" name="Google Shape;2090;p160"/>
          <p:cNvSpPr/>
          <p:nvPr/>
        </p:nvSpPr>
        <p:spPr>
          <a:xfrm>
            <a:off x="8484144" y="560089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2091" name="Google Shape;2091;p160"/>
          <p:cNvSpPr/>
          <p:nvPr/>
        </p:nvSpPr>
        <p:spPr>
          <a:xfrm>
            <a:off x="6205234" y="560089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092" name="Google Shape;2092;p160"/>
          <p:cNvSpPr/>
          <p:nvPr/>
        </p:nvSpPr>
        <p:spPr>
          <a:xfrm>
            <a:off x="6662434" y="560089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093" name="Google Shape;2093;p160"/>
          <p:cNvSpPr/>
          <p:nvPr/>
        </p:nvSpPr>
        <p:spPr>
          <a:xfrm>
            <a:off x="7119634" y="560089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2094" name="Google Shape;2094;p160"/>
          <p:cNvSpPr txBox="1"/>
          <p:nvPr/>
        </p:nvSpPr>
        <p:spPr>
          <a:xfrm>
            <a:off x="4415514" y="313497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1</a:t>
            </a:r>
            <a:endParaRPr sz="1800" i="1" baseline="-25000">
              <a:solidFill>
                <a:schemeClr val="dk1"/>
              </a:solidFill>
              <a:latin typeface="Calibri"/>
              <a:ea typeface="Calibri"/>
              <a:cs typeface="Calibri"/>
              <a:sym typeface="Calibri"/>
            </a:endParaRPr>
          </a:p>
        </p:txBody>
      </p:sp>
      <p:sp>
        <p:nvSpPr>
          <p:cNvPr id="2095" name="Google Shape;2095;p160"/>
          <p:cNvSpPr txBox="1"/>
          <p:nvPr/>
        </p:nvSpPr>
        <p:spPr>
          <a:xfrm>
            <a:off x="4872714" y="313497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2</a:t>
            </a:r>
            <a:endParaRPr sz="1800" i="1" baseline="-25000">
              <a:solidFill>
                <a:schemeClr val="dk1"/>
              </a:solidFill>
              <a:latin typeface="Calibri"/>
              <a:ea typeface="Calibri"/>
              <a:cs typeface="Calibri"/>
              <a:sym typeface="Calibri"/>
            </a:endParaRPr>
          </a:p>
        </p:txBody>
      </p:sp>
      <p:sp>
        <p:nvSpPr>
          <p:cNvPr id="2096" name="Google Shape;2096;p160"/>
          <p:cNvSpPr txBox="1"/>
          <p:nvPr/>
        </p:nvSpPr>
        <p:spPr>
          <a:xfrm>
            <a:off x="5337917" y="313497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3</a:t>
            </a:r>
            <a:endParaRPr sz="1800" i="1" baseline="-25000">
              <a:solidFill>
                <a:schemeClr val="dk1"/>
              </a:solidFill>
              <a:latin typeface="Calibri"/>
              <a:ea typeface="Calibri"/>
              <a:cs typeface="Calibri"/>
              <a:sym typeface="Calibri"/>
            </a:endParaRPr>
          </a:p>
        </p:txBody>
      </p:sp>
      <p:sp>
        <p:nvSpPr>
          <p:cNvPr id="2097" name="Google Shape;2097;p160"/>
          <p:cNvSpPr txBox="1"/>
          <p:nvPr/>
        </p:nvSpPr>
        <p:spPr>
          <a:xfrm>
            <a:off x="5795117" y="313497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4</a:t>
            </a:r>
            <a:endParaRPr sz="1800" i="1" baseline="-25000">
              <a:solidFill>
                <a:schemeClr val="dk1"/>
              </a:solidFill>
              <a:latin typeface="Calibri"/>
              <a:ea typeface="Calibri"/>
              <a:cs typeface="Calibri"/>
              <a:sym typeface="Calibri"/>
            </a:endParaRPr>
          </a:p>
        </p:txBody>
      </p:sp>
      <p:sp>
        <p:nvSpPr>
          <p:cNvPr id="2098" name="Google Shape;2098;p160"/>
          <p:cNvSpPr txBox="1"/>
          <p:nvPr/>
        </p:nvSpPr>
        <p:spPr>
          <a:xfrm>
            <a:off x="6253772" y="313497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5</a:t>
            </a:r>
            <a:endParaRPr sz="1800" i="1" baseline="-25000">
              <a:solidFill>
                <a:schemeClr val="dk1"/>
              </a:solidFill>
              <a:latin typeface="Calibri"/>
              <a:ea typeface="Calibri"/>
              <a:cs typeface="Calibri"/>
              <a:sym typeface="Calibri"/>
            </a:endParaRPr>
          </a:p>
        </p:txBody>
      </p:sp>
      <p:sp>
        <p:nvSpPr>
          <p:cNvPr id="2099" name="Google Shape;2099;p160"/>
          <p:cNvSpPr txBox="1"/>
          <p:nvPr/>
        </p:nvSpPr>
        <p:spPr>
          <a:xfrm>
            <a:off x="6710972" y="313497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6</a:t>
            </a:r>
            <a:endParaRPr sz="1800" i="1" baseline="-25000">
              <a:solidFill>
                <a:schemeClr val="dk1"/>
              </a:solidFill>
              <a:latin typeface="Calibri"/>
              <a:ea typeface="Calibri"/>
              <a:cs typeface="Calibri"/>
              <a:sym typeface="Calibri"/>
            </a:endParaRPr>
          </a:p>
        </p:txBody>
      </p:sp>
      <p:sp>
        <p:nvSpPr>
          <p:cNvPr id="2100" name="Google Shape;2100;p160"/>
          <p:cNvSpPr txBox="1"/>
          <p:nvPr/>
        </p:nvSpPr>
        <p:spPr>
          <a:xfrm>
            <a:off x="7169627" y="313497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7</a:t>
            </a:r>
            <a:endParaRPr sz="1800" i="1" baseline="-25000">
              <a:solidFill>
                <a:schemeClr val="dk1"/>
              </a:solidFill>
              <a:latin typeface="Calibri"/>
              <a:ea typeface="Calibri"/>
              <a:cs typeface="Calibri"/>
              <a:sym typeface="Calibri"/>
            </a:endParaRPr>
          </a:p>
        </p:txBody>
      </p:sp>
      <p:sp>
        <p:nvSpPr>
          <p:cNvPr id="2101" name="Google Shape;2101;p160"/>
          <p:cNvSpPr txBox="1"/>
          <p:nvPr/>
        </p:nvSpPr>
        <p:spPr>
          <a:xfrm>
            <a:off x="7628282" y="313497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8</a:t>
            </a:r>
            <a:endParaRPr sz="1800" i="1" baseline="-25000">
              <a:solidFill>
                <a:schemeClr val="dk1"/>
              </a:solidFill>
              <a:latin typeface="Calibri"/>
              <a:ea typeface="Calibri"/>
              <a:cs typeface="Calibri"/>
              <a:sym typeface="Calibri"/>
            </a:endParaRPr>
          </a:p>
        </p:txBody>
      </p:sp>
      <p:sp>
        <p:nvSpPr>
          <p:cNvPr id="2102" name="Google Shape;2102;p160"/>
          <p:cNvSpPr txBox="1"/>
          <p:nvPr/>
        </p:nvSpPr>
        <p:spPr>
          <a:xfrm>
            <a:off x="8085482" y="3134974"/>
            <a:ext cx="3402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9</a:t>
            </a:r>
            <a:endParaRPr sz="1800" i="1" baseline="-25000">
              <a:solidFill>
                <a:schemeClr val="dk1"/>
              </a:solidFill>
              <a:latin typeface="Calibri"/>
              <a:ea typeface="Calibri"/>
              <a:cs typeface="Calibri"/>
              <a:sym typeface="Calibri"/>
            </a:endParaRPr>
          </a:p>
        </p:txBody>
      </p:sp>
      <p:sp>
        <p:nvSpPr>
          <p:cNvPr id="2103" name="Google Shape;2103;p160"/>
          <p:cNvSpPr txBox="1"/>
          <p:nvPr/>
        </p:nvSpPr>
        <p:spPr>
          <a:xfrm>
            <a:off x="8537366" y="3142367"/>
            <a:ext cx="418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baseline="-25000">
                <a:solidFill>
                  <a:schemeClr val="dk1"/>
                </a:solidFill>
                <a:latin typeface="Calibri"/>
                <a:ea typeface="Calibri"/>
                <a:cs typeface="Calibri"/>
                <a:sym typeface="Calibri"/>
              </a:rPr>
              <a:t>10</a:t>
            </a:r>
            <a:endParaRPr sz="1800" i="1" baseline="-25000">
              <a:solidFill>
                <a:schemeClr val="dk1"/>
              </a:solidFill>
              <a:latin typeface="Calibri"/>
              <a:ea typeface="Calibri"/>
              <a:cs typeface="Calibri"/>
              <a:sym typeface="Calibri"/>
            </a:endParaRPr>
          </a:p>
        </p:txBody>
      </p:sp>
      <p:graphicFrame>
        <p:nvGraphicFramePr>
          <p:cNvPr id="2104" name="Google Shape;2104;p160"/>
          <p:cNvGraphicFramePr/>
          <p:nvPr/>
        </p:nvGraphicFramePr>
        <p:xfrm>
          <a:off x="727250" y="3396575"/>
          <a:ext cx="2067775" cy="2591950"/>
        </p:xfrm>
        <a:graphic>
          <a:graphicData uri="http://schemas.openxmlformats.org/drawingml/2006/table">
            <a:tbl>
              <a:tblPr>
                <a:noFill/>
                <a:tableStyleId>{75C79AEC-BBAC-4ADD-9250-D9CC5561FD14}</a:tableStyleId>
              </a:tblPr>
              <a:tblGrid>
                <a:gridCol w="1242500">
                  <a:extLst>
                    <a:ext uri="{9D8B030D-6E8A-4147-A177-3AD203B41FA5}">
                      <a16:colId xmlns:a16="http://schemas.microsoft.com/office/drawing/2014/main" val="20000"/>
                    </a:ext>
                  </a:extLst>
                </a:gridCol>
                <a:gridCol w="825275">
                  <a:extLst>
                    <a:ext uri="{9D8B030D-6E8A-4147-A177-3AD203B41FA5}">
                      <a16:colId xmlns:a16="http://schemas.microsoft.com/office/drawing/2014/main" val="20001"/>
                    </a:ext>
                  </a:extLst>
                </a:gridCol>
              </a:tblGrid>
              <a:tr h="1097575">
                <a:tc>
                  <a:txBody>
                    <a:bodyPr/>
                    <a:lstStyle/>
                    <a:p>
                      <a:pPr marL="0" lvl="0" indent="0" algn="ctr" rtl="0">
                        <a:spcBef>
                          <a:spcPts val="0"/>
                        </a:spcBef>
                        <a:spcAft>
                          <a:spcPts val="0"/>
                        </a:spcAft>
                        <a:buNone/>
                      </a:pPr>
                      <a:r>
                        <a:rPr lang="nl-NL" sz="1800"/>
                        <a:t>Duration of being sick (step)</a:t>
                      </a:r>
                      <a:endParaRPr sz="1800"/>
                    </a:p>
                  </a:txBody>
                  <a:tcPr marL="91425" marR="91425" marT="91425" marB="91425"/>
                </a:tc>
                <a:tc>
                  <a:txBody>
                    <a:bodyPr/>
                    <a:lstStyle/>
                    <a:p>
                      <a:pPr marL="0" lvl="0" indent="0" algn="ctr" rtl="0">
                        <a:spcBef>
                          <a:spcPts val="0"/>
                        </a:spcBef>
                        <a:spcAft>
                          <a:spcPts val="0"/>
                        </a:spcAft>
                        <a:buNone/>
                      </a:pPr>
                      <a:r>
                        <a:rPr lang="nl-NL" sz="1800"/>
                        <a:t>p_SH</a:t>
                      </a:r>
                      <a:endParaRPr sz="1800"/>
                    </a:p>
                  </a:txBody>
                  <a:tcPr marL="91425" marR="91425" marT="91425" marB="91425"/>
                </a:tc>
                <a:extLst>
                  <a:ext uri="{0D108BD9-81ED-4DB2-BD59-A6C34878D82A}">
                    <a16:rowId xmlns:a16="http://schemas.microsoft.com/office/drawing/2014/main" val="10000"/>
                  </a:ext>
                </a:extLst>
              </a:tr>
              <a:tr h="498125">
                <a:tc>
                  <a:txBody>
                    <a:bodyPr/>
                    <a:lstStyle/>
                    <a:p>
                      <a:pPr marL="0" lvl="0" indent="0" algn="ctr" rtl="0">
                        <a:spcBef>
                          <a:spcPts val="0"/>
                        </a:spcBef>
                        <a:spcAft>
                          <a:spcPts val="0"/>
                        </a:spcAft>
                        <a:buNone/>
                      </a:pPr>
                      <a:r>
                        <a:rPr lang="nl-NL" sz="1800"/>
                        <a:t>1</a:t>
                      </a:r>
                      <a:endParaRPr sz="1800"/>
                    </a:p>
                  </a:txBody>
                  <a:tcPr marL="91425" marR="91425" marT="91425" marB="91425"/>
                </a:tc>
                <a:tc>
                  <a:txBody>
                    <a:bodyPr/>
                    <a:lstStyle/>
                    <a:p>
                      <a:pPr marL="0" lvl="0" indent="0" algn="ctr" rtl="0">
                        <a:spcBef>
                          <a:spcPts val="0"/>
                        </a:spcBef>
                        <a:spcAft>
                          <a:spcPts val="0"/>
                        </a:spcAft>
                        <a:buNone/>
                      </a:pPr>
                      <a:r>
                        <a:rPr lang="nl-NL" sz="1800"/>
                        <a:t>0.9</a:t>
                      </a:r>
                      <a:endParaRPr sz="1800"/>
                    </a:p>
                  </a:txBody>
                  <a:tcPr marL="91425" marR="91425" marT="91425" marB="91425"/>
                </a:tc>
                <a:extLst>
                  <a:ext uri="{0D108BD9-81ED-4DB2-BD59-A6C34878D82A}">
                    <a16:rowId xmlns:a16="http://schemas.microsoft.com/office/drawing/2014/main" val="10001"/>
                  </a:ext>
                </a:extLst>
              </a:tr>
              <a:tr h="498125">
                <a:tc>
                  <a:txBody>
                    <a:bodyPr/>
                    <a:lstStyle/>
                    <a:p>
                      <a:pPr marL="0" lvl="0" indent="0" algn="ctr" rtl="0">
                        <a:spcBef>
                          <a:spcPts val="0"/>
                        </a:spcBef>
                        <a:spcAft>
                          <a:spcPts val="0"/>
                        </a:spcAft>
                        <a:buNone/>
                      </a:pPr>
                      <a:r>
                        <a:rPr lang="nl-NL" sz="1800"/>
                        <a:t>2</a:t>
                      </a:r>
                      <a:endParaRPr sz="1800"/>
                    </a:p>
                  </a:txBody>
                  <a:tcPr marL="91425" marR="91425" marT="91425" marB="91425"/>
                </a:tc>
                <a:tc>
                  <a:txBody>
                    <a:bodyPr/>
                    <a:lstStyle/>
                    <a:p>
                      <a:pPr marL="0" lvl="0" indent="0" algn="ctr" rtl="0">
                        <a:spcBef>
                          <a:spcPts val="0"/>
                        </a:spcBef>
                        <a:spcAft>
                          <a:spcPts val="0"/>
                        </a:spcAft>
                        <a:buNone/>
                      </a:pPr>
                      <a:r>
                        <a:rPr lang="nl-NL" sz="1800"/>
                        <a:t>0.5</a:t>
                      </a:r>
                      <a:endParaRPr sz="1800"/>
                    </a:p>
                  </a:txBody>
                  <a:tcPr marL="91425" marR="91425" marT="91425" marB="91425"/>
                </a:tc>
                <a:extLst>
                  <a:ext uri="{0D108BD9-81ED-4DB2-BD59-A6C34878D82A}">
                    <a16:rowId xmlns:a16="http://schemas.microsoft.com/office/drawing/2014/main" val="10002"/>
                  </a:ext>
                </a:extLst>
              </a:tr>
              <a:tr h="498125">
                <a:tc>
                  <a:txBody>
                    <a:bodyPr/>
                    <a:lstStyle/>
                    <a:p>
                      <a:pPr marL="0" lvl="0" indent="0" algn="ctr" rtl="0">
                        <a:spcBef>
                          <a:spcPts val="0"/>
                        </a:spcBef>
                        <a:spcAft>
                          <a:spcPts val="0"/>
                        </a:spcAft>
                        <a:buNone/>
                      </a:pPr>
                      <a:r>
                        <a:rPr lang="nl-NL" sz="1800"/>
                        <a:t>3+</a:t>
                      </a:r>
                      <a:endParaRPr sz="1800"/>
                    </a:p>
                  </a:txBody>
                  <a:tcPr marL="91425" marR="91425" marT="91425" marB="91425"/>
                </a:tc>
                <a:tc>
                  <a:txBody>
                    <a:bodyPr/>
                    <a:lstStyle/>
                    <a:p>
                      <a:pPr marL="0" lvl="0" indent="0" algn="ctr" rtl="0">
                        <a:spcBef>
                          <a:spcPts val="0"/>
                        </a:spcBef>
                        <a:spcAft>
                          <a:spcPts val="0"/>
                        </a:spcAft>
                        <a:buNone/>
                      </a:pPr>
                      <a:r>
                        <a:rPr lang="nl-NL" sz="1800"/>
                        <a:t>0.1</a:t>
                      </a:r>
                      <a:endParaRPr sz="180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09"/>
        <p:cNvGrpSpPr/>
        <p:nvPr/>
      </p:nvGrpSpPr>
      <p:grpSpPr>
        <a:xfrm>
          <a:off x="0" y="0"/>
          <a:ext cx="0" cy="0"/>
          <a:chOff x="0" y="0"/>
          <a:chExt cx="0" cy="0"/>
        </a:xfrm>
      </p:grpSpPr>
      <p:sp>
        <p:nvSpPr>
          <p:cNvPr id="2110" name="Google Shape;2110;p161"/>
          <p:cNvSpPr txBox="1">
            <a:spLocks noGrp="1"/>
          </p:cNvSpPr>
          <p:nvPr>
            <p:ph type="title"/>
          </p:nvPr>
        </p:nvSpPr>
        <p:spPr>
          <a:xfrm>
            <a:off x="840432" y="3508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2111" name="Google Shape;2111;p161"/>
          <p:cNvSpPr>
            <a:spLocks noGrp="1"/>
          </p:cNvSpPr>
          <p:nvPr>
            <p:ph type="sldNum" idx="12"/>
          </p:nvPr>
        </p:nvSpPr>
        <p:spPr>
          <a:xfrm>
            <a:off x="8580364" y="64167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29</a:t>
            </a:fld>
            <a:endParaRPr/>
          </a:p>
        </p:txBody>
      </p:sp>
      <p:grpSp>
        <p:nvGrpSpPr>
          <p:cNvPr id="2112" name="Google Shape;2112;p161"/>
          <p:cNvGrpSpPr/>
          <p:nvPr/>
        </p:nvGrpSpPr>
        <p:grpSpPr>
          <a:xfrm>
            <a:off x="1764543" y="3782904"/>
            <a:ext cx="300518" cy="817563"/>
            <a:chOff x="4314" y="3281"/>
            <a:chExt cx="355" cy="966"/>
          </a:xfrm>
        </p:grpSpPr>
        <p:sp>
          <p:nvSpPr>
            <p:cNvPr id="2113" name="Google Shape;2113;p161"/>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14" name="Google Shape;2114;p161"/>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15" name="Google Shape;2115;p161"/>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16" name="Google Shape;2116;p161"/>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17" name="Google Shape;2117;p161"/>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18" name="Google Shape;2118;p161"/>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119" name="Google Shape;2119;p161"/>
          <p:cNvSpPr txBox="1"/>
          <p:nvPr/>
        </p:nvSpPr>
        <p:spPr>
          <a:xfrm>
            <a:off x="918324" y="3998450"/>
            <a:ext cx="6981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grpSp>
        <p:nvGrpSpPr>
          <p:cNvPr id="2120" name="Google Shape;2120;p161"/>
          <p:cNvGrpSpPr/>
          <p:nvPr/>
        </p:nvGrpSpPr>
        <p:grpSpPr>
          <a:xfrm>
            <a:off x="845950" y="4764799"/>
            <a:ext cx="1219111" cy="817563"/>
            <a:chOff x="762912" y="4644567"/>
            <a:chExt cx="1219111" cy="817563"/>
          </a:xfrm>
        </p:grpSpPr>
        <p:grpSp>
          <p:nvGrpSpPr>
            <p:cNvPr id="2121" name="Google Shape;2121;p161"/>
            <p:cNvGrpSpPr/>
            <p:nvPr/>
          </p:nvGrpSpPr>
          <p:grpSpPr>
            <a:xfrm>
              <a:off x="1681505" y="4644567"/>
              <a:ext cx="300518" cy="817563"/>
              <a:chOff x="4314" y="3281"/>
              <a:chExt cx="355" cy="966"/>
            </a:xfrm>
          </p:grpSpPr>
          <p:sp>
            <p:nvSpPr>
              <p:cNvPr id="2122" name="Google Shape;2122;p161"/>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23" name="Google Shape;2123;p161"/>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24" name="Google Shape;2124;p161"/>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25" name="Google Shape;2125;p161"/>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26" name="Google Shape;2126;p161"/>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27" name="Google Shape;2127;p161"/>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128" name="Google Shape;2128;p161"/>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2129" name="Google Shape;2129;p161"/>
          <p:cNvGrpSpPr/>
          <p:nvPr/>
        </p:nvGrpSpPr>
        <p:grpSpPr>
          <a:xfrm>
            <a:off x="728442" y="5774737"/>
            <a:ext cx="1336619" cy="817563"/>
            <a:chOff x="697966" y="5654505"/>
            <a:chExt cx="1336619" cy="817563"/>
          </a:xfrm>
        </p:grpSpPr>
        <p:grpSp>
          <p:nvGrpSpPr>
            <p:cNvPr id="2130" name="Google Shape;2130;p161"/>
            <p:cNvGrpSpPr/>
            <p:nvPr/>
          </p:nvGrpSpPr>
          <p:grpSpPr>
            <a:xfrm>
              <a:off x="1734067" y="5654505"/>
              <a:ext cx="300518" cy="817563"/>
              <a:chOff x="4314" y="3281"/>
              <a:chExt cx="355" cy="966"/>
            </a:xfrm>
          </p:grpSpPr>
          <p:sp>
            <p:nvSpPr>
              <p:cNvPr id="2131" name="Google Shape;2131;p161"/>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32" name="Google Shape;2132;p161"/>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33" name="Google Shape;2133;p161"/>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34" name="Google Shape;2134;p161"/>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35" name="Google Shape;2135;p161"/>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36" name="Google Shape;2136;p161"/>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137" name="Google Shape;2137;p161"/>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grpSp>
        <p:nvGrpSpPr>
          <p:cNvPr id="2138" name="Google Shape;2138;p161"/>
          <p:cNvGrpSpPr/>
          <p:nvPr/>
        </p:nvGrpSpPr>
        <p:grpSpPr>
          <a:xfrm>
            <a:off x="4572457" y="1195304"/>
            <a:ext cx="231235" cy="516941"/>
            <a:chOff x="4314" y="3281"/>
            <a:chExt cx="355" cy="966"/>
          </a:xfrm>
        </p:grpSpPr>
        <p:sp>
          <p:nvSpPr>
            <p:cNvPr id="2139" name="Google Shape;2139;p161"/>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140" name="Google Shape;2140;p161"/>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141" name="Google Shape;2141;p161"/>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142" name="Google Shape;2142;p161"/>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143" name="Google Shape;2143;p161"/>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144" name="Google Shape;2144;p161"/>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grpSp>
        <p:nvGrpSpPr>
          <p:cNvPr id="2145" name="Google Shape;2145;p161"/>
          <p:cNvGrpSpPr/>
          <p:nvPr/>
        </p:nvGrpSpPr>
        <p:grpSpPr>
          <a:xfrm>
            <a:off x="3865673" y="1816176"/>
            <a:ext cx="938106" cy="516945"/>
            <a:chOff x="762912" y="4644567"/>
            <a:chExt cx="1219111" cy="817563"/>
          </a:xfrm>
        </p:grpSpPr>
        <p:grpSp>
          <p:nvGrpSpPr>
            <p:cNvPr id="2146" name="Google Shape;2146;p161"/>
            <p:cNvGrpSpPr/>
            <p:nvPr/>
          </p:nvGrpSpPr>
          <p:grpSpPr>
            <a:xfrm>
              <a:off x="1681505" y="4644567"/>
              <a:ext cx="300518" cy="817563"/>
              <a:chOff x="4314" y="3281"/>
              <a:chExt cx="355" cy="966"/>
            </a:xfrm>
          </p:grpSpPr>
          <p:sp>
            <p:nvSpPr>
              <p:cNvPr id="2147" name="Google Shape;2147;p161"/>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148" name="Google Shape;2148;p161"/>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149" name="Google Shape;2149;p161"/>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150" name="Google Shape;2150;p161"/>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151" name="Google Shape;2151;p161"/>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152" name="Google Shape;2152;p161"/>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2153" name="Google Shape;2153;p161"/>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Eline:</a:t>
              </a:r>
              <a:endParaRPr sz="800"/>
            </a:p>
          </p:txBody>
        </p:sp>
      </p:grpSp>
      <p:grpSp>
        <p:nvGrpSpPr>
          <p:cNvPr id="2154" name="Google Shape;2154;p161"/>
          <p:cNvGrpSpPr/>
          <p:nvPr/>
        </p:nvGrpSpPr>
        <p:grpSpPr>
          <a:xfrm>
            <a:off x="3775253" y="2454760"/>
            <a:ext cx="1028528" cy="516945"/>
            <a:chOff x="697966" y="5654505"/>
            <a:chExt cx="1336619" cy="817563"/>
          </a:xfrm>
        </p:grpSpPr>
        <p:grpSp>
          <p:nvGrpSpPr>
            <p:cNvPr id="2155" name="Google Shape;2155;p161"/>
            <p:cNvGrpSpPr/>
            <p:nvPr/>
          </p:nvGrpSpPr>
          <p:grpSpPr>
            <a:xfrm>
              <a:off x="1734067" y="5654505"/>
              <a:ext cx="300518" cy="817563"/>
              <a:chOff x="4314" y="3281"/>
              <a:chExt cx="355" cy="966"/>
            </a:xfrm>
          </p:grpSpPr>
          <p:sp>
            <p:nvSpPr>
              <p:cNvPr id="2156" name="Google Shape;2156;p161"/>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157" name="Google Shape;2157;p161"/>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158" name="Google Shape;2158;p161"/>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159" name="Google Shape;2159;p161"/>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160" name="Google Shape;2160;p161"/>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161" name="Google Shape;2161;p161"/>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2162" name="Google Shape;2162;p161"/>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Petros:</a:t>
              </a:r>
              <a:endParaRPr sz="800"/>
            </a:p>
          </p:txBody>
        </p:sp>
      </p:grpSp>
      <p:sp>
        <p:nvSpPr>
          <p:cNvPr id="2163" name="Google Shape;2163;p161"/>
          <p:cNvSpPr/>
          <p:nvPr/>
        </p:nvSpPr>
        <p:spPr>
          <a:xfrm>
            <a:off x="505688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164" name="Google Shape;2164;p161"/>
          <p:cNvSpPr/>
          <p:nvPr/>
        </p:nvSpPr>
        <p:spPr>
          <a:xfrm>
            <a:off x="5408683"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165" name="Google Shape;2165;p161"/>
          <p:cNvSpPr/>
          <p:nvPr/>
        </p:nvSpPr>
        <p:spPr>
          <a:xfrm>
            <a:off x="5760478"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166" name="Google Shape;2166;p161"/>
          <p:cNvSpPr/>
          <p:nvPr/>
        </p:nvSpPr>
        <p:spPr>
          <a:xfrm>
            <a:off x="6123155"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167" name="Google Shape;2167;p161"/>
          <p:cNvSpPr/>
          <p:nvPr/>
        </p:nvSpPr>
        <p:spPr>
          <a:xfrm>
            <a:off x="753033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168" name="Google Shape;2168;p161"/>
          <p:cNvSpPr/>
          <p:nvPr/>
        </p:nvSpPr>
        <p:spPr>
          <a:xfrm>
            <a:off x="788213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169" name="Google Shape;2169;p161"/>
          <p:cNvSpPr/>
          <p:nvPr/>
        </p:nvSpPr>
        <p:spPr>
          <a:xfrm>
            <a:off x="822847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170" name="Google Shape;2170;p161"/>
          <p:cNvSpPr/>
          <p:nvPr/>
        </p:nvSpPr>
        <p:spPr>
          <a:xfrm>
            <a:off x="6474951"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171" name="Google Shape;2171;p161"/>
          <p:cNvSpPr/>
          <p:nvPr/>
        </p:nvSpPr>
        <p:spPr>
          <a:xfrm>
            <a:off x="6826746"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172" name="Google Shape;2172;p161"/>
          <p:cNvSpPr/>
          <p:nvPr/>
        </p:nvSpPr>
        <p:spPr>
          <a:xfrm>
            <a:off x="7178542"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grpSp>
        <p:nvGrpSpPr>
          <p:cNvPr id="2173" name="Google Shape;2173;p161"/>
          <p:cNvGrpSpPr/>
          <p:nvPr/>
        </p:nvGrpSpPr>
        <p:grpSpPr>
          <a:xfrm>
            <a:off x="5057009" y="1991646"/>
            <a:ext cx="3523581" cy="289088"/>
            <a:chOff x="2775118" y="4922077"/>
            <a:chExt cx="4579052" cy="457200"/>
          </a:xfrm>
        </p:grpSpPr>
        <p:sp>
          <p:nvSpPr>
            <p:cNvPr id="2174" name="Google Shape;2174;p161"/>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175" name="Google Shape;2175;p161"/>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176" name="Google Shape;2176;p161"/>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177" name="Google Shape;2177;p161"/>
            <p:cNvSpPr/>
            <p:nvPr/>
          </p:nvSpPr>
          <p:spPr>
            <a:xfrm>
              <a:off x="4160860" y="492207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178" name="Google Shape;2178;p161"/>
            <p:cNvSpPr/>
            <p:nvPr/>
          </p:nvSpPr>
          <p:spPr>
            <a:xfrm>
              <a:off x="59896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179" name="Google Shape;2179;p161"/>
            <p:cNvSpPr/>
            <p:nvPr/>
          </p:nvSpPr>
          <p:spPr>
            <a:xfrm>
              <a:off x="6446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180" name="Google Shape;2180;p161"/>
            <p:cNvSpPr/>
            <p:nvPr/>
          </p:nvSpPr>
          <p:spPr>
            <a:xfrm>
              <a:off x="689697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181" name="Google Shape;2181;p161"/>
            <p:cNvSpPr/>
            <p:nvPr/>
          </p:nvSpPr>
          <p:spPr>
            <a:xfrm>
              <a:off x="4618060" y="492207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182" name="Google Shape;2182;p161"/>
            <p:cNvSpPr/>
            <p:nvPr/>
          </p:nvSpPr>
          <p:spPr>
            <a:xfrm>
              <a:off x="50752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dk1"/>
                  </a:solidFill>
                  <a:latin typeface="Verdana"/>
                  <a:ea typeface="Verdana"/>
                  <a:cs typeface="Verdana"/>
                  <a:sym typeface="Verdana"/>
                </a:rPr>
                <a:t> H</a:t>
              </a:r>
              <a:endParaRPr sz="800"/>
            </a:p>
          </p:txBody>
        </p:sp>
        <p:sp>
          <p:nvSpPr>
            <p:cNvPr id="2183" name="Google Shape;2183;p161"/>
            <p:cNvSpPr/>
            <p:nvPr/>
          </p:nvSpPr>
          <p:spPr>
            <a:xfrm>
              <a:off x="55324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grpSp>
      <p:grpSp>
        <p:nvGrpSpPr>
          <p:cNvPr id="2184" name="Google Shape;2184;p161"/>
          <p:cNvGrpSpPr/>
          <p:nvPr/>
        </p:nvGrpSpPr>
        <p:grpSpPr>
          <a:xfrm>
            <a:off x="5061086" y="2630229"/>
            <a:ext cx="3523580" cy="289088"/>
            <a:chOff x="2780417" y="5932015"/>
            <a:chExt cx="4579052" cy="457200"/>
          </a:xfrm>
        </p:grpSpPr>
        <p:sp>
          <p:nvSpPr>
            <p:cNvPr id="2185" name="Google Shape;2185;p161"/>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186" name="Google Shape;2186;p161"/>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187" name="Google Shape;2187;p161"/>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188" name="Google Shape;2188;p161"/>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189" name="Google Shape;2189;p161"/>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190" name="Google Shape;2190;p161"/>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191" name="Google Shape;2191;p161"/>
            <p:cNvSpPr/>
            <p:nvPr/>
          </p:nvSpPr>
          <p:spPr>
            <a:xfrm>
              <a:off x="6902269"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192" name="Google Shape;2192;p161"/>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193" name="Google Shape;2193;p161"/>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194" name="Google Shape;2194;p161"/>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sp>
        <p:nvSpPr>
          <p:cNvPr id="2195" name="Google Shape;2195;p161"/>
          <p:cNvSpPr txBox="1"/>
          <p:nvPr/>
        </p:nvSpPr>
        <p:spPr>
          <a:xfrm>
            <a:off x="5193420" y="1625134"/>
            <a:ext cx="4146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i="1">
                <a:solidFill>
                  <a:schemeClr val="dk1"/>
                </a:solidFill>
                <a:latin typeface="Calibri"/>
                <a:ea typeface="Calibri"/>
                <a:cs typeface="Calibri"/>
                <a:sym typeface="Calibri"/>
              </a:rPr>
              <a:t>t</a:t>
            </a:r>
            <a:r>
              <a:rPr lang="nl-NL" sz="1200">
                <a:solidFill>
                  <a:schemeClr val="dk1"/>
                </a:solidFill>
                <a:latin typeface="Calibri"/>
                <a:ea typeface="Calibri"/>
                <a:cs typeface="Calibri"/>
                <a:sym typeface="Calibri"/>
              </a:rPr>
              <a:t> →</a:t>
            </a:r>
            <a:endParaRPr sz="1200" i="1">
              <a:solidFill>
                <a:schemeClr val="dk1"/>
              </a:solidFill>
              <a:latin typeface="Calibri"/>
              <a:ea typeface="Calibri"/>
              <a:cs typeface="Calibri"/>
              <a:sym typeface="Calibri"/>
            </a:endParaRPr>
          </a:p>
        </p:txBody>
      </p:sp>
      <p:sp>
        <p:nvSpPr>
          <p:cNvPr id="2196" name="Google Shape;2196;p161"/>
          <p:cNvSpPr/>
          <p:nvPr/>
        </p:nvSpPr>
        <p:spPr>
          <a:xfrm>
            <a:off x="2336400" y="3320838"/>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a:solidFill>
                  <a:schemeClr val="dk1"/>
                </a:solidFill>
                <a:latin typeface="Verdana"/>
                <a:ea typeface="Verdana"/>
                <a:cs typeface="Verdana"/>
                <a:sym typeface="Verdana"/>
              </a:rPr>
              <a:t>time Sick</a:t>
            </a:r>
            <a:endParaRPr sz="1200"/>
          </a:p>
        </p:txBody>
      </p:sp>
      <p:sp>
        <p:nvSpPr>
          <p:cNvPr id="2197" name="Google Shape;2197;p161"/>
          <p:cNvSpPr/>
          <p:nvPr/>
        </p:nvSpPr>
        <p:spPr>
          <a:xfrm>
            <a:off x="2321399" y="3893388"/>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2198" name="Google Shape;2198;p161"/>
          <p:cNvSpPr/>
          <p:nvPr/>
        </p:nvSpPr>
        <p:spPr>
          <a:xfrm>
            <a:off x="2321399" y="4949563"/>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2199" name="Google Shape;2199;p161"/>
          <p:cNvSpPr/>
          <p:nvPr/>
        </p:nvSpPr>
        <p:spPr>
          <a:xfrm>
            <a:off x="2337848" y="5959513"/>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0</a:t>
            </a:r>
            <a:endParaRPr sz="1800">
              <a:solidFill>
                <a:schemeClr val="dk1"/>
              </a:solidFill>
              <a:latin typeface="Verdana"/>
              <a:ea typeface="Verdana"/>
              <a:cs typeface="Verdana"/>
              <a:sym typeface="Verdana"/>
            </a:endParaRPr>
          </a:p>
        </p:txBody>
      </p:sp>
      <p:sp>
        <p:nvSpPr>
          <p:cNvPr id="2200" name="Google Shape;2200;p161"/>
          <p:cNvSpPr txBox="1"/>
          <p:nvPr/>
        </p:nvSpPr>
        <p:spPr>
          <a:xfrm>
            <a:off x="918325" y="2076575"/>
            <a:ext cx="28569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2500">
                <a:latin typeface="Verdana"/>
                <a:ea typeface="Verdana"/>
                <a:cs typeface="Verdana"/>
                <a:sym typeface="Verdana"/>
              </a:rPr>
              <a:t>t = 1</a:t>
            </a:r>
            <a:endParaRPr sz="2500">
              <a:latin typeface="Verdana"/>
              <a:ea typeface="Verdana"/>
              <a:cs typeface="Verdana"/>
              <a:sym typeface="Verdana"/>
            </a:endParaRPr>
          </a:p>
        </p:txBody>
      </p:sp>
      <p:sp>
        <p:nvSpPr>
          <p:cNvPr id="2201" name="Google Shape;2201;p161"/>
          <p:cNvSpPr/>
          <p:nvPr/>
        </p:nvSpPr>
        <p:spPr>
          <a:xfrm>
            <a:off x="3844850" y="3326000"/>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a:solidFill>
                  <a:schemeClr val="dk1"/>
                </a:solidFill>
                <a:latin typeface="Verdana"/>
                <a:ea typeface="Verdana"/>
                <a:cs typeface="Verdana"/>
                <a:sym typeface="Verdana"/>
              </a:rPr>
              <a:t>p_SH</a:t>
            </a:r>
            <a:endParaRPr sz="1200"/>
          </a:p>
        </p:txBody>
      </p:sp>
      <p:sp>
        <p:nvSpPr>
          <p:cNvPr id="2202" name="Google Shape;2202;p161"/>
          <p:cNvSpPr/>
          <p:nvPr/>
        </p:nvSpPr>
        <p:spPr>
          <a:xfrm>
            <a:off x="3844850" y="38984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a:t>
            </a:r>
            <a:endParaRPr/>
          </a:p>
        </p:txBody>
      </p:sp>
      <p:sp>
        <p:nvSpPr>
          <p:cNvPr id="2203" name="Google Shape;2203;p161"/>
          <p:cNvSpPr/>
          <p:nvPr/>
        </p:nvSpPr>
        <p:spPr>
          <a:xfrm>
            <a:off x="3844850" y="49568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t>
            </a:r>
            <a:endParaRPr/>
          </a:p>
        </p:txBody>
      </p:sp>
      <p:sp>
        <p:nvSpPr>
          <p:cNvPr id="2204" name="Google Shape;2204;p161"/>
          <p:cNvSpPr/>
          <p:nvPr/>
        </p:nvSpPr>
        <p:spPr>
          <a:xfrm>
            <a:off x="3844850" y="59648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a:t>
            </a:r>
            <a:endParaRPr sz="1800">
              <a:solidFill>
                <a:schemeClr val="dk1"/>
              </a:solidFill>
              <a:latin typeface="Verdana"/>
              <a:ea typeface="Verdana"/>
              <a:cs typeface="Verdana"/>
              <a:sym typeface="Verdana"/>
            </a:endParaRPr>
          </a:p>
        </p:txBody>
      </p:sp>
      <p:sp>
        <p:nvSpPr>
          <p:cNvPr id="2205" name="Google Shape;2205;p161"/>
          <p:cNvSpPr txBox="1"/>
          <p:nvPr/>
        </p:nvSpPr>
        <p:spPr>
          <a:xfrm>
            <a:off x="3909750" y="1331600"/>
            <a:ext cx="5487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Zoe:</a:t>
            </a:r>
            <a:endParaRPr sz="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133"/>
          <p:cNvSpPr txBox="1">
            <a:spLocks noGrp="1"/>
          </p:cNvSpPr>
          <p:nvPr>
            <p:ph type="title"/>
          </p:nvPr>
        </p:nvSpPr>
        <p:spPr>
          <a:xfrm>
            <a:off x="939882" y="2785813"/>
            <a:ext cx="76200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l-NL"/>
              <a:t>Introduction to discrete time microsimulation</a:t>
            </a:r>
            <a:endParaRPr/>
          </a:p>
        </p:txBody>
      </p:sp>
      <p:sp>
        <p:nvSpPr>
          <p:cNvPr id="955" name="Google Shape;955;p133"/>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10"/>
        <p:cNvGrpSpPr/>
        <p:nvPr/>
      </p:nvGrpSpPr>
      <p:grpSpPr>
        <a:xfrm>
          <a:off x="0" y="0"/>
          <a:ext cx="0" cy="0"/>
          <a:chOff x="0" y="0"/>
          <a:chExt cx="0" cy="0"/>
        </a:xfrm>
      </p:grpSpPr>
      <p:sp>
        <p:nvSpPr>
          <p:cNvPr id="2211" name="Google Shape;2211;p162"/>
          <p:cNvSpPr txBox="1">
            <a:spLocks noGrp="1"/>
          </p:cNvSpPr>
          <p:nvPr>
            <p:ph type="title"/>
          </p:nvPr>
        </p:nvSpPr>
        <p:spPr>
          <a:xfrm>
            <a:off x="840432" y="3508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2212" name="Google Shape;2212;p162"/>
          <p:cNvSpPr>
            <a:spLocks noGrp="1"/>
          </p:cNvSpPr>
          <p:nvPr>
            <p:ph type="sldNum" idx="12"/>
          </p:nvPr>
        </p:nvSpPr>
        <p:spPr>
          <a:xfrm>
            <a:off x="8580364" y="64167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30</a:t>
            </a:fld>
            <a:endParaRPr/>
          </a:p>
        </p:txBody>
      </p:sp>
      <p:grpSp>
        <p:nvGrpSpPr>
          <p:cNvPr id="2213" name="Google Shape;2213;p162"/>
          <p:cNvGrpSpPr/>
          <p:nvPr/>
        </p:nvGrpSpPr>
        <p:grpSpPr>
          <a:xfrm>
            <a:off x="1764543" y="3782904"/>
            <a:ext cx="300518" cy="817563"/>
            <a:chOff x="4314" y="3281"/>
            <a:chExt cx="355" cy="966"/>
          </a:xfrm>
        </p:grpSpPr>
        <p:sp>
          <p:nvSpPr>
            <p:cNvPr id="2214" name="Google Shape;2214;p162"/>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15" name="Google Shape;2215;p162"/>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16" name="Google Shape;2216;p162"/>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17" name="Google Shape;2217;p162"/>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18" name="Google Shape;2218;p162"/>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19" name="Google Shape;2219;p162"/>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220" name="Google Shape;2220;p162"/>
          <p:cNvSpPr txBox="1"/>
          <p:nvPr/>
        </p:nvSpPr>
        <p:spPr>
          <a:xfrm>
            <a:off x="918324" y="3998450"/>
            <a:ext cx="6981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grpSp>
        <p:nvGrpSpPr>
          <p:cNvPr id="2221" name="Google Shape;2221;p162"/>
          <p:cNvGrpSpPr/>
          <p:nvPr/>
        </p:nvGrpSpPr>
        <p:grpSpPr>
          <a:xfrm>
            <a:off x="845950" y="4764799"/>
            <a:ext cx="1219111" cy="817563"/>
            <a:chOff x="762912" y="4644567"/>
            <a:chExt cx="1219111" cy="817563"/>
          </a:xfrm>
        </p:grpSpPr>
        <p:grpSp>
          <p:nvGrpSpPr>
            <p:cNvPr id="2222" name="Google Shape;2222;p162"/>
            <p:cNvGrpSpPr/>
            <p:nvPr/>
          </p:nvGrpSpPr>
          <p:grpSpPr>
            <a:xfrm>
              <a:off x="1681505" y="4644567"/>
              <a:ext cx="300518" cy="817563"/>
              <a:chOff x="4314" y="3281"/>
              <a:chExt cx="355" cy="966"/>
            </a:xfrm>
          </p:grpSpPr>
          <p:sp>
            <p:nvSpPr>
              <p:cNvPr id="2223" name="Google Shape;2223;p162"/>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24" name="Google Shape;2224;p162"/>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25" name="Google Shape;2225;p162"/>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26" name="Google Shape;2226;p162"/>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27" name="Google Shape;2227;p162"/>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28" name="Google Shape;2228;p162"/>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229" name="Google Shape;2229;p162"/>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2230" name="Google Shape;2230;p162"/>
          <p:cNvGrpSpPr/>
          <p:nvPr/>
        </p:nvGrpSpPr>
        <p:grpSpPr>
          <a:xfrm>
            <a:off x="728442" y="5774737"/>
            <a:ext cx="1336619" cy="817563"/>
            <a:chOff x="697966" y="5654505"/>
            <a:chExt cx="1336619" cy="817563"/>
          </a:xfrm>
        </p:grpSpPr>
        <p:grpSp>
          <p:nvGrpSpPr>
            <p:cNvPr id="2231" name="Google Shape;2231;p162"/>
            <p:cNvGrpSpPr/>
            <p:nvPr/>
          </p:nvGrpSpPr>
          <p:grpSpPr>
            <a:xfrm>
              <a:off x="1734067" y="5654505"/>
              <a:ext cx="300518" cy="817563"/>
              <a:chOff x="4314" y="3281"/>
              <a:chExt cx="355" cy="966"/>
            </a:xfrm>
          </p:grpSpPr>
          <p:sp>
            <p:nvSpPr>
              <p:cNvPr id="2232" name="Google Shape;2232;p162"/>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33" name="Google Shape;2233;p162"/>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34" name="Google Shape;2234;p162"/>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35" name="Google Shape;2235;p162"/>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36" name="Google Shape;2236;p162"/>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37" name="Google Shape;2237;p162"/>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238" name="Google Shape;2238;p162"/>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grpSp>
        <p:nvGrpSpPr>
          <p:cNvPr id="2239" name="Google Shape;2239;p162"/>
          <p:cNvGrpSpPr/>
          <p:nvPr/>
        </p:nvGrpSpPr>
        <p:grpSpPr>
          <a:xfrm>
            <a:off x="4572457" y="1195304"/>
            <a:ext cx="231235" cy="516941"/>
            <a:chOff x="4314" y="3281"/>
            <a:chExt cx="355" cy="966"/>
          </a:xfrm>
        </p:grpSpPr>
        <p:sp>
          <p:nvSpPr>
            <p:cNvPr id="2240" name="Google Shape;2240;p162"/>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41" name="Google Shape;2241;p162"/>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42" name="Google Shape;2242;p162"/>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43" name="Google Shape;2243;p162"/>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44" name="Google Shape;2244;p162"/>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45" name="Google Shape;2245;p162"/>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grpSp>
        <p:nvGrpSpPr>
          <p:cNvPr id="2246" name="Google Shape;2246;p162"/>
          <p:cNvGrpSpPr/>
          <p:nvPr/>
        </p:nvGrpSpPr>
        <p:grpSpPr>
          <a:xfrm>
            <a:off x="3865673" y="1816176"/>
            <a:ext cx="938106" cy="516945"/>
            <a:chOff x="762912" y="4644567"/>
            <a:chExt cx="1219111" cy="817563"/>
          </a:xfrm>
        </p:grpSpPr>
        <p:grpSp>
          <p:nvGrpSpPr>
            <p:cNvPr id="2247" name="Google Shape;2247;p162"/>
            <p:cNvGrpSpPr/>
            <p:nvPr/>
          </p:nvGrpSpPr>
          <p:grpSpPr>
            <a:xfrm>
              <a:off x="1681505" y="4644567"/>
              <a:ext cx="300518" cy="817563"/>
              <a:chOff x="4314" y="3281"/>
              <a:chExt cx="355" cy="966"/>
            </a:xfrm>
          </p:grpSpPr>
          <p:sp>
            <p:nvSpPr>
              <p:cNvPr id="2248" name="Google Shape;2248;p162"/>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49" name="Google Shape;2249;p162"/>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50" name="Google Shape;2250;p162"/>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51" name="Google Shape;2251;p162"/>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52" name="Google Shape;2252;p162"/>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53" name="Google Shape;2253;p162"/>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2254" name="Google Shape;2254;p162"/>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Eline:</a:t>
              </a:r>
              <a:endParaRPr sz="800"/>
            </a:p>
          </p:txBody>
        </p:sp>
      </p:grpSp>
      <p:grpSp>
        <p:nvGrpSpPr>
          <p:cNvPr id="2255" name="Google Shape;2255;p162"/>
          <p:cNvGrpSpPr/>
          <p:nvPr/>
        </p:nvGrpSpPr>
        <p:grpSpPr>
          <a:xfrm>
            <a:off x="3775253" y="2454760"/>
            <a:ext cx="1028528" cy="516945"/>
            <a:chOff x="697966" y="5654505"/>
            <a:chExt cx="1336619" cy="817563"/>
          </a:xfrm>
        </p:grpSpPr>
        <p:grpSp>
          <p:nvGrpSpPr>
            <p:cNvPr id="2256" name="Google Shape;2256;p162"/>
            <p:cNvGrpSpPr/>
            <p:nvPr/>
          </p:nvGrpSpPr>
          <p:grpSpPr>
            <a:xfrm>
              <a:off x="1734067" y="5654505"/>
              <a:ext cx="300518" cy="817563"/>
              <a:chOff x="4314" y="3281"/>
              <a:chExt cx="355" cy="966"/>
            </a:xfrm>
          </p:grpSpPr>
          <p:sp>
            <p:nvSpPr>
              <p:cNvPr id="2257" name="Google Shape;2257;p162"/>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58" name="Google Shape;2258;p162"/>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59" name="Google Shape;2259;p162"/>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60" name="Google Shape;2260;p162"/>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61" name="Google Shape;2261;p162"/>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262" name="Google Shape;2262;p162"/>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2263" name="Google Shape;2263;p162"/>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Petros:</a:t>
              </a:r>
              <a:endParaRPr sz="800"/>
            </a:p>
          </p:txBody>
        </p:sp>
      </p:grpSp>
      <p:sp>
        <p:nvSpPr>
          <p:cNvPr id="2264" name="Google Shape;2264;p162"/>
          <p:cNvSpPr/>
          <p:nvPr/>
        </p:nvSpPr>
        <p:spPr>
          <a:xfrm>
            <a:off x="505688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65" name="Google Shape;2265;p162"/>
          <p:cNvSpPr/>
          <p:nvPr/>
        </p:nvSpPr>
        <p:spPr>
          <a:xfrm>
            <a:off x="5408683"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266" name="Google Shape;2266;p162"/>
          <p:cNvSpPr/>
          <p:nvPr/>
        </p:nvSpPr>
        <p:spPr>
          <a:xfrm>
            <a:off x="5760478"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267" name="Google Shape;2267;p162"/>
          <p:cNvSpPr/>
          <p:nvPr/>
        </p:nvSpPr>
        <p:spPr>
          <a:xfrm>
            <a:off x="6123155"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268" name="Google Shape;2268;p162"/>
          <p:cNvSpPr/>
          <p:nvPr/>
        </p:nvSpPr>
        <p:spPr>
          <a:xfrm>
            <a:off x="753033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69" name="Google Shape;2269;p162"/>
          <p:cNvSpPr/>
          <p:nvPr/>
        </p:nvSpPr>
        <p:spPr>
          <a:xfrm>
            <a:off x="788213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70" name="Google Shape;2270;p162"/>
          <p:cNvSpPr/>
          <p:nvPr/>
        </p:nvSpPr>
        <p:spPr>
          <a:xfrm>
            <a:off x="822847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71" name="Google Shape;2271;p162"/>
          <p:cNvSpPr/>
          <p:nvPr/>
        </p:nvSpPr>
        <p:spPr>
          <a:xfrm>
            <a:off x="6474951"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72" name="Google Shape;2272;p162"/>
          <p:cNvSpPr/>
          <p:nvPr/>
        </p:nvSpPr>
        <p:spPr>
          <a:xfrm>
            <a:off x="6826746"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73" name="Google Shape;2273;p162"/>
          <p:cNvSpPr/>
          <p:nvPr/>
        </p:nvSpPr>
        <p:spPr>
          <a:xfrm>
            <a:off x="7178542"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grpSp>
        <p:nvGrpSpPr>
          <p:cNvPr id="2274" name="Google Shape;2274;p162"/>
          <p:cNvGrpSpPr/>
          <p:nvPr/>
        </p:nvGrpSpPr>
        <p:grpSpPr>
          <a:xfrm>
            <a:off x="5057009" y="1991646"/>
            <a:ext cx="3523581" cy="289088"/>
            <a:chOff x="2775118" y="4922077"/>
            <a:chExt cx="4579052" cy="457200"/>
          </a:xfrm>
        </p:grpSpPr>
        <p:sp>
          <p:nvSpPr>
            <p:cNvPr id="2275" name="Google Shape;2275;p162"/>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76" name="Google Shape;2276;p162"/>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77" name="Google Shape;2277;p162"/>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78" name="Google Shape;2278;p162"/>
            <p:cNvSpPr/>
            <p:nvPr/>
          </p:nvSpPr>
          <p:spPr>
            <a:xfrm>
              <a:off x="4160860" y="492207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279" name="Google Shape;2279;p162"/>
            <p:cNvSpPr/>
            <p:nvPr/>
          </p:nvSpPr>
          <p:spPr>
            <a:xfrm>
              <a:off x="59896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80" name="Google Shape;2280;p162"/>
            <p:cNvSpPr/>
            <p:nvPr/>
          </p:nvSpPr>
          <p:spPr>
            <a:xfrm>
              <a:off x="6446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81" name="Google Shape;2281;p162"/>
            <p:cNvSpPr/>
            <p:nvPr/>
          </p:nvSpPr>
          <p:spPr>
            <a:xfrm>
              <a:off x="689697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82" name="Google Shape;2282;p162"/>
            <p:cNvSpPr/>
            <p:nvPr/>
          </p:nvSpPr>
          <p:spPr>
            <a:xfrm>
              <a:off x="4618060" y="492207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283" name="Google Shape;2283;p162"/>
            <p:cNvSpPr/>
            <p:nvPr/>
          </p:nvSpPr>
          <p:spPr>
            <a:xfrm>
              <a:off x="50752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dk1"/>
                  </a:solidFill>
                  <a:latin typeface="Verdana"/>
                  <a:ea typeface="Verdana"/>
                  <a:cs typeface="Verdana"/>
                  <a:sym typeface="Verdana"/>
                </a:rPr>
                <a:t> H</a:t>
              </a:r>
              <a:endParaRPr sz="800"/>
            </a:p>
          </p:txBody>
        </p:sp>
        <p:sp>
          <p:nvSpPr>
            <p:cNvPr id="2284" name="Google Shape;2284;p162"/>
            <p:cNvSpPr/>
            <p:nvPr/>
          </p:nvSpPr>
          <p:spPr>
            <a:xfrm>
              <a:off x="55324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grpSp>
      <p:grpSp>
        <p:nvGrpSpPr>
          <p:cNvPr id="2285" name="Google Shape;2285;p162"/>
          <p:cNvGrpSpPr/>
          <p:nvPr/>
        </p:nvGrpSpPr>
        <p:grpSpPr>
          <a:xfrm>
            <a:off x="5061086" y="2630229"/>
            <a:ext cx="3523580" cy="289088"/>
            <a:chOff x="2780417" y="5932015"/>
            <a:chExt cx="4579052" cy="457200"/>
          </a:xfrm>
        </p:grpSpPr>
        <p:sp>
          <p:nvSpPr>
            <p:cNvPr id="2286" name="Google Shape;2286;p162"/>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87" name="Google Shape;2287;p162"/>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88" name="Google Shape;2288;p162"/>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289" name="Google Shape;2289;p162"/>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290" name="Google Shape;2290;p162"/>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291" name="Google Shape;2291;p162"/>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292" name="Google Shape;2292;p162"/>
            <p:cNvSpPr/>
            <p:nvPr/>
          </p:nvSpPr>
          <p:spPr>
            <a:xfrm>
              <a:off x="6902269"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293" name="Google Shape;2293;p162"/>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294" name="Google Shape;2294;p162"/>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295" name="Google Shape;2295;p162"/>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sp>
        <p:nvSpPr>
          <p:cNvPr id="2296" name="Google Shape;2296;p162"/>
          <p:cNvSpPr txBox="1"/>
          <p:nvPr/>
        </p:nvSpPr>
        <p:spPr>
          <a:xfrm>
            <a:off x="5193420" y="1625134"/>
            <a:ext cx="4146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i="1">
                <a:solidFill>
                  <a:schemeClr val="dk1"/>
                </a:solidFill>
                <a:latin typeface="Calibri"/>
                <a:ea typeface="Calibri"/>
                <a:cs typeface="Calibri"/>
                <a:sym typeface="Calibri"/>
              </a:rPr>
              <a:t>t</a:t>
            </a:r>
            <a:r>
              <a:rPr lang="nl-NL" sz="1200">
                <a:solidFill>
                  <a:schemeClr val="dk1"/>
                </a:solidFill>
                <a:latin typeface="Calibri"/>
                <a:ea typeface="Calibri"/>
                <a:cs typeface="Calibri"/>
                <a:sym typeface="Calibri"/>
              </a:rPr>
              <a:t> →</a:t>
            </a:r>
            <a:endParaRPr sz="1200" i="1">
              <a:solidFill>
                <a:schemeClr val="dk1"/>
              </a:solidFill>
              <a:latin typeface="Calibri"/>
              <a:ea typeface="Calibri"/>
              <a:cs typeface="Calibri"/>
              <a:sym typeface="Calibri"/>
            </a:endParaRPr>
          </a:p>
        </p:txBody>
      </p:sp>
      <p:sp>
        <p:nvSpPr>
          <p:cNvPr id="2297" name="Google Shape;2297;p162"/>
          <p:cNvSpPr/>
          <p:nvPr/>
        </p:nvSpPr>
        <p:spPr>
          <a:xfrm>
            <a:off x="2336400" y="3320838"/>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a:solidFill>
                  <a:schemeClr val="dk1"/>
                </a:solidFill>
                <a:latin typeface="Verdana"/>
                <a:ea typeface="Verdana"/>
                <a:cs typeface="Verdana"/>
                <a:sym typeface="Verdana"/>
              </a:rPr>
              <a:t>time Sick</a:t>
            </a:r>
            <a:endParaRPr sz="1200"/>
          </a:p>
        </p:txBody>
      </p:sp>
      <p:sp>
        <p:nvSpPr>
          <p:cNvPr id="2298" name="Google Shape;2298;p162"/>
          <p:cNvSpPr/>
          <p:nvPr/>
        </p:nvSpPr>
        <p:spPr>
          <a:xfrm>
            <a:off x="2321399" y="3893388"/>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1</a:t>
            </a:r>
            <a:endParaRPr/>
          </a:p>
        </p:txBody>
      </p:sp>
      <p:sp>
        <p:nvSpPr>
          <p:cNvPr id="2299" name="Google Shape;2299;p162"/>
          <p:cNvSpPr/>
          <p:nvPr/>
        </p:nvSpPr>
        <p:spPr>
          <a:xfrm>
            <a:off x="2321399" y="4949563"/>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2300" name="Google Shape;2300;p162"/>
          <p:cNvSpPr/>
          <p:nvPr/>
        </p:nvSpPr>
        <p:spPr>
          <a:xfrm>
            <a:off x="2337848" y="5959513"/>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0</a:t>
            </a:r>
            <a:endParaRPr sz="1800">
              <a:solidFill>
                <a:schemeClr val="dk1"/>
              </a:solidFill>
              <a:latin typeface="Verdana"/>
              <a:ea typeface="Verdana"/>
              <a:cs typeface="Verdana"/>
              <a:sym typeface="Verdana"/>
            </a:endParaRPr>
          </a:p>
        </p:txBody>
      </p:sp>
      <p:sp>
        <p:nvSpPr>
          <p:cNvPr id="2301" name="Google Shape;2301;p162"/>
          <p:cNvSpPr txBox="1"/>
          <p:nvPr/>
        </p:nvSpPr>
        <p:spPr>
          <a:xfrm>
            <a:off x="918325" y="2076575"/>
            <a:ext cx="28569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2500">
                <a:latin typeface="Verdana"/>
                <a:ea typeface="Verdana"/>
                <a:cs typeface="Verdana"/>
                <a:sym typeface="Verdana"/>
              </a:rPr>
              <a:t>t = 2</a:t>
            </a:r>
            <a:endParaRPr sz="2500">
              <a:latin typeface="Verdana"/>
              <a:ea typeface="Verdana"/>
              <a:cs typeface="Verdana"/>
              <a:sym typeface="Verdana"/>
            </a:endParaRPr>
          </a:p>
        </p:txBody>
      </p:sp>
      <p:sp>
        <p:nvSpPr>
          <p:cNvPr id="2302" name="Google Shape;2302;p162"/>
          <p:cNvSpPr/>
          <p:nvPr/>
        </p:nvSpPr>
        <p:spPr>
          <a:xfrm>
            <a:off x="3844850" y="3326000"/>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a:solidFill>
                  <a:schemeClr val="dk1"/>
                </a:solidFill>
                <a:latin typeface="Verdana"/>
                <a:ea typeface="Verdana"/>
                <a:cs typeface="Verdana"/>
                <a:sym typeface="Verdana"/>
              </a:rPr>
              <a:t>p_SH</a:t>
            </a:r>
            <a:endParaRPr sz="1200"/>
          </a:p>
        </p:txBody>
      </p:sp>
      <p:sp>
        <p:nvSpPr>
          <p:cNvPr id="2303" name="Google Shape;2303;p162"/>
          <p:cNvSpPr/>
          <p:nvPr/>
        </p:nvSpPr>
        <p:spPr>
          <a:xfrm>
            <a:off x="3844850" y="38984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0.9</a:t>
            </a:r>
            <a:endParaRPr/>
          </a:p>
        </p:txBody>
      </p:sp>
      <p:sp>
        <p:nvSpPr>
          <p:cNvPr id="2304" name="Google Shape;2304;p162"/>
          <p:cNvSpPr/>
          <p:nvPr/>
        </p:nvSpPr>
        <p:spPr>
          <a:xfrm>
            <a:off x="3844850" y="49568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t>
            </a:r>
            <a:endParaRPr/>
          </a:p>
        </p:txBody>
      </p:sp>
      <p:sp>
        <p:nvSpPr>
          <p:cNvPr id="2305" name="Google Shape;2305;p162"/>
          <p:cNvSpPr/>
          <p:nvPr/>
        </p:nvSpPr>
        <p:spPr>
          <a:xfrm>
            <a:off x="3844850" y="59648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a:t>
            </a:r>
            <a:endParaRPr sz="1800">
              <a:solidFill>
                <a:schemeClr val="dk1"/>
              </a:solidFill>
              <a:latin typeface="Verdana"/>
              <a:ea typeface="Verdana"/>
              <a:cs typeface="Verdana"/>
              <a:sym typeface="Verdana"/>
            </a:endParaRPr>
          </a:p>
        </p:txBody>
      </p:sp>
      <p:sp>
        <p:nvSpPr>
          <p:cNvPr id="2306" name="Google Shape;2306;p162"/>
          <p:cNvSpPr txBox="1"/>
          <p:nvPr/>
        </p:nvSpPr>
        <p:spPr>
          <a:xfrm>
            <a:off x="3909750" y="1331600"/>
            <a:ext cx="5487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Zoe:</a:t>
            </a:r>
            <a:endParaRPr sz="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11"/>
        <p:cNvGrpSpPr/>
        <p:nvPr/>
      </p:nvGrpSpPr>
      <p:grpSpPr>
        <a:xfrm>
          <a:off x="0" y="0"/>
          <a:ext cx="0" cy="0"/>
          <a:chOff x="0" y="0"/>
          <a:chExt cx="0" cy="0"/>
        </a:xfrm>
      </p:grpSpPr>
      <p:sp>
        <p:nvSpPr>
          <p:cNvPr id="2312" name="Google Shape;2312;p163"/>
          <p:cNvSpPr txBox="1">
            <a:spLocks noGrp="1"/>
          </p:cNvSpPr>
          <p:nvPr>
            <p:ph type="title"/>
          </p:nvPr>
        </p:nvSpPr>
        <p:spPr>
          <a:xfrm>
            <a:off x="840432" y="3508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2313" name="Google Shape;2313;p163"/>
          <p:cNvSpPr>
            <a:spLocks noGrp="1"/>
          </p:cNvSpPr>
          <p:nvPr>
            <p:ph type="sldNum" idx="12"/>
          </p:nvPr>
        </p:nvSpPr>
        <p:spPr>
          <a:xfrm>
            <a:off x="8584664" y="64167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31</a:t>
            </a:fld>
            <a:endParaRPr/>
          </a:p>
        </p:txBody>
      </p:sp>
      <p:grpSp>
        <p:nvGrpSpPr>
          <p:cNvPr id="2314" name="Google Shape;2314;p163"/>
          <p:cNvGrpSpPr/>
          <p:nvPr/>
        </p:nvGrpSpPr>
        <p:grpSpPr>
          <a:xfrm>
            <a:off x="1764543" y="3782904"/>
            <a:ext cx="300518" cy="817563"/>
            <a:chOff x="4314" y="3281"/>
            <a:chExt cx="355" cy="966"/>
          </a:xfrm>
        </p:grpSpPr>
        <p:sp>
          <p:nvSpPr>
            <p:cNvPr id="2315" name="Google Shape;2315;p163"/>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16" name="Google Shape;2316;p163"/>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17" name="Google Shape;2317;p163"/>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18" name="Google Shape;2318;p163"/>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19" name="Google Shape;2319;p163"/>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20" name="Google Shape;2320;p163"/>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321" name="Google Shape;2321;p163"/>
          <p:cNvSpPr txBox="1"/>
          <p:nvPr/>
        </p:nvSpPr>
        <p:spPr>
          <a:xfrm>
            <a:off x="918324" y="3998450"/>
            <a:ext cx="6981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grpSp>
        <p:nvGrpSpPr>
          <p:cNvPr id="2322" name="Google Shape;2322;p163"/>
          <p:cNvGrpSpPr/>
          <p:nvPr/>
        </p:nvGrpSpPr>
        <p:grpSpPr>
          <a:xfrm>
            <a:off x="845950" y="4764799"/>
            <a:ext cx="1219111" cy="817563"/>
            <a:chOff x="762912" y="4644567"/>
            <a:chExt cx="1219111" cy="817563"/>
          </a:xfrm>
        </p:grpSpPr>
        <p:grpSp>
          <p:nvGrpSpPr>
            <p:cNvPr id="2323" name="Google Shape;2323;p163"/>
            <p:cNvGrpSpPr/>
            <p:nvPr/>
          </p:nvGrpSpPr>
          <p:grpSpPr>
            <a:xfrm>
              <a:off x="1681505" y="4644567"/>
              <a:ext cx="300518" cy="817563"/>
              <a:chOff x="4314" y="3281"/>
              <a:chExt cx="355" cy="966"/>
            </a:xfrm>
          </p:grpSpPr>
          <p:sp>
            <p:nvSpPr>
              <p:cNvPr id="2324" name="Google Shape;2324;p163"/>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25" name="Google Shape;2325;p163"/>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26" name="Google Shape;2326;p163"/>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27" name="Google Shape;2327;p163"/>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28" name="Google Shape;2328;p163"/>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29" name="Google Shape;2329;p163"/>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330" name="Google Shape;2330;p163"/>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2331" name="Google Shape;2331;p163"/>
          <p:cNvGrpSpPr/>
          <p:nvPr/>
        </p:nvGrpSpPr>
        <p:grpSpPr>
          <a:xfrm>
            <a:off x="728442" y="5774737"/>
            <a:ext cx="1336619" cy="817563"/>
            <a:chOff x="697966" y="5654505"/>
            <a:chExt cx="1336619" cy="817563"/>
          </a:xfrm>
        </p:grpSpPr>
        <p:grpSp>
          <p:nvGrpSpPr>
            <p:cNvPr id="2332" name="Google Shape;2332;p163"/>
            <p:cNvGrpSpPr/>
            <p:nvPr/>
          </p:nvGrpSpPr>
          <p:grpSpPr>
            <a:xfrm>
              <a:off x="1734067" y="5654505"/>
              <a:ext cx="300518" cy="817563"/>
              <a:chOff x="4314" y="3281"/>
              <a:chExt cx="355" cy="966"/>
            </a:xfrm>
          </p:grpSpPr>
          <p:sp>
            <p:nvSpPr>
              <p:cNvPr id="2333" name="Google Shape;2333;p163"/>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34" name="Google Shape;2334;p163"/>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35" name="Google Shape;2335;p163"/>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36" name="Google Shape;2336;p163"/>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37" name="Google Shape;2337;p163"/>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338" name="Google Shape;2338;p163"/>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339" name="Google Shape;2339;p163"/>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grpSp>
        <p:nvGrpSpPr>
          <p:cNvPr id="2340" name="Google Shape;2340;p163"/>
          <p:cNvGrpSpPr/>
          <p:nvPr/>
        </p:nvGrpSpPr>
        <p:grpSpPr>
          <a:xfrm>
            <a:off x="4572457" y="1195304"/>
            <a:ext cx="231235" cy="516941"/>
            <a:chOff x="4314" y="3281"/>
            <a:chExt cx="355" cy="966"/>
          </a:xfrm>
        </p:grpSpPr>
        <p:sp>
          <p:nvSpPr>
            <p:cNvPr id="2341" name="Google Shape;2341;p163"/>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42" name="Google Shape;2342;p163"/>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43" name="Google Shape;2343;p163"/>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44" name="Google Shape;2344;p163"/>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45" name="Google Shape;2345;p163"/>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46" name="Google Shape;2346;p163"/>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grpSp>
        <p:nvGrpSpPr>
          <p:cNvPr id="2347" name="Google Shape;2347;p163"/>
          <p:cNvGrpSpPr/>
          <p:nvPr/>
        </p:nvGrpSpPr>
        <p:grpSpPr>
          <a:xfrm>
            <a:off x="3865673" y="1816176"/>
            <a:ext cx="938106" cy="516945"/>
            <a:chOff x="762912" y="4644567"/>
            <a:chExt cx="1219111" cy="817563"/>
          </a:xfrm>
        </p:grpSpPr>
        <p:grpSp>
          <p:nvGrpSpPr>
            <p:cNvPr id="2348" name="Google Shape;2348;p163"/>
            <p:cNvGrpSpPr/>
            <p:nvPr/>
          </p:nvGrpSpPr>
          <p:grpSpPr>
            <a:xfrm>
              <a:off x="1681505" y="4644567"/>
              <a:ext cx="300518" cy="817563"/>
              <a:chOff x="4314" y="3281"/>
              <a:chExt cx="355" cy="966"/>
            </a:xfrm>
          </p:grpSpPr>
          <p:sp>
            <p:nvSpPr>
              <p:cNvPr id="2349" name="Google Shape;2349;p163"/>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50" name="Google Shape;2350;p163"/>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51" name="Google Shape;2351;p163"/>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52" name="Google Shape;2352;p163"/>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53" name="Google Shape;2353;p163"/>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54" name="Google Shape;2354;p163"/>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2355" name="Google Shape;2355;p163"/>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Eline:</a:t>
              </a:r>
              <a:endParaRPr sz="800"/>
            </a:p>
          </p:txBody>
        </p:sp>
      </p:grpSp>
      <p:grpSp>
        <p:nvGrpSpPr>
          <p:cNvPr id="2356" name="Google Shape;2356;p163"/>
          <p:cNvGrpSpPr/>
          <p:nvPr/>
        </p:nvGrpSpPr>
        <p:grpSpPr>
          <a:xfrm>
            <a:off x="3775253" y="2454760"/>
            <a:ext cx="1028528" cy="516945"/>
            <a:chOff x="697966" y="5654505"/>
            <a:chExt cx="1336619" cy="817563"/>
          </a:xfrm>
        </p:grpSpPr>
        <p:grpSp>
          <p:nvGrpSpPr>
            <p:cNvPr id="2357" name="Google Shape;2357;p163"/>
            <p:cNvGrpSpPr/>
            <p:nvPr/>
          </p:nvGrpSpPr>
          <p:grpSpPr>
            <a:xfrm>
              <a:off x="1734067" y="5654505"/>
              <a:ext cx="300518" cy="817563"/>
              <a:chOff x="4314" y="3281"/>
              <a:chExt cx="355" cy="966"/>
            </a:xfrm>
          </p:grpSpPr>
          <p:sp>
            <p:nvSpPr>
              <p:cNvPr id="2358" name="Google Shape;2358;p163"/>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59" name="Google Shape;2359;p163"/>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60" name="Google Shape;2360;p163"/>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61" name="Google Shape;2361;p163"/>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62" name="Google Shape;2362;p163"/>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363" name="Google Shape;2363;p163"/>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2364" name="Google Shape;2364;p163"/>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Petros:</a:t>
              </a:r>
              <a:endParaRPr sz="800"/>
            </a:p>
          </p:txBody>
        </p:sp>
      </p:grpSp>
      <p:sp>
        <p:nvSpPr>
          <p:cNvPr id="2365" name="Google Shape;2365;p163"/>
          <p:cNvSpPr/>
          <p:nvPr/>
        </p:nvSpPr>
        <p:spPr>
          <a:xfrm>
            <a:off x="505688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66" name="Google Shape;2366;p163"/>
          <p:cNvSpPr/>
          <p:nvPr/>
        </p:nvSpPr>
        <p:spPr>
          <a:xfrm>
            <a:off x="5408683"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367" name="Google Shape;2367;p163"/>
          <p:cNvSpPr/>
          <p:nvPr/>
        </p:nvSpPr>
        <p:spPr>
          <a:xfrm>
            <a:off x="5760478"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368" name="Google Shape;2368;p163"/>
          <p:cNvSpPr/>
          <p:nvPr/>
        </p:nvSpPr>
        <p:spPr>
          <a:xfrm>
            <a:off x="6123155"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369" name="Google Shape;2369;p163"/>
          <p:cNvSpPr/>
          <p:nvPr/>
        </p:nvSpPr>
        <p:spPr>
          <a:xfrm>
            <a:off x="753033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70" name="Google Shape;2370;p163"/>
          <p:cNvSpPr/>
          <p:nvPr/>
        </p:nvSpPr>
        <p:spPr>
          <a:xfrm>
            <a:off x="788213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71" name="Google Shape;2371;p163"/>
          <p:cNvSpPr/>
          <p:nvPr/>
        </p:nvSpPr>
        <p:spPr>
          <a:xfrm>
            <a:off x="822847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72" name="Google Shape;2372;p163"/>
          <p:cNvSpPr/>
          <p:nvPr/>
        </p:nvSpPr>
        <p:spPr>
          <a:xfrm>
            <a:off x="6474951"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73" name="Google Shape;2373;p163"/>
          <p:cNvSpPr/>
          <p:nvPr/>
        </p:nvSpPr>
        <p:spPr>
          <a:xfrm>
            <a:off x="6826746"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74" name="Google Shape;2374;p163"/>
          <p:cNvSpPr/>
          <p:nvPr/>
        </p:nvSpPr>
        <p:spPr>
          <a:xfrm>
            <a:off x="7178542"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grpSp>
        <p:nvGrpSpPr>
          <p:cNvPr id="2375" name="Google Shape;2375;p163"/>
          <p:cNvGrpSpPr/>
          <p:nvPr/>
        </p:nvGrpSpPr>
        <p:grpSpPr>
          <a:xfrm>
            <a:off x="5057009" y="1991646"/>
            <a:ext cx="3523581" cy="289088"/>
            <a:chOff x="2775118" y="4922077"/>
            <a:chExt cx="4579052" cy="457200"/>
          </a:xfrm>
        </p:grpSpPr>
        <p:sp>
          <p:nvSpPr>
            <p:cNvPr id="2376" name="Google Shape;2376;p163"/>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77" name="Google Shape;2377;p163"/>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78" name="Google Shape;2378;p163"/>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79" name="Google Shape;2379;p163"/>
            <p:cNvSpPr/>
            <p:nvPr/>
          </p:nvSpPr>
          <p:spPr>
            <a:xfrm>
              <a:off x="4160860" y="492207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380" name="Google Shape;2380;p163"/>
            <p:cNvSpPr/>
            <p:nvPr/>
          </p:nvSpPr>
          <p:spPr>
            <a:xfrm>
              <a:off x="59896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81" name="Google Shape;2381;p163"/>
            <p:cNvSpPr/>
            <p:nvPr/>
          </p:nvSpPr>
          <p:spPr>
            <a:xfrm>
              <a:off x="6446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82" name="Google Shape;2382;p163"/>
            <p:cNvSpPr/>
            <p:nvPr/>
          </p:nvSpPr>
          <p:spPr>
            <a:xfrm>
              <a:off x="689697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83" name="Google Shape;2383;p163"/>
            <p:cNvSpPr/>
            <p:nvPr/>
          </p:nvSpPr>
          <p:spPr>
            <a:xfrm>
              <a:off x="4618060" y="492207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384" name="Google Shape;2384;p163"/>
            <p:cNvSpPr/>
            <p:nvPr/>
          </p:nvSpPr>
          <p:spPr>
            <a:xfrm>
              <a:off x="50752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dk1"/>
                  </a:solidFill>
                  <a:latin typeface="Verdana"/>
                  <a:ea typeface="Verdana"/>
                  <a:cs typeface="Verdana"/>
                  <a:sym typeface="Verdana"/>
                </a:rPr>
                <a:t> H</a:t>
              </a:r>
              <a:endParaRPr sz="800"/>
            </a:p>
          </p:txBody>
        </p:sp>
        <p:sp>
          <p:nvSpPr>
            <p:cNvPr id="2385" name="Google Shape;2385;p163"/>
            <p:cNvSpPr/>
            <p:nvPr/>
          </p:nvSpPr>
          <p:spPr>
            <a:xfrm>
              <a:off x="55324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grpSp>
      <p:grpSp>
        <p:nvGrpSpPr>
          <p:cNvPr id="2386" name="Google Shape;2386;p163"/>
          <p:cNvGrpSpPr/>
          <p:nvPr/>
        </p:nvGrpSpPr>
        <p:grpSpPr>
          <a:xfrm>
            <a:off x="5061086" y="2630229"/>
            <a:ext cx="3523580" cy="289088"/>
            <a:chOff x="2780417" y="5932015"/>
            <a:chExt cx="4579052" cy="457200"/>
          </a:xfrm>
        </p:grpSpPr>
        <p:sp>
          <p:nvSpPr>
            <p:cNvPr id="2387" name="Google Shape;2387;p163"/>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88" name="Google Shape;2388;p163"/>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89" name="Google Shape;2389;p163"/>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390" name="Google Shape;2390;p163"/>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391" name="Google Shape;2391;p163"/>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392" name="Google Shape;2392;p163"/>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393" name="Google Shape;2393;p163"/>
            <p:cNvSpPr/>
            <p:nvPr/>
          </p:nvSpPr>
          <p:spPr>
            <a:xfrm>
              <a:off x="6902269"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394" name="Google Shape;2394;p163"/>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395" name="Google Shape;2395;p163"/>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396" name="Google Shape;2396;p163"/>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sp>
        <p:nvSpPr>
          <p:cNvPr id="2397" name="Google Shape;2397;p163"/>
          <p:cNvSpPr txBox="1"/>
          <p:nvPr/>
        </p:nvSpPr>
        <p:spPr>
          <a:xfrm>
            <a:off x="5193420" y="1625134"/>
            <a:ext cx="4146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i="1">
                <a:solidFill>
                  <a:schemeClr val="dk1"/>
                </a:solidFill>
                <a:latin typeface="Calibri"/>
                <a:ea typeface="Calibri"/>
                <a:cs typeface="Calibri"/>
                <a:sym typeface="Calibri"/>
              </a:rPr>
              <a:t>t</a:t>
            </a:r>
            <a:r>
              <a:rPr lang="nl-NL" sz="1200">
                <a:solidFill>
                  <a:schemeClr val="dk1"/>
                </a:solidFill>
                <a:latin typeface="Calibri"/>
                <a:ea typeface="Calibri"/>
                <a:cs typeface="Calibri"/>
                <a:sym typeface="Calibri"/>
              </a:rPr>
              <a:t> →</a:t>
            </a:r>
            <a:endParaRPr sz="1200" i="1">
              <a:solidFill>
                <a:schemeClr val="dk1"/>
              </a:solidFill>
              <a:latin typeface="Calibri"/>
              <a:ea typeface="Calibri"/>
              <a:cs typeface="Calibri"/>
              <a:sym typeface="Calibri"/>
            </a:endParaRPr>
          </a:p>
        </p:txBody>
      </p:sp>
      <p:sp>
        <p:nvSpPr>
          <p:cNvPr id="2398" name="Google Shape;2398;p163"/>
          <p:cNvSpPr/>
          <p:nvPr/>
        </p:nvSpPr>
        <p:spPr>
          <a:xfrm>
            <a:off x="2336400" y="3320838"/>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a:solidFill>
                  <a:schemeClr val="dk1"/>
                </a:solidFill>
                <a:latin typeface="Verdana"/>
                <a:ea typeface="Verdana"/>
                <a:cs typeface="Verdana"/>
                <a:sym typeface="Verdana"/>
              </a:rPr>
              <a:t>time Sick</a:t>
            </a:r>
            <a:endParaRPr sz="1200"/>
          </a:p>
        </p:txBody>
      </p:sp>
      <p:sp>
        <p:nvSpPr>
          <p:cNvPr id="2399" name="Google Shape;2399;p163"/>
          <p:cNvSpPr/>
          <p:nvPr/>
        </p:nvSpPr>
        <p:spPr>
          <a:xfrm>
            <a:off x="2321399" y="3893388"/>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2</a:t>
            </a:r>
            <a:endParaRPr/>
          </a:p>
        </p:txBody>
      </p:sp>
      <p:sp>
        <p:nvSpPr>
          <p:cNvPr id="2400" name="Google Shape;2400;p163"/>
          <p:cNvSpPr/>
          <p:nvPr/>
        </p:nvSpPr>
        <p:spPr>
          <a:xfrm>
            <a:off x="2321399" y="4949563"/>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2401" name="Google Shape;2401;p163"/>
          <p:cNvSpPr/>
          <p:nvPr/>
        </p:nvSpPr>
        <p:spPr>
          <a:xfrm>
            <a:off x="2337848" y="5959513"/>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1</a:t>
            </a:r>
            <a:endParaRPr sz="1800">
              <a:solidFill>
                <a:schemeClr val="dk1"/>
              </a:solidFill>
              <a:latin typeface="Verdana"/>
              <a:ea typeface="Verdana"/>
              <a:cs typeface="Verdana"/>
              <a:sym typeface="Verdana"/>
            </a:endParaRPr>
          </a:p>
        </p:txBody>
      </p:sp>
      <p:sp>
        <p:nvSpPr>
          <p:cNvPr id="2402" name="Google Shape;2402;p163"/>
          <p:cNvSpPr txBox="1"/>
          <p:nvPr/>
        </p:nvSpPr>
        <p:spPr>
          <a:xfrm>
            <a:off x="918325" y="2076575"/>
            <a:ext cx="28569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2500">
                <a:latin typeface="Verdana"/>
                <a:ea typeface="Verdana"/>
                <a:cs typeface="Verdana"/>
                <a:sym typeface="Verdana"/>
              </a:rPr>
              <a:t>t = 3</a:t>
            </a:r>
            <a:endParaRPr sz="2500">
              <a:latin typeface="Verdana"/>
              <a:ea typeface="Verdana"/>
              <a:cs typeface="Verdana"/>
              <a:sym typeface="Verdana"/>
            </a:endParaRPr>
          </a:p>
        </p:txBody>
      </p:sp>
      <p:sp>
        <p:nvSpPr>
          <p:cNvPr id="2403" name="Google Shape;2403;p163"/>
          <p:cNvSpPr/>
          <p:nvPr/>
        </p:nvSpPr>
        <p:spPr>
          <a:xfrm>
            <a:off x="3844850" y="3326000"/>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a:solidFill>
                  <a:schemeClr val="dk1"/>
                </a:solidFill>
                <a:latin typeface="Verdana"/>
                <a:ea typeface="Verdana"/>
                <a:cs typeface="Verdana"/>
                <a:sym typeface="Verdana"/>
              </a:rPr>
              <a:t>p_SH</a:t>
            </a:r>
            <a:endParaRPr sz="1200"/>
          </a:p>
        </p:txBody>
      </p:sp>
      <p:sp>
        <p:nvSpPr>
          <p:cNvPr id="2404" name="Google Shape;2404;p163"/>
          <p:cNvSpPr/>
          <p:nvPr/>
        </p:nvSpPr>
        <p:spPr>
          <a:xfrm>
            <a:off x="3844850" y="38984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0.5</a:t>
            </a:r>
            <a:endParaRPr/>
          </a:p>
        </p:txBody>
      </p:sp>
      <p:sp>
        <p:nvSpPr>
          <p:cNvPr id="2405" name="Google Shape;2405;p163"/>
          <p:cNvSpPr/>
          <p:nvPr/>
        </p:nvSpPr>
        <p:spPr>
          <a:xfrm>
            <a:off x="3844850" y="49568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a:t>
            </a:r>
            <a:endParaRPr/>
          </a:p>
        </p:txBody>
      </p:sp>
      <p:sp>
        <p:nvSpPr>
          <p:cNvPr id="2406" name="Google Shape;2406;p163"/>
          <p:cNvSpPr/>
          <p:nvPr/>
        </p:nvSpPr>
        <p:spPr>
          <a:xfrm>
            <a:off x="3844850" y="59648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0.9</a:t>
            </a:r>
            <a:endParaRPr sz="1800">
              <a:solidFill>
                <a:schemeClr val="dk1"/>
              </a:solidFill>
              <a:latin typeface="Verdana"/>
              <a:ea typeface="Verdana"/>
              <a:cs typeface="Verdana"/>
              <a:sym typeface="Verdana"/>
            </a:endParaRPr>
          </a:p>
        </p:txBody>
      </p:sp>
      <p:sp>
        <p:nvSpPr>
          <p:cNvPr id="2407" name="Google Shape;2407;p163"/>
          <p:cNvSpPr txBox="1"/>
          <p:nvPr/>
        </p:nvSpPr>
        <p:spPr>
          <a:xfrm>
            <a:off x="3909750" y="1331600"/>
            <a:ext cx="5487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Zoe:</a:t>
            </a:r>
            <a:endParaRPr sz="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12"/>
        <p:cNvGrpSpPr/>
        <p:nvPr/>
      </p:nvGrpSpPr>
      <p:grpSpPr>
        <a:xfrm>
          <a:off x="0" y="0"/>
          <a:ext cx="0" cy="0"/>
          <a:chOff x="0" y="0"/>
          <a:chExt cx="0" cy="0"/>
        </a:xfrm>
      </p:grpSpPr>
      <p:sp>
        <p:nvSpPr>
          <p:cNvPr id="2413" name="Google Shape;2413;p164"/>
          <p:cNvSpPr txBox="1">
            <a:spLocks noGrp="1"/>
          </p:cNvSpPr>
          <p:nvPr>
            <p:ph type="title"/>
          </p:nvPr>
        </p:nvSpPr>
        <p:spPr>
          <a:xfrm>
            <a:off x="840432" y="3508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2414" name="Google Shape;2414;p164"/>
          <p:cNvSpPr>
            <a:spLocks noGrp="1"/>
          </p:cNvSpPr>
          <p:nvPr>
            <p:ph type="sldNum" idx="12"/>
          </p:nvPr>
        </p:nvSpPr>
        <p:spPr>
          <a:xfrm>
            <a:off x="8584664" y="64167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32</a:t>
            </a:fld>
            <a:endParaRPr/>
          </a:p>
        </p:txBody>
      </p:sp>
      <p:grpSp>
        <p:nvGrpSpPr>
          <p:cNvPr id="2415" name="Google Shape;2415;p164"/>
          <p:cNvGrpSpPr/>
          <p:nvPr/>
        </p:nvGrpSpPr>
        <p:grpSpPr>
          <a:xfrm>
            <a:off x="1764543" y="3782904"/>
            <a:ext cx="300518" cy="817563"/>
            <a:chOff x="4314" y="3281"/>
            <a:chExt cx="355" cy="966"/>
          </a:xfrm>
        </p:grpSpPr>
        <p:sp>
          <p:nvSpPr>
            <p:cNvPr id="2416" name="Google Shape;2416;p164"/>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17" name="Google Shape;2417;p164"/>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18" name="Google Shape;2418;p164"/>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19" name="Google Shape;2419;p164"/>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20" name="Google Shape;2420;p164"/>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21" name="Google Shape;2421;p164"/>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422" name="Google Shape;2422;p164"/>
          <p:cNvSpPr txBox="1"/>
          <p:nvPr/>
        </p:nvSpPr>
        <p:spPr>
          <a:xfrm>
            <a:off x="918324" y="3998450"/>
            <a:ext cx="6981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grpSp>
        <p:nvGrpSpPr>
          <p:cNvPr id="2423" name="Google Shape;2423;p164"/>
          <p:cNvGrpSpPr/>
          <p:nvPr/>
        </p:nvGrpSpPr>
        <p:grpSpPr>
          <a:xfrm>
            <a:off x="845950" y="4764799"/>
            <a:ext cx="1219111" cy="817563"/>
            <a:chOff x="762912" y="4644567"/>
            <a:chExt cx="1219111" cy="817563"/>
          </a:xfrm>
        </p:grpSpPr>
        <p:grpSp>
          <p:nvGrpSpPr>
            <p:cNvPr id="2424" name="Google Shape;2424;p164"/>
            <p:cNvGrpSpPr/>
            <p:nvPr/>
          </p:nvGrpSpPr>
          <p:grpSpPr>
            <a:xfrm>
              <a:off x="1681505" y="4644567"/>
              <a:ext cx="300518" cy="817563"/>
              <a:chOff x="4314" y="3281"/>
              <a:chExt cx="355" cy="966"/>
            </a:xfrm>
          </p:grpSpPr>
          <p:sp>
            <p:nvSpPr>
              <p:cNvPr id="2425" name="Google Shape;2425;p164"/>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26" name="Google Shape;2426;p164"/>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27" name="Google Shape;2427;p164"/>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28" name="Google Shape;2428;p164"/>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29" name="Google Shape;2429;p164"/>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30" name="Google Shape;2430;p164"/>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431" name="Google Shape;2431;p164"/>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2432" name="Google Shape;2432;p164"/>
          <p:cNvGrpSpPr/>
          <p:nvPr/>
        </p:nvGrpSpPr>
        <p:grpSpPr>
          <a:xfrm>
            <a:off x="728442" y="5774737"/>
            <a:ext cx="1336619" cy="817563"/>
            <a:chOff x="697966" y="5654505"/>
            <a:chExt cx="1336619" cy="817563"/>
          </a:xfrm>
        </p:grpSpPr>
        <p:grpSp>
          <p:nvGrpSpPr>
            <p:cNvPr id="2433" name="Google Shape;2433;p164"/>
            <p:cNvGrpSpPr/>
            <p:nvPr/>
          </p:nvGrpSpPr>
          <p:grpSpPr>
            <a:xfrm>
              <a:off x="1734067" y="5654505"/>
              <a:ext cx="300518" cy="817563"/>
              <a:chOff x="4314" y="3281"/>
              <a:chExt cx="355" cy="966"/>
            </a:xfrm>
          </p:grpSpPr>
          <p:sp>
            <p:nvSpPr>
              <p:cNvPr id="2434" name="Google Shape;2434;p164"/>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35" name="Google Shape;2435;p164"/>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36" name="Google Shape;2436;p164"/>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37" name="Google Shape;2437;p164"/>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38" name="Google Shape;2438;p164"/>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439" name="Google Shape;2439;p164"/>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440" name="Google Shape;2440;p164"/>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grpSp>
        <p:nvGrpSpPr>
          <p:cNvPr id="2441" name="Google Shape;2441;p164"/>
          <p:cNvGrpSpPr/>
          <p:nvPr/>
        </p:nvGrpSpPr>
        <p:grpSpPr>
          <a:xfrm>
            <a:off x="4572457" y="1195304"/>
            <a:ext cx="231235" cy="516941"/>
            <a:chOff x="4314" y="3281"/>
            <a:chExt cx="355" cy="966"/>
          </a:xfrm>
        </p:grpSpPr>
        <p:sp>
          <p:nvSpPr>
            <p:cNvPr id="2442" name="Google Shape;2442;p164"/>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43" name="Google Shape;2443;p164"/>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44" name="Google Shape;2444;p164"/>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45" name="Google Shape;2445;p164"/>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46" name="Google Shape;2446;p164"/>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47" name="Google Shape;2447;p164"/>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grpSp>
        <p:nvGrpSpPr>
          <p:cNvPr id="2448" name="Google Shape;2448;p164"/>
          <p:cNvGrpSpPr/>
          <p:nvPr/>
        </p:nvGrpSpPr>
        <p:grpSpPr>
          <a:xfrm>
            <a:off x="3865673" y="1816176"/>
            <a:ext cx="938106" cy="516945"/>
            <a:chOff x="762912" y="4644567"/>
            <a:chExt cx="1219111" cy="817563"/>
          </a:xfrm>
        </p:grpSpPr>
        <p:grpSp>
          <p:nvGrpSpPr>
            <p:cNvPr id="2449" name="Google Shape;2449;p164"/>
            <p:cNvGrpSpPr/>
            <p:nvPr/>
          </p:nvGrpSpPr>
          <p:grpSpPr>
            <a:xfrm>
              <a:off x="1681505" y="4644567"/>
              <a:ext cx="300518" cy="817563"/>
              <a:chOff x="4314" y="3281"/>
              <a:chExt cx="355" cy="966"/>
            </a:xfrm>
          </p:grpSpPr>
          <p:sp>
            <p:nvSpPr>
              <p:cNvPr id="2450" name="Google Shape;2450;p164"/>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51" name="Google Shape;2451;p164"/>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52" name="Google Shape;2452;p164"/>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53" name="Google Shape;2453;p164"/>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54" name="Google Shape;2454;p164"/>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55" name="Google Shape;2455;p164"/>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2456" name="Google Shape;2456;p164"/>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Eline:</a:t>
              </a:r>
              <a:endParaRPr sz="800"/>
            </a:p>
          </p:txBody>
        </p:sp>
      </p:grpSp>
      <p:grpSp>
        <p:nvGrpSpPr>
          <p:cNvPr id="2457" name="Google Shape;2457;p164"/>
          <p:cNvGrpSpPr/>
          <p:nvPr/>
        </p:nvGrpSpPr>
        <p:grpSpPr>
          <a:xfrm>
            <a:off x="3775253" y="2454760"/>
            <a:ext cx="1028528" cy="516945"/>
            <a:chOff x="697966" y="5654505"/>
            <a:chExt cx="1336619" cy="817563"/>
          </a:xfrm>
        </p:grpSpPr>
        <p:grpSp>
          <p:nvGrpSpPr>
            <p:cNvPr id="2458" name="Google Shape;2458;p164"/>
            <p:cNvGrpSpPr/>
            <p:nvPr/>
          </p:nvGrpSpPr>
          <p:grpSpPr>
            <a:xfrm>
              <a:off x="1734067" y="5654505"/>
              <a:ext cx="300518" cy="817563"/>
              <a:chOff x="4314" y="3281"/>
              <a:chExt cx="355" cy="966"/>
            </a:xfrm>
          </p:grpSpPr>
          <p:sp>
            <p:nvSpPr>
              <p:cNvPr id="2459" name="Google Shape;2459;p164"/>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60" name="Google Shape;2460;p164"/>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61" name="Google Shape;2461;p164"/>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62" name="Google Shape;2462;p164"/>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63" name="Google Shape;2463;p164"/>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464" name="Google Shape;2464;p164"/>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2465" name="Google Shape;2465;p164"/>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Petros:</a:t>
              </a:r>
              <a:endParaRPr sz="800"/>
            </a:p>
          </p:txBody>
        </p:sp>
      </p:grpSp>
      <p:sp>
        <p:nvSpPr>
          <p:cNvPr id="2466" name="Google Shape;2466;p164"/>
          <p:cNvSpPr/>
          <p:nvPr/>
        </p:nvSpPr>
        <p:spPr>
          <a:xfrm>
            <a:off x="505688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67" name="Google Shape;2467;p164"/>
          <p:cNvSpPr/>
          <p:nvPr/>
        </p:nvSpPr>
        <p:spPr>
          <a:xfrm>
            <a:off x="5408683"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468" name="Google Shape;2468;p164"/>
          <p:cNvSpPr/>
          <p:nvPr/>
        </p:nvSpPr>
        <p:spPr>
          <a:xfrm>
            <a:off x="5760478"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469" name="Google Shape;2469;p164"/>
          <p:cNvSpPr/>
          <p:nvPr/>
        </p:nvSpPr>
        <p:spPr>
          <a:xfrm>
            <a:off x="6123155"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470" name="Google Shape;2470;p164"/>
          <p:cNvSpPr/>
          <p:nvPr/>
        </p:nvSpPr>
        <p:spPr>
          <a:xfrm>
            <a:off x="753033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71" name="Google Shape;2471;p164"/>
          <p:cNvSpPr/>
          <p:nvPr/>
        </p:nvSpPr>
        <p:spPr>
          <a:xfrm>
            <a:off x="788213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72" name="Google Shape;2472;p164"/>
          <p:cNvSpPr/>
          <p:nvPr/>
        </p:nvSpPr>
        <p:spPr>
          <a:xfrm>
            <a:off x="822847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73" name="Google Shape;2473;p164"/>
          <p:cNvSpPr/>
          <p:nvPr/>
        </p:nvSpPr>
        <p:spPr>
          <a:xfrm>
            <a:off x="6474951"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74" name="Google Shape;2474;p164"/>
          <p:cNvSpPr/>
          <p:nvPr/>
        </p:nvSpPr>
        <p:spPr>
          <a:xfrm>
            <a:off x="6826746"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75" name="Google Shape;2475;p164"/>
          <p:cNvSpPr/>
          <p:nvPr/>
        </p:nvSpPr>
        <p:spPr>
          <a:xfrm>
            <a:off x="7178542"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grpSp>
        <p:nvGrpSpPr>
          <p:cNvPr id="2476" name="Google Shape;2476;p164"/>
          <p:cNvGrpSpPr/>
          <p:nvPr/>
        </p:nvGrpSpPr>
        <p:grpSpPr>
          <a:xfrm>
            <a:off x="5057009" y="1991646"/>
            <a:ext cx="3523581" cy="289088"/>
            <a:chOff x="2775118" y="4922077"/>
            <a:chExt cx="4579052" cy="457200"/>
          </a:xfrm>
        </p:grpSpPr>
        <p:sp>
          <p:nvSpPr>
            <p:cNvPr id="2477" name="Google Shape;2477;p164"/>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78" name="Google Shape;2478;p164"/>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79" name="Google Shape;2479;p164"/>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80" name="Google Shape;2480;p164"/>
            <p:cNvSpPr/>
            <p:nvPr/>
          </p:nvSpPr>
          <p:spPr>
            <a:xfrm>
              <a:off x="4160860" y="492207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481" name="Google Shape;2481;p164"/>
            <p:cNvSpPr/>
            <p:nvPr/>
          </p:nvSpPr>
          <p:spPr>
            <a:xfrm>
              <a:off x="59896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82" name="Google Shape;2482;p164"/>
            <p:cNvSpPr/>
            <p:nvPr/>
          </p:nvSpPr>
          <p:spPr>
            <a:xfrm>
              <a:off x="6446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83" name="Google Shape;2483;p164"/>
            <p:cNvSpPr/>
            <p:nvPr/>
          </p:nvSpPr>
          <p:spPr>
            <a:xfrm>
              <a:off x="689697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84" name="Google Shape;2484;p164"/>
            <p:cNvSpPr/>
            <p:nvPr/>
          </p:nvSpPr>
          <p:spPr>
            <a:xfrm>
              <a:off x="4618060" y="492207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485" name="Google Shape;2485;p164"/>
            <p:cNvSpPr/>
            <p:nvPr/>
          </p:nvSpPr>
          <p:spPr>
            <a:xfrm>
              <a:off x="50752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dk1"/>
                  </a:solidFill>
                  <a:latin typeface="Verdana"/>
                  <a:ea typeface="Verdana"/>
                  <a:cs typeface="Verdana"/>
                  <a:sym typeface="Verdana"/>
                </a:rPr>
                <a:t> H</a:t>
              </a:r>
              <a:endParaRPr sz="800"/>
            </a:p>
          </p:txBody>
        </p:sp>
        <p:sp>
          <p:nvSpPr>
            <p:cNvPr id="2486" name="Google Shape;2486;p164"/>
            <p:cNvSpPr/>
            <p:nvPr/>
          </p:nvSpPr>
          <p:spPr>
            <a:xfrm>
              <a:off x="55324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grpSp>
      <p:grpSp>
        <p:nvGrpSpPr>
          <p:cNvPr id="2487" name="Google Shape;2487;p164"/>
          <p:cNvGrpSpPr/>
          <p:nvPr/>
        </p:nvGrpSpPr>
        <p:grpSpPr>
          <a:xfrm>
            <a:off x="5061086" y="2630229"/>
            <a:ext cx="3523580" cy="289088"/>
            <a:chOff x="2780417" y="5932015"/>
            <a:chExt cx="4579052" cy="457200"/>
          </a:xfrm>
        </p:grpSpPr>
        <p:sp>
          <p:nvSpPr>
            <p:cNvPr id="2488" name="Google Shape;2488;p164"/>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89" name="Google Shape;2489;p164"/>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90" name="Google Shape;2490;p164"/>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491" name="Google Shape;2491;p164"/>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492" name="Google Shape;2492;p164"/>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493" name="Google Shape;2493;p164"/>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494" name="Google Shape;2494;p164"/>
            <p:cNvSpPr/>
            <p:nvPr/>
          </p:nvSpPr>
          <p:spPr>
            <a:xfrm>
              <a:off x="6902269"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495" name="Google Shape;2495;p164"/>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496" name="Google Shape;2496;p164"/>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497" name="Google Shape;2497;p164"/>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sp>
        <p:nvSpPr>
          <p:cNvPr id="2498" name="Google Shape;2498;p164"/>
          <p:cNvSpPr txBox="1"/>
          <p:nvPr/>
        </p:nvSpPr>
        <p:spPr>
          <a:xfrm>
            <a:off x="5193420" y="1625134"/>
            <a:ext cx="4146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i="1">
                <a:solidFill>
                  <a:schemeClr val="dk1"/>
                </a:solidFill>
                <a:latin typeface="Calibri"/>
                <a:ea typeface="Calibri"/>
                <a:cs typeface="Calibri"/>
                <a:sym typeface="Calibri"/>
              </a:rPr>
              <a:t>t</a:t>
            </a:r>
            <a:r>
              <a:rPr lang="nl-NL" sz="1200">
                <a:solidFill>
                  <a:schemeClr val="dk1"/>
                </a:solidFill>
                <a:latin typeface="Calibri"/>
                <a:ea typeface="Calibri"/>
                <a:cs typeface="Calibri"/>
                <a:sym typeface="Calibri"/>
              </a:rPr>
              <a:t> →</a:t>
            </a:r>
            <a:endParaRPr sz="1200" i="1">
              <a:solidFill>
                <a:schemeClr val="dk1"/>
              </a:solidFill>
              <a:latin typeface="Calibri"/>
              <a:ea typeface="Calibri"/>
              <a:cs typeface="Calibri"/>
              <a:sym typeface="Calibri"/>
            </a:endParaRPr>
          </a:p>
        </p:txBody>
      </p:sp>
      <p:sp>
        <p:nvSpPr>
          <p:cNvPr id="2499" name="Google Shape;2499;p164"/>
          <p:cNvSpPr/>
          <p:nvPr/>
        </p:nvSpPr>
        <p:spPr>
          <a:xfrm>
            <a:off x="2336400" y="3320838"/>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a:solidFill>
                  <a:schemeClr val="dk1"/>
                </a:solidFill>
                <a:latin typeface="Verdana"/>
                <a:ea typeface="Verdana"/>
                <a:cs typeface="Verdana"/>
                <a:sym typeface="Verdana"/>
              </a:rPr>
              <a:t>time Sick</a:t>
            </a:r>
            <a:endParaRPr sz="1200"/>
          </a:p>
        </p:txBody>
      </p:sp>
      <p:sp>
        <p:nvSpPr>
          <p:cNvPr id="2500" name="Google Shape;2500;p164"/>
          <p:cNvSpPr/>
          <p:nvPr/>
        </p:nvSpPr>
        <p:spPr>
          <a:xfrm>
            <a:off x="2321399" y="3893388"/>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3</a:t>
            </a:r>
            <a:endParaRPr/>
          </a:p>
        </p:txBody>
      </p:sp>
      <p:sp>
        <p:nvSpPr>
          <p:cNvPr id="2501" name="Google Shape;2501;p164"/>
          <p:cNvSpPr/>
          <p:nvPr/>
        </p:nvSpPr>
        <p:spPr>
          <a:xfrm>
            <a:off x="2321399" y="4949563"/>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1</a:t>
            </a:r>
            <a:endParaRPr/>
          </a:p>
        </p:txBody>
      </p:sp>
      <p:sp>
        <p:nvSpPr>
          <p:cNvPr id="2502" name="Google Shape;2502;p164"/>
          <p:cNvSpPr/>
          <p:nvPr/>
        </p:nvSpPr>
        <p:spPr>
          <a:xfrm>
            <a:off x="2337848" y="5959513"/>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2</a:t>
            </a:r>
            <a:endParaRPr sz="1800">
              <a:solidFill>
                <a:schemeClr val="dk1"/>
              </a:solidFill>
              <a:latin typeface="Verdana"/>
              <a:ea typeface="Verdana"/>
              <a:cs typeface="Verdana"/>
              <a:sym typeface="Verdana"/>
            </a:endParaRPr>
          </a:p>
        </p:txBody>
      </p:sp>
      <p:sp>
        <p:nvSpPr>
          <p:cNvPr id="2503" name="Google Shape;2503;p164"/>
          <p:cNvSpPr txBox="1"/>
          <p:nvPr/>
        </p:nvSpPr>
        <p:spPr>
          <a:xfrm>
            <a:off x="918325" y="2076575"/>
            <a:ext cx="28569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2500">
                <a:latin typeface="Verdana"/>
                <a:ea typeface="Verdana"/>
                <a:cs typeface="Verdana"/>
                <a:sym typeface="Verdana"/>
              </a:rPr>
              <a:t>t = 4</a:t>
            </a:r>
            <a:endParaRPr sz="2500">
              <a:latin typeface="Verdana"/>
              <a:ea typeface="Verdana"/>
              <a:cs typeface="Verdana"/>
              <a:sym typeface="Verdana"/>
            </a:endParaRPr>
          </a:p>
        </p:txBody>
      </p:sp>
      <p:sp>
        <p:nvSpPr>
          <p:cNvPr id="2504" name="Google Shape;2504;p164"/>
          <p:cNvSpPr/>
          <p:nvPr/>
        </p:nvSpPr>
        <p:spPr>
          <a:xfrm>
            <a:off x="3844850" y="3326000"/>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a:solidFill>
                  <a:schemeClr val="dk1"/>
                </a:solidFill>
                <a:latin typeface="Verdana"/>
                <a:ea typeface="Verdana"/>
                <a:cs typeface="Verdana"/>
                <a:sym typeface="Verdana"/>
              </a:rPr>
              <a:t>p_SH</a:t>
            </a:r>
            <a:endParaRPr sz="1200"/>
          </a:p>
        </p:txBody>
      </p:sp>
      <p:sp>
        <p:nvSpPr>
          <p:cNvPr id="2505" name="Google Shape;2505;p164"/>
          <p:cNvSpPr/>
          <p:nvPr/>
        </p:nvSpPr>
        <p:spPr>
          <a:xfrm>
            <a:off x="3844850" y="38984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0.1</a:t>
            </a:r>
            <a:endParaRPr/>
          </a:p>
        </p:txBody>
      </p:sp>
      <p:sp>
        <p:nvSpPr>
          <p:cNvPr id="2506" name="Google Shape;2506;p164"/>
          <p:cNvSpPr/>
          <p:nvPr/>
        </p:nvSpPr>
        <p:spPr>
          <a:xfrm>
            <a:off x="3844850" y="49568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0.9</a:t>
            </a:r>
            <a:endParaRPr/>
          </a:p>
        </p:txBody>
      </p:sp>
      <p:sp>
        <p:nvSpPr>
          <p:cNvPr id="2507" name="Google Shape;2507;p164"/>
          <p:cNvSpPr/>
          <p:nvPr/>
        </p:nvSpPr>
        <p:spPr>
          <a:xfrm>
            <a:off x="3844850" y="59648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0.5</a:t>
            </a:r>
            <a:endParaRPr sz="1800">
              <a:solidFill>
                <a:schemeClr val="dk1"/>
              </a:solidFill>
              <a:latin typeface="Verdana"/>
              <a:ea typeface="Verdana"/>
              <a:cs typeface="Verdana"/>
              <a:sym typeface="Verdana"/>
            </a:endParaRPr>
          </a:p>
        </p:txBody>
      </p:sp>
      <p:sp>
        <p:nvSpPr>
          <p:cNvPr id="2508" name="Google Shape;2508;p164"/>
          <p:cNvSpPr txBox="1"/>
          <p:nvPr/>
        </p:nvSpPr>
        <p:spPr>
          <a:xfrm>
            <a:off x="3909750" y="1331600"/>
            <a:ext cx="5487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Zoe:</a:t>
            </a:r>
            <a:endParaRPr sz="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13"/>
        <p:cNvGrpSpPr/>
        <p:nvPr/>
      </p:nvGrpSpPr>
      <p:grpSpPr>
        <a:xfrm>
          <a:off x="0" y="0"/>
          <a:ext cx="0" cy="0"/>
          <a:chOff x="0" y="0"/>
          <a:chExt cx="0" cy="0"/>
        </a:xfrm>
      </p:grpSpPr>
      <p:sp>
        <p:nvSpPr>
          <p:cNvPr id="2514" name="Google Shape;2514;p165"/>
          <p:cNvSpPr txBox="1">
            <a:spLocks noGrp="1"/>
          </p:cNvSpPr>
          <p:nvPr>
            <p:ph type="title"/>
          </p:nvPr>
        </p:nvSpPr>
        <p:spPr>
          <a:xfrm>
            <a:off x="840432" y="3508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Individuals Characteristics</a:t>
            </a:r>
            <a:endParaRPr sz="4000"/>
          </a:p>
        </p:txBody>
      </p:sp>
      <p:sp>
        <p:nvSpPr>
          <p:cNvPr id="2515" name="Google Shape;2515;p165"/>
          <p:cNvSpPr>
            <a:spLocks noGrp="1"/>
          </p:cNvSpPr>
          <p:nvPr>
            <p:ph type="sldNum" idx="12"/>
          </p:nvPr>
        </p:nvSpPr>
        <p:spPr>
          <a:xfrm>
            <a:off x="8584664" y="64167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33</a:t>
            </a:fld>
            <a:endParaRPr/>
          </a:p>
        </p:txBody>
      </p:sp>
      <p:grpSp>
        <p:nvGrpSpPr>
          <p:cNvPr id="2516" name="Google Shape;2516;p165"/>
          <p:cNvGrpSpPr/>
          <p:nvPr/>
        </p:nvGrpSpPr>
        <p:grpSpPr>
          <a:xfrm>
            <a:off x="1764543" y="3782904"/>
            <a:ext cx="300518" cy="817563"/>
            <a:chOff x="4314" y="3281"/>
            <a:chExt cx="355" cy="966"/>
          </a:xfrm>
        </p:grpSpPr>
        <p:sp>
          <p:nvSpPr>
            <p:cNvPr id="2517" name="Google Shape;2517;p165"/>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18" name="Google Shape;2518;p165"/>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19" name="Google Shape;2519;p165"/>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20" name="Google Shape;2520;p165"/>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21" name="Google Shape;2521;p165"/>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22" name="Google Shape;2522;p165"/>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523" name="Google Shape;2523;p165"/>
          <p:cNvSpPr txBox="1"/>
          <p:nvPr/>
        </p:nvSpPr>
        <p:spPr>
          <a:xfrm>
            <a:off x="918324" y="3998450"/>
            <a:ext cx="6981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grpSp>
        <p:nvGrpSpPr>
          <p:cNvPr id="2524" name="Google Shape;2524;p165"/>
          <p:cNvGrpSpPr/>
          <p:nvPr/>
        </p:nvGrpSpPr>
        <p:grpSpPr>
          <a:xfrm>
            <a:off x="845950" y="4764799"/>
            <a:ext cx="1219111" cy="817563"/>
            <a:chOff x="762912" y="4644567"/>
            <a:chExt cx="1219111" cy="817563"/>
          </a:xfrm>
        </p:grpSpPr>
        <p:grpSp>
          <p:nvGrpSpPr>
            <p:cNvPr id="2525" name="Google Shape;2525;p165"/>
            <p:cNvGrpSpPr/>
            <p:nvPr/>
          </p:nvGrpSpPr>
          <p:grpSpPr>
            <a:xfrm>
              <a:off x="1681505" y="4644567"/>
              <a:ext cx="300518" cy="817563"/>
              <a:chOff x="4314" y="3281"/>
              <a:chExt cx="355" cy="966"/>
            </a:xfrm>
          </p:grpSpPr>
          <p:sp>
            <p:nvSpPr>
              <p:cNvPr id="2526" name="Google Shape;2526;p165"/>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27" name="Google Shape;2527;p165"/>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28" name="Google Shape;2528;p165"/>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29" name="Google Shape;2529;p165"/>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30" name="Google Shape;2530;p165"/>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31" name="Google Shape;2531;p165"/>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532" name="Google Shape;2532;p165"/>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2533" name="Google Shape;2533;p165"/>
          <p:cNvGrpSpPr/>
          <p:nvPr/>
        </p:nvGrpSpPr>
        <p:grpSpPr>
          <a:xfrm>
            <a:off x="728442" y="5774737"/>
            <a:ext cx="1336619" cy="817563"/>
            <a:chOff x="697966" y="5654505"/>
            <a:chExt cx="1336619" cy="817563"/>
          </a:xfrm>
        </p:grpSpPr>
        <p:grpSp>
          <p:nvGrpSpPr>
            <p:cNvPr id="2534" name="Google Shape;2534;p165"/>
            <p:cNvGrpSpPr/>
            <p:nvPr/>
          </p:nvGrpSpPr>
          <p:grpSpPr>
            <a:xfrm>
              <a:off x="1734067" y="5654505"/>
              <a:ext cx="300518" cy="817563"/>
              <a:chOff x="4314" y="3281"/>
              <a:chExt cx="355" cy="966"/>
            </a:xfrm>
          </p:grpSpPr>
          <p:sp>
            <p:nvSpPr>
              <p:cNvPr id="2535" name="Google Shape;2535;p165"/>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36" name="Google Shape;2536;p165"/>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37" name="Google Shape;2537;p165"/>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38" name="Google Shape;2538;p165"/>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39" name="Google Shape;2539;p165"/>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40" name="Google Shape;2540;p165"/>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2541" name="Google Shape;2541;p165"/>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grpSp>
        <p:nvGrpSpPr>
          <p:cNvPr id="2542" name="Google Shape;2542;p165"/>
          <p:cNvGrpSpPr/>
          <p:nvPr/>
        </p:nvGrpSpPr>
        <p:grpSpPr>
          <a:xfrm>
            <a:off x="4572457" y="1195304"/>
            <a:ext cx="231235" cy="516941"/>
            <a:chOff x="4314" y="3281"/>
            <a:chExt cx="355" cy="966"/>
          </a:xfrm>
        </p:grpSpPr>
        <p:sp>
          <p:nvSpPr>
            <p:cNvPr id="2543" name="Google Shape;2543;p165"/>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44" name="Google Shape;2544;p165"/>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45" name="Google Shape;2545;p165"/>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46" name="Google Shape;2546;p165"/>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47" name="Google Shape;2547;p165"/>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48" name="Google Shape;2548;p165"/>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grpSp>
        <p:nvGrpSpPr>
          <p:cNvPr id="2549" name="Google Shape;2549;p165"/>
          <p:cNvGrpSpPr/>
          <p:nvPr/>
        </p:nvGrpSpPr>
        <p:grpSpPr>
          <a:xfrm>
            <a:off x="3865673" y="1816176"/>
            <a:ext cx="938106" cy="516945"/>
            <a:chOff x="762912" y="4644567"/>
            <a:chExt cx="1219111" cy="817563"/>
          </a:xfrm>
        </p:grpSpPr>
        <p:grpSp>
          <p:nvGrpSpPr>
            <p:cNvPr id="2550" name="Google Shape;2550;p165"/>
            <p:cNvGrpSpPr/>
            <p:nvPr/>
          </p:nvGrpSpPr>
          <p:grpSpPr>
            <a:xfrm>
              <a:off x="1681505" y="4644567"/>
              <a:ext cx="300518" cy="817563"/>
              <a:chOff x="4314" y="3281"/>
              <a:chExt cx="355" cy="966"/>
            </a:xfrm>
          </p:grpSpPr>
          <p:sp>
            <p:nvSpPr>
              <p:cNvPr id="2551" name="Google Shape;2551;p165"/>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52" name="Google Shape;2552;p165"/>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53" name="Google Shape;2553;p165"/>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54" name="Google Shape;2554;p165"/>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55" name="Google Shape;2555;p165"/>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56" name="Google Shape;2556;p165"/>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2557" name="Google Shape;2557;p165"/>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Eline:</a:t>
              </a:r>
              <a:endParaRPr sz="800"/>
            </a:p>
          </p:txBody>
        </p:sp>
      </p:grpSp>
      <p:grpSp>
        <p:nvGrpSpPr>
          <p:cNvPr id="2558" name="Google Shape;2558;p165"/>
          <p:cNvGrpSpPr/>
          <p:nvPr/>
        </p:nvGrpSpPr>
        <p:grpSpPr>
          <a:xfrm>
            <a:off x="3775253" y="2454760"/>
            <a:ext cx="1028528" cy="516945"/>
            <a:chOff x="697966" y="5654505"/>
            <a:chExt cx="1336619" cy="817563"/>
          </a:xfrm>
        </p:grpSpPr>
        <p:grpSp>
          <p:nvGrpSpPr>
            <p:cNvPr id="2559" name="Google Shape;2559;p165"/>
            <p:cNvGrpSpPr/>
            <p:nvPr/>
          </p:nvGrpSpPr>
          <p:grpSpPr>
            <a:xfrm>
              <a:off x="1734067" y="5654505"/>
              <a:ext cx="300518" cy="817563"/>
              <a:chOff x="4314" y="3281"/>
              <a:chExt cx="355" cy="966"/>
            </a:xfrm>
          </p:grpSpPr>
          <p:sp>
            <p:nvSpPr>
              <p:cNvPr id="2560" name="Google Shape;2560;p165"/>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61" name="Google Shape;2561;p165"/>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62" name="Google Shape;2562;p165"/>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63" name="Google Shape;2563;p165"/>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64" name="Google Shape;2564;p165"/>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sp>
            <p:nvSpPr>
              <p:cNvPr id="2565" name="Google Shape;2565;p165"/>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Verdana"/>
                  <a:ea typeface="Verdana"/>
                  <a:cs typeface="Verdana"/>
                  <a:sym typeface="Verdana"/>
                </a:endParaRPr>
              </a:p>
            </p:txBody>
          </p:sp>
        </p:grpSp>
        <p:sp>
          <p:nvSpPr>
            <p:cNvPr id="2566" name="Google Shape;2566;p165"/>
            <p:cNvSpPr txBox="1"/>
            <p:nvPr/>
          </p:nvSpPr>
          <p:spPr>
            <a:xfrm>
              <a:off x="697966" y="5841382"/>
              <a:ext cx="867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Petros:</a:t>
              </a:r>
              <a:endParaRPr sz="800"/>
            </a:p>
          </p:txBody>
        </p:sp>
      </p:grpSp>
      <p:sp>
        <p:nvSpPr>
          <p:cNvPr id="2567" name="Google Shape;2567;p165"/>
          <p:cNvSpPr/>
          <p:nvPr/>
        </p:nvSpPr>
        <p:spPr>
          <a:xfrm>
            <a:off x="505688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68" name="Google Shape;2568;p165"/>
          <p:cNvSpPr/>
          <p:nvPr/>
        </p:nvSpPr>
        <p:spPr>
          <a:xfrm>
            <a:off x="5408683"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569" name="Google Shape;2569;p165"/>
          <p:cNvSpPr/>
          <p:nvPr/>
        </p:nvSpPr>
        <p:spPr>
          <a:xfrm>
            <a:off x="5760478"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570" name="Google Shape;2570;p165"/>
          <p:cNvSpPr/>
          <p:nvPr/>
        </p:nvSpPr>
        <p:spPr>
          <a:xfrm>
            <a:off x="6123155" y="1323805"/>
            <a:ext cx="351900" cy="289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571" name="Google Shape;2571;p165"/>
          <p:cNvSpPr/>
          <p:nvPr/>
        </p:nvSpPr>
        <p:spPr>
          <a:xfrm>
            <a:off x="7530337"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72" name="Google Shape;2572;p165"/>
          <p:cNvSpPr/>
          <p:nvPr/>
        </p:nvSpPr>
        <p:spPr>
          <a:xfrm>
            <a:off x="788213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73" name="Google Shape;2573;p165"/>
          <p:cNvSpPr/>
          <p:nvPr/>
        </p:nvSpPr>
        <p:spPr>
          <a:xfrm>
            <a:off x="8228473"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74" name="Google Shape;2574;p165"/>
          <p:cNvSpPr/>
          <p:nvPr/>
        </p:nvSpPr>
        <p:spPr>
          <a:xfrm>
            <a:off x="6474951"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75" name="Google Shape;2575;p165"/>
          <p:cNvSpPr/>
          <p:nvPr/>
        </p:nvSpPr>
        <p:spPr>
          <a:xfrm>
            <a:off x="6826746"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76" name="Google Shape;2576;p165"/>
          <p:cNvSpPr/>
          <p:nvPr/>
        </p:nvSpPr>
        <p:spPr>
          <a:xfrm>
            <a:off x="7178542" y="1323805"/>
            <a:ext cx="351900" cy="289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grpSp>
        <p:nvGrpSpPr>
          <p:cNvPr id="2577" name="Google Shape;2577;p165"/>
          <p:cNvGrpSpPr/>
          <p:nvPr/>
        </p:nvGrpSpPr>
        <p:grpSpPr>
          <a:xfrm>
            <a:off x="5057009" y="1991646"/>
            <a:ext cx="3523581" cy="289088"/>
            <a:chOff x="2775118" y="4922077"/>
            <a:chExt cx="4579052" cy="457200"/>
          </a:xfrm>
        </p:grpSpPr>
        <p:sp>
          <p:nvSpPr>
            <p:cNvPr id="2578" name="Google Shape;2578;p165"/>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79" name="Google Shape;2579;p165"/>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80" name="Google Shape;2580;p165"/>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81" name="Google Shape;2581;p165"/>
            <p:cNvSpPr/>
            <p:nvPr/>
          </p:nvSpPr>
          <p:spPr>
            <a:xfrm>
              <a:off x="4160860" y="492207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582" name="Google Shape;2582;p165"/>
            <p:cNvSpPr/>
            <p:nvPr/>
          </p:nvSpPr>
          <p:spPr>
            <a:xfrm>
              <a:off x="59896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83" name="Google Shape;2583;p165"/>
            <p:cNvSpPr/>
            <p:nvPr/>
          </p:nvSpPr>
          <p:spPr>
            <a:xfrm>
              <a:off x="6446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84" name="Google Shape;2584;p165"/>
            <p:cNvSpPr/>
            <p:nvPr/>
          </p:nvSpPr>
          <p:spPr>
            <a:xfrm>
              <a:off x="689697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85" name="Google Shape;2585;p165"/>
            <p:cNvSpPr/>
            <p:nvPr/>
          </p:nvSpPr>
          <p:spPr>
            <a:xfrm>
              <a:off x="4618060" y="4922077"/>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586" name="Google Shape;2586;p165"/>
            <p:cNvSpPr/>
            <p:nvPr/>
          </p:nvSpPr>
          <p:spPr>
            <a:xfrm>
              <a:off x="50752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1200">
                  <a:solidFill>
                    <a:schemeClr val="dk1"/>
                  </a:solidFill>
                  <a:latin typeface="Verdana"/>
                  <a:ea typeface="Verdana"/>
                  <a:cs typeface="Verdana"/>
                  <a:sym typeface="Verdana"/>
                </a:rPr>
                <a:t> H</a:t>
              </a:r>
              <a:endParaRPr sz="800"/>
            </a:p>
          </p:txBody>
        </p:sp>
        <p:sp>
          <p:nvSpPr>
            <p:cNvPr id="2587" name="Google Shape;2587;p165"/>
            <p:cNvSpPr/>
            <p:nvPr/>
          </p:nvSpPr>
          <p:spPr>
            <a:xfrm>
              <a:off x="55324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grpSp>
      <p:grpSp>
        <p:nvGrpSpPr>
          <p:cNvPr id="2588" name="Google Shape;2588;p165"/>
          <p:cNvGrpSpPr/>
          <p:nvPr/>
        </p:nvGrpSpPr>
        <p:grpSpPr>
          <a:xfrm>
            <a:off x="5061086" y="2630229"/>
            <a:ext cx="3523580" cy="289088"/>
            <a:chOff x="2780417" y="5932015"/>
            <a:chExt cx="4579052" cy="457200"/>
          </a:xfrm>
        </p:grpSpPr>
        <p:sp>
          <p:nvSpPr>
            <p:cNvPr id="2589" name="Google Shape;2589;p165"/>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90" name="Google Shape;2590;p165"/>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91" name="Google Shape;2591;p165"/>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592" name="Google Shape;2592;p165"/>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593" name="Google Shape;2593;p165"/>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594" name="Google Shape;2594;p165"/>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595" name="Google Shape;2595;p165"/>
            <p:cNvSpPr/>
            <p:nvPr/>
          </p:nvSpPr>
          <p:spPr>
            <a:xfrm>
              <a:off x="6902269"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H</a:t>
              </a:r>
              <a:endParaRPr sz="800"/>
            </a:p>
          </p:txBody>
        </p:sp>
        <p:sp>
          <p:nvSpPr>
            <p:cNvPr id="2596" name="Google Shape;2596;p165"/>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597" name="Google Shape;2597;p165"/>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sp>
          <p:nvSpPr>
            <p:cNvPr id="2598" name="Google Shape;2598;p165"/>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200">
                  <a:solidFill>
                    <a:schemeClr val="dk1"/>
                  </a:solidFill>
                  <a:latin typeface="Verdana"/>
                  <a:ea typeface="Verdana"/>
                  <a:cs typeface="Verdana"/>
                  <a:sym typeface="Verdana"/>
                </a:rPr>
                <a:t>S</a:t>
              </a:r>
              <a:endParaRPr sz="800"/>
            </a:p>
          </p:txBody>
        </p:sp>
      </p:grpSp>
      <p:sp>
        <p:nvSpPr>
          <p:cNvPr id="2599" name="Google Shape;2599;p165"/>
          <p:cNvSpPr txBox="1"/>
          <p:nvPr/>
        </p:nvSpPr>
        <p:spPr>
          <a:xfrm>
            <a:off x="5193420" y="1625134"/>
            <a:ext cx="4146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i="1">
                <a:solidFill>
                  <a:schemeClr val="dk1"/>
                </a:solidFill>
                <a:latin typeface="Calibri"/>
                <a:ea typeface="Calibri"/>
                <a:cs typeface="Calibri"/>
                <a:sym typeface="Calibri"/>
              </a:rPr>
              <a:t>t</a:t>
            </a:r>
            <a:r>
              <a:rPr lang="nl-NL" sz="1200">
                <a:solidFill>
                  <a:schemeClr val="dk1"/>
                </a:solidFill>
                <a:latin typeface="Calibri"/>
                <a:ea typeface="Calibri"/>
                <a:cs typeface="Calibri"/>
                <a:sym typeface="Calibri"/>
              </a:rPr>
              <a:t> →</a:t>
            </a:r>
            <a:endParaRPr sz="1200" i="1">
              <a:solidFill>
                <a:schemeClr val="dk1"/>
              </a:solidFill>
              <a:latin typeface="Calibri"/>
              <a:ea typeface="Calibri"/>
              <a:cs typeface="Calibri"/>
              <a:sym typeface="Calibri"/>
            </a:endParaRPr>
          </a:p>
        </p:txBody>
      </p:sp>
      <p:sp>
        <p:nvSpPr>
          <p:cNvPr id="2600" name="Google Shape;2600;p165"/>
          <p:cNvSpPr/>
          <p:nvPr/>
        </p:nvSpPr>
        <p:spPr>
          <a:xfrm>
            <a:off x="2336400" y="3320838"/>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a:solidFill>
                  <a:schemeClr val="dk1"/>
                </a:solidFill>
                <a:latin typeface="Verdana"/>
                <a:ea typeface="Verdana"/>
                <a:cs typeface="Verdana"/>
                <a:sym typeface="Verdana"/>
              </a:rPr>
              <a:t>time Sick</a:t>
            </a:r>
            <a:endParaRPr sz="1200"/>
          </a:p>
        </p:txBody>
      </p:sp>
      <p:sp>
        <p:nvSpPr>
          <p:cNvPr id="2601" name="Google Shape;2601;p165"/>
          <p:cNvSpPr/>
          <p:nvPr/>
        </p:nvSpPr>
        <p:spPr>
          <a:xfrm>
            <a:off x="2321399" y="3893388"/>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0</a:t>
            </a:r>
            <a:endParaRPr/>
          </a:p>
        </p:txBody>
      </p:sp>
      <p:sp>
        <p:nvSpPr>
          <p:cNvPr id="2602" name="Google Shape;2602;p165"/>
          <p:cNvSpPr/>
          <p:nvPr/>
        </p:nvSpPr>
        <p:spPr>
          <a:xfrm>
            <a:off x="2321399" y="4949563"/>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2</a:t>
            </a:r>
            <a:endParaRPr/>
          </a:p>
        </p:txBody>
      </p:sp>
      <p:sp>
        <p:nvSpPr>
          <p:cNvPr id="2603" name="Google Shape;2603;p165"/>
          <p:cNvSpPr/>
          <p:nvPr/>
        </p:nvSpPr>
        <p:spPr>
          <a:xfrm>
            <a:off x="2337848" y="5959513"/>
            <a:ext cx="1081800" cy="457200"/>
          </a:xfrm>
          <a:prstGeom prst="rect">
            <a:avLst/>
          </a:prstGeom>
          <a:solidFill>
            <a:schemeClr val="accent1"/>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3</a:t>
            </a:r>
            <a:endParaRPr sz="1800">
              <a:solidFill>
                <a:schemeClr val="dk1"/>
              </a:solidFill>
              <a:latin typeface="Verdana"/>
              <a:ea typeface="Verdana"/>
              <a:cs typeface="Verdana"/>
              <a:sym typeface="Verdana"/>
            </a:endParaRPr>
          </a:p>
        </p:txBody>
      </p:sp>
      <p:sp>
        <p:nvSpPr>
          <p:cNvPr id="2604" name="Google Shape;2604;p165"/>
          <p:cNvSpPr txBox="1"/>
          <p:nvPr/>
        </p:nvSpPr>
        <p:spPr>
          <a:xfrm>
            <a:off x="918325" y="2076575"/>
            <a:ext cx="2856900" cy="8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NL" sz="2500">
                <a:latin typeface="Verdana"/>
                <a:ea typeface="Verdana"/>
                <a:cs typeface="Verdana"/>
                <a:sym typeface="Verdana"/>
              </a:rPr>
              <a:t>t = 5</a:t>
            </a:r>
            <a:endParaRPr sz="2500">
              <a:latin typeface="Verdana"/>
              <a:ea typeface="Verdana"/>
              <a:cs typeface="Verdana"/>
              <a:sym typeface="Verdana"/>
            </a:endParaRPr>
          </a:p>
        </p:txBody>
      </p:sp>
      <p:sp>
        <p:nvSpPr>
          <p:cNvPr id="2605" name="Google Shape;2605;p165"/>
          <p:cNvSpPr/>
          <p:nvPr/>
        </p:nvSpPr>
        <p:spPr>
          <a:xfrm>
            <a:off x="3844850" y="3326000"/>
            <a:ext cx="1066800" cy="3693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a:solidFill>
                  <a:schemeClr val="dk1"/>
                </a:solidFill>
                <a:latin typeface="Verdana"/>
                <a:ea typeface="Verdana"/>
                <a:cs typeface="Verdana"/>
                <a:sym typeface="Verdana"/>
              </a:rPr>
              <a:t>p_SH</a:t>
            </a:r>
            <a:endParaRPr sz="1200"/>
          </a:p>
        </p:txBody>
      </p:sp>
      <p:sp>
        <p:nvSpPr>
          <p:cNvPr id="2606" name="Google Shape;2606;p165"/>
          <p:cNvSpPr/>
          <p:nvPr/>
        </p:nvSpPr>
        <p:spPr>
          <a:xfrm>
            <a:off x="3844850" y="38984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a:t>
            </a:r>
            <a:endParaRPr/>
          </a:p>
        </p:txBody>
      </p:sp>
      <p:sp>
        <p:nvSpPr>
          <p:cNvPr id="2607" name="Google Shape;2607;p165"/>
          <p:cNvSpPr/>
          <p:nvPr/>
        </p:nvSpPr>
        <p:spPr>
          <a:xfrm>
            <a:off x="3844850" y="49568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nl-NL" sz="1800">
                <a:solidFill>
                  <a:schemeClr val="dk1"/>
                </a:solidFill>
                <a:latin typeface="Verdana"/>
                <a:ea typeface="Verdana"/>
                <a:cs typeface="Verdana"/>
                <a:sym typeface="Verdana"/>
              </a:rPr>
              <a:t>0.5</a:t>
            </a:r>
            <a:endParaRPr/>
          </a:p>
        </p:txBody>
      </p:sp>
      <p:sp>
        <p:nvSpPr>
          <p:cNvPr id="2608" name="Google Shape;2608;p165"/>
          <p:cNvSpPr/>
          <p:nvPr/>
        </p:nvSpPr>
        <p:spPr>
          <a:xfrm>
            <a:off x="3844850" y="5964800"/>
            <a:ext cx="1081800" cy="457200"/>
          </a:xfrm>
          <a:prstGeom prst="rect">
            <a:avLst/>
          </a:prstGeom>
          <a:solidFill>
            <a:srgbClr val="64B636"/>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nl-NL" sz="1800">
                <a:solidFill>
                  <a:schemeClr val="dk1"/>
                </a:solidFill>
                <a:latin typeface="Verdana"/>
                <a:ea typeface="Verdana"/>
                <a:cs typeface="Verdana"/>
                <a:sym typeface="Verdana"/>
              </a:rPr>
              <a:t>   0.1</a:t>
            </a:r>
            <a:endParaRPr sz="1800">
              <a:solidFill>
                <a:schemeClr val="dk1"/>
              </a:solidFill>
              <a:latin typeface="Verdana"/>
              <a:ea typeface="Verdana"/>
              <a:cs typeface="Verdana"/>
              <a:sym typeface="Verdana"/>
            </a:endParaRPr>
          </a:p>
        </p:txBody>
      </p:sp>
      <p:sp>
        <p:nvSpPr>
          <p:cNvPr id="2609" name="Google Shape;2609;p165"/>
          <p:cNvSpPr txBox="1"/>
          <p:nvPr/>
        </p:nvSpPr>
        <p:spPr>
          <a:xfrm>
            <a:off x="3909750" y="1331600"/>
            <a:ext cx="548700" cy="2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200">
                <a:solidFill>
                  <a:schemeClr val="dk1"/>
                </a:solidFill>
                <a:latin typeface="Constantia"/>
                <a:ea typeface="Constantia"/>
                <a:cs typeface="Constantia"/>
                <a:sym typeface="Constantia"/>
              </a:rPr>
              <a:t>Zoe:</a:t>
            </a:r>
            <a:endParaRPr sz="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135"/>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What is microsimulation?</a:t>
            </a:r>
            <a:endParaRPr/>
          </a:p>
        </p:txBody>
      </p:sp>
      <p:sp>
        <p:nvSpPr>
          <p:cNvPr id="968" name="Google Shape;968;p135"/>
          <p:cNvSpPr txBox="1">
            <a:spLocks noGrp="1"/>
          </p:cNvSpPr>
          <p:nvPr>
            <p:ph type="body" idx="1"/>
          </p:nvPr>
        </p:nvSpPr>
        <p:spPr>
          <a:xfrm>
            <a:off x="840432" y="1417638"/>
            <a:ext cx="7620000" cy="4983300"/>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2200"/>
              <a:buChar char="•"/>
            </a:pPr>
            <a:r>
              <a:rPr lang="nl-NL"/>
              <a:t>Micro = individual-level model</a:t>
            </a:r>
            <a:endParaRPr/>
          </a:p>
          <a:p>
            <a:pPr marL="342900" lvl="0" indent="-228600" algn="l" rtl="0">
              <a:spcBef>
                <a:spcPts val="1640"/>
              </a:spcBef>
              <a:spcAft>
                <a:spcPts val="0"/>
              </a:spcAft>
              <a:buSzPts val="2200"/>
              <a:buChar char="•"/>
            </a:pPr>
            <a:r>
              <a:rPr lang="nl-NL"/>
              <a:t>Simulation = stochastic implementation of a dynamic process</a:t>
            </a:r>
            <a:endParaRPr/>
          </a:p>
          <a:p>
            <a:pPr marL="640080" lvl="1" indent="-228600" algn="l" rtl="0">
              <a:spcBef>
                <a:spcPts val="1600"/>
              </a:spcBef>
              <a:spcAft>
                <a:spcPts val="0"/>
              </a:spcAft>
              <a:buSzPts val="2000"/>
              <a:buChar char="•"/>
            </a:pPr>
            <a:r>
              <a:rPr lang="nl-NL"/>
              <a:t>Reflects events experienced by an individual</a:t>
            </a:r>
            <a:endParaRPr/>
          </a:p>
          <a:p>
            <a:pPr marL="342900" lvl="0" indent="-88900" algn="l" rtl="0">
              <a:spcBef>
                <a:spcPts val="1640"/>
              </a:spcBef>
              <a:spcAft>
                <a:spcPts val="0"/>
              </a:spcAft>
              <a:buSzPts val="2200"/>
              <a:buNone/>
            </a:pPr>
            <a:endParaRPr/>
          </a:p>
        </p:txBody>
      </p:sp>
      <p:sp>
        <p:nvSpPr>
          <p:cNvPr id="969" name="Google Shape;969;p135"/>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Google Shape;974;p136"/>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Individual state-transition model</a:t>
            </a:r>
            <a:endParaRPr/>
          </a:p>
        </p:txBody>
      </p:sp>
      <p:sp>
        <p:nvSpPr>
          <p:cNvPr id="975" name="Google Shape;975;p136"/>
          <p:cNvSpPr txBox="1">
            <a:spLocks noGrp="1"/>
          </p:cNvSpPr>
          <p:nvPr>
            <p:ph type="body" idx="1"/>
          </p:nvPr>
        </p:nvSpPr>
        <p:spPr>
          <a:xfrm>
            <a:off x="840432" y="1417638"/>
            <a:ext cx="7620000" cy="4983300"/>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2200"/>
              <a:buChar char="•"/>
            </a:pPr>
            <a:r>
              <a:rPr lang="nl-NL"/>
              <a:t>Sometimes called “Markov Monte Carlo” or “First-Order Monte Carlo” or “Individual state transition model”</a:t>
            </a:r>
            <a:endParaRPr/>
          </a:p>
          <a:p>
            <a:pPr marL="342900" lvl="0" indent="-228600" algn="l" rtl="0">
              <a:spcBef>
                <a:spcPts val="1640"/>
              </a:spcBef>
              <a:spcAft>
                <a:spcPts val="0"/>
              </a:spcAft>
              <a:buSzPts val="2200"/>
              <a:buChar char="•"/>
            </a:pPr>
            <a:r>
              <a:rPr lang="nl-NL"/>
              <a:t>Simulates </a:t>
            </a:r>
            <a:r>
              <a:rPr lang="nl-NL" i="1"/>
              <a:t>individual</a:t>
            </a:r>
            <a:r>
              <a:rPr lang="nl-NL"/>
              <a:t> disease progression through a state-transition model</a:t>
            </a:r>
            <a:endParaRPr/>
          </a:p>
          <a:p>
            <a:pPr marL="640080" lvl="1" indent="-228600" algn="l" rtl="0">
              <a:spcBef>
                <a:spcPts val="400"/>
              </a:spcBef>
              <a:spcAft>
                <a:spcPts val="0"/>
              </a:spcAft>
              <a:buSzPts val="2000"/>
              <a:buChar char="•"/>
            </a:pPr>
            <a:r>
              <a:rPr lang="nl-NL"/>
              <a:t>Track individual’s health state over time (can only be in one state at any given time)</a:t>
            </a:r>
            <a:endParaRPr/>
          </a:p>
          <a:p>
            <a:pPr marL="342900" lvl="0" indent="-88900" algn="l" rtl="0">
              <a:spcBef>
                <a:spcPts val="440"/>
              </a:spcBef>
              <a:spcAft>
                <a:spcPts val="0"/>
              </a:spcAft>
              <a:buSzPts val="2200"/>
              <a:buNone/>
            </a:pPr>
            <a:endParaRPr/>
          </a:p>
          <a:p>
            <a:pPr marL="342900" lvl="0" indent="-88900" algn="l" rtl="0">
              <a:spcBef>
                <a:spcPts val="440"/>
              </a:spcBef>
              <a:spcAft>
                <a:spcPts val="0"/>
              </a:spcAft>
              <a:buSzPts val="2200"/>
              <a:buNone/>
            </a:pPr>
            <a:endParaRPr/>
          </a:p>
          <a:p>
            <a:pPr marL="342900" lvl="0" indent="-88900" algn="l" rtl="0">
              <a:spcBef>
                <a:spcPts val="440"/>
              </a:spcBef>
              <a:spcAft>
                <a:spcPts val="0"/>
              </a:spcAft>
              <a:buSzPts val="2200"/>
              <a:buNone/>
            </a:pPr>
            <a:endParaRPr/>
          </a:p>
        </p:txBody>
      </p:sp>
      <p:sp>
        <p:nvSpPr>
          <p:cNvPr id="976" name="Google Shape;976;p136"/>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5</a:t>
            </a:fld>
            <a:endParaRPr/>
          </a:p>
        </p:txBody>
      </p:sp>
      <p:sp>
        <p:nvSpPr>
          <p:cNvPr id="977" name="Google Shape;977;p136"/>
          <p:cNvSpPr/>
          <p:nvPr/>
        </p:nvSpPr>
        <p:spPr>
          <a:xfrm>
            <a:off x="2264780" y="4674910"/>
            <a:ext cx="1200600" cy="840600"/>
          </a:xfrm>
          <a:prstGeom prst="ellipse">
            <a:avLst/>
          </a:prstGeom>
          <a:solidFill>
            <a:srgbClr val="B7DBFF"/>
          </a:solidFill>
          <a:ln w="25400" cap="flat" cmpd="sng">
            <a:solidFill>
              <a:srgbClr val="0038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Healthy</a:t>
            </a:r>
            <a:endParaRPr/>
          </a:p>
        </p:txBody>
      </p:sp>
      <p:sp>
        <p:nvSpPr>
          <p:cNvPr id="978" name="Google Shape;978;p136"/>
          <p:cNvSpPr/>
          <p:nvPr/>
        </p:nvSpPr>
        <p:spPr>
          <a:xfrm>
            <a:off x="4042780" y="4674910"/>
            <a:ext cx="1200600" cy="840600"/>
          </a:xfrm>
          <a:prstGeom prst="ellipse">
            <a:avLst/>
          </a:prstGeom>
          <a:solidFill>
            <a:srgbClr val="B7DBFF"/>
          </a:solidFill>
          <a:ln w="25400" cap="flat" cmpd="sng">
            <a:solidFill>
              <a:srgbClr val="0038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Sick</a:t>
            </a:r>
            <a:endParaRPr/>
          </a:p>
        </p:txBody>
      </p:sp>
      <p:sp>
        <p:nvSpPr>
          <p:cNvPr id="979" name="Google Shape;979;p136"/>
          <p:cNvSpPr/>
          <p:nvPr/>
        </p:nvSpPr>
        <p:spPr>
          <a:xfrm>
            <a:off x="5945470" y="4670292"/>
            <a:ext cx="1200600" cy="840600"/>
          </a:xfrm>
          <a:prstGeom prst="ellipse">
            <a:avLst/>
          </a:prstGeom>
          <a:solidFill>
            <a:srgbClr val="B7DBFF"/>
          </a:solidFill>
          <a:ln w="25400" cap="flat" cmpd="sng">
            <a:solidFill>
              <a:srgbClr val="00386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600" b="1">
                <a:solidFill>
                  <a:srgbClr val="3F3F3F"/>
                </a:solidFill>
                <a:latin typeface="Calibri"/>
                <a:ea typeface="Calibri"/>
                <a:cs typeface="Calibri"/>
                <a:sym typeface="Calibri"/>
              </a:rPr>
              <a:t>Dead</a:t>
            </a:r>
            <a:endParaRPr/>
          </a:p>
        </p:txBody>
      </p:sp>
      <p:cxnSp>
        <p:nvCxnSpPr>
          <p:cNvPr id="980" name="Google Shape;980;p136"/>
          <p:cNvCxnSpPr>
            <a:stCxn id="977" idx="0"/>
            <a:endCxn id="978" idx="0"/>
          </p:cNvCxnSpPr>
          <p:nvPr/>
        </p:nvCxnSpPr>
        <p:spPr>
          <a:xfrm rot="-5400000" flipH="1">
            <a:off x="3753830" y="3786160"/>
            <a:ext cx="600" cy="1778100"/>
          </a:xfrm>
          <a:prstGeom prst="curvedConnector3">
            <a:avLst>
              <a:gd name="adj1" fmla="val -52435675"/>
            </a:avLst>
          </a:prstGeom>
          <a:noFill/>
          <a:ln w="25400" cap="flat" cmpd="sng">
            <a:solidFill>
              <a:srgbClr val="3F3F3F"/>
            </a:solidFill>
            <a:prstDash val="solid"/>
            <a:round/>
            <a:headEnd type="none" w="sm" len="sm"/>
            <a:tailEnd type="triangle" w="lg" len="lg"/>
          </a:ln>
        </p:spPr>
      </p:cxnSp>
      <p:cxnSp>
        <p:nvCxnSpPr>
          <p:cNvPr id="981" name="Google Shape;981;p136"/>
          <p:cNvCxnSpPr>
            <a:stCxn id="978" idx="0"/>
            <a:endCxn id="979" idx="0"/>
          </p:cNvCxnSpPr>
          <p:nvPr/>
        </p:nvCxnSpPr>
        <p:spPr>
          <a:xfrm rot="-5400000">
            <a:off x="5592130" y="3721360"/>
            <a:ext cx="4500" cy="1902600"/>
          </a:xfrm>
          <a:prstGeom prst="curvedConnector3">
            <a:avLst>
              <a:gd name="adj1" fmla="val 8056155"/>
            </a:avLst>
          </a:prstGeom>
          <a:noFill/>
          <a:ln w="25400" cap="flat" cmpd="sng">
            <a:solidFill>
              <a:srgbClr val="3F3F3F"/>
            </a:solidFill>
            <a:prstDash val="solid"/>
            <a:round/>
            <a:headEnd type="none" w="sm" len="sm"/>
            <a:tailEnd type="triangle" w="lg" len="lg"/>
          </a:ln>
        </p:spPr>
      </p:cxnSp>
      <p:cxnSp>
        <p:nvCxnSpPr>
          <p:cNvPr id="982" name="Google Shape;982;p136"/>
          <p:cNvCxnSpPr>
            <a:stCxn id="977" idx="4"/>
            <a:endCxn id="979" idx="4"/>
          </p:cNvCxnSpPr>
          <p:nvPr/>
        </p:nvCxnSpPr>
        <p:spPr>
          <a:xfrm rot="-5400000">
            <a:off x="4703180" y="3672910"/>
            <a:ext cx="4500" cy="3680700"/>
          </a:xfrm>
          <a:prstGeom prst="curvedConnector3">
            <a:avLst>
              <a:gd name="adj1" fmla="val -7543023"/>
            </a:avLst>
          </a:prstGeom>
          <a:noFill/>
          <a:ln w="25400" cap="flat" cmpd="sng">
            <a:solidFill>
              <a:srgbClr val="3F3F3F"/>
            </a:solidFill>
            <a:prstDash val="solid"/>
            <a:round/>
            <a:headEnd type="none" w="sm" len="sm"/>
            <a:tailEnd type="triangle" w="lg" len="lg"/>
          </a:ln>
        </p:spPr>
      </p:cxnSp>
      <p:cxnSp>
        <p:nvCxnSpPr>
          <p:cNvPr id="983" name="Google Shape;983;p136"/>
          <p:cNvCxnSpPr>
            <a:stCxn id="977" idx="2"/>
            <a:endCxn id="977" idx="1"/>
          </p:cNvCxnSpPr>
          <p:nvPr/>
        </p:nvCxnSpPr>
        <p:spPr>
          <a:xfrm rot="10800000" flipH="1">
            <a:off x="2264780" y="4797910"/>
            <a:ext cx="175800" cy="297300"/>
          </a:xfrm>
          <a:prstGeom prst="curvedConnector4">
            <a:avLst>
              <a:gd name="adj1" fmla="val -130034"/>
              <a:gd name="adj2" fmla="val 218249"/>
            </a:avLst>
          </a:prstGeom>
          <a:noFill/>
          <a:ln w="25400" cap="flat" cmpd="sng">
            <a:solidFill>
              <a:srgbClr val="3F3F3F"/>
            </a:solidFill>
            <a:prstDash val="solid"/>
            <a:round/>
            <a:headEnd type="none" w="sm" len="sm"/>
            <a:tailEnd type="triangle" w="lg" len="lg"/>
          </a:ln>
        </p:spPr>
      </p:cxnSp>
      <p:cxnSp>
        <p:nvCxnSpPr>
          <p:cNvPr id="984" name="Google Shape;984;p136"/>
          <p:cNvCxnSpPr>
            <a:stCxn id="978" idx="2"/>
            <a:endCxn id="978" idx="1"/>
          </p:cNvCxnSpPr>
          <p:nvPr/>
        </p:nvCxnSpPr>
        <p:spPr>
          <a:xfrm rot="10800000" flipH="1">
            <a:off x="4042780" y="4797910"/>
            <a:ext cx="175800" cy="297300"/>
          </a:xfrm>
          <a:prstGeom prst="curvedConnector4">
            <a:avLst>
              <a:gd name="adj1" fmla="val -130034"/>
              <a:gd name="adj2" fmla="val 218249"/>
            </a:avLst>
          </a:prstGeom>
          <a:noFill/>
          <a:ln w="25400" cap="flat" cmpd="sng">
            <a:solidFill>
              <a:srgbClr val="3F3F3F"/>
            </a:solidFill>
            <a:prstDash val="solid"/>
            <a:round/>
            <a:headEnd type="none" w="sm" len="sm"/>
            <a:tailEnd type="triangle" w="lg" len="lg"/>
          </a:ln>
        </p:spPr>
      </p:cxnSp>
      <p:cxnSp>
        <p:nvCxnSpPr>
          <p:cNvPr id="985" name="Google Shape;985;p136"/>
          <p:cNvCxnSpPr>
            <a:stCxn id="979" idx="2"/>
            <a:endCxn id="979" idx="1"/>
          </p:cNvCxnSpPr>
          <p:nvPr/>
        </p:nvCxnSpPr>
        <p:spPr>
          <a:xfrm rot="10800000" flipH="1">
            <a:off x="5945470" y="4793292"/>
            <a:ext cx="175800" cy="297300"/>
          </a:xfrm>
          <a:prstGeom prst="curvedConnector4">
            <a:avLst>
              <a:gd name="adj1" fmla="val -130034"/>
              <a:gd name="adj2" fmla="val 218249"/>
            </a:avLst>
          </a:prstGeom>
          <a:noFill/>
          <a:ln w="25400" cap="flat" cmpd="sng">
            <a:solidFill>
              <a:srgbClr val="3F3F3F"/>
            </a:solidFill>
            <a:prstDash val="solid"/>
            <a:round/>
            <a:headEnd type="none" w="sm" len="sm"/>
            <a:tailEnd type="triangle" w="lg" len="lg"/>
          </a:ln>
        </p:spPr>
      </p:cxnSp>
      <p:sp>
        <p:nvSpPr>
          <p:cNvPr id="986" name="Google Shape;986;p136"/>
          <p:cNvSpPr txBox="1"/>
          <p:nvPr/>
        </p:nvSpPr>
        <p:spPr>
          <a:xfrm>
            <a:off x="1462645" y="45995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a:p>
        </p:txBody>
      </p:sp>
      <p:sp>
        <p:nvSpPr>
          <p:cNvPr id="987" name="Google Shape;987;p136"/>
          <p:cNvSpPr txBox="1"/>
          <p:nvPr/>
        </p:nvSpPr>
        <p:spPr>
          <a:xfrm>
            <a:off x="2946691" y="404013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a:p>
        </p:txBody>
      </p:sp>
      <p:sp>
        <p:nvSpPr>
          <p:cNvPr id="988" name="Google Shape;988;p136"/>
          <p:cNvSpPr txBox="1"/>
          <p:nvPr/>
        </p:nvSpPr>
        <p:spPr>
          <a:xfrm>
            <a:off x="4310685" y="548906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a:p>
        </p:txBody>
      </p:sp>
      <p:sp>
        <p:nvSpPr>
          <p:cNvPr id="989" name="Google Shape;989;p136"/>
          <p:cNvSpPr txBox="1"/>
          <p:nvPr/>
        </p:nvSpPr>
        <p:spPr>
          <a:xfrm>
            <a:off x="4705489" y="403531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a:p>
        </p:txBody>
      </p:sp>
      <p:sp>
        <p:nvSpPr>
          <p:cNvPr id="990" name="Google Shape;990;p136"/>
          <p:cNvSpPr txBox="1"/>
          <p:nvPr/>
        </p:nvSpPr>
        <p:spPr>
          <a:xfrm>
            <a:off x="3277958" y="4540752"/>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a:p>
        </p:txBody>
      </p:sp>
      <p:sp>
        <p:nvSpPr>
          <p:cNvPr id="991" name="Google Shape;991;p136"/>
          <p:cNvSpPr txBox="1"/>
          <p:nvPr/>
        </p:nvSpPr>
        <p:spPr>
          <a:xfrm>
            <a:off x="5258602" y="454075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a:p>
        </p:txBody>
      </p:sp>
      <p:grpSp>
        <p:nvGrpSpPr>
          <p:cNvPr id="992" name="Google Shape;992;p136"/>
          <p:cNvGrpSpPr/>
          <p:nvPr/>
        </p:nvGrpSpPr>
        <p:grpSpPr>
          <a:xfrm>
            <a:off x="2991609" y="4668560"/>
            <a:ext cx="300518" cy="817563"/>
            <a:chOff x="4314" y="3281"/>
            <a:chExt cx="355" cy="966"/>
          </a:xfrm>
        </p:grpSpPr>
        <p:sp>
          <p:nvSpPr>
            <p:cNvPr id="993" name="Google Shape;993;p136"/>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4" name="Google Shape;994;p136"/>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5" name="Google Shape;995;p136"/>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6" name="Google Shape;996;p136"/>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7" name="Google Shape;997;p136"/>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8" name="Google Shape;998;p136"/>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999" name="Google Shape;999;p136"/>
          <p:cNvSpPr txBox="1"/>
          <p:nvPr/>
        </p:nvSpPr>
        <p:spPr>
          <a:xfrm>
            <a:off x="1088526" y="5714640"/>
            <a:ext cx="1067700" cy="492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t </a:t>
            </a:r>
            <a:r>
              <a:rPr lang="nl-NL" sz="2600">
                <a:solidFill>
                  <a:schemeClr val="dk1"/>
                </a:solidFill>
                <a:latin typeface="Calibri"/>
                <a:ea typeface="Calibri"/>
                <a:cs typeface="Calibri"/>
                <a:sym typeface="Calibri"/>
              </a:rPr>
              <a:t>= 0:</a:t>
            </a:r>
            <a:endParaRPr sz="2600" i="1">
              <a:solidFill>
                <a:schemeClr val="dk1"/>
              </a:solidFill>
              <a:latin typeface="Calibri"/>
              <a:ea typeface="Calibri"/>
              <a:cs typeface="Calibri"/>
              <a:sym typeface="Calibri"/>
            </a:endParaRPr>
          </a:p>
        </p:txBody>
      </p:sp>
      <p:sp>
        <p:nvSpPr>
          <p:cNvPr id="1000" name="Google Shape;1000;p136"/>
          <p:cNvSpPr txBox="1"/>
          <p:nvPr/>
        </p:nvSpPr>
        <p:spPr>
          <a:xfrm>
            <a:off x="1088526" y="5714640"/>
            <a:ext cx="1067700" cy="492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t </a:t>
            </a:r>
            <a:r>
              <a:rPr lang="nl-NL" sz="2600">
                <a:solidFill>
                  <a:schemeClr val="dk1"/>
                </a:solidFill>
                <a:latin typeface="Calibri"/>
                <a:ea typeface="Calibri"/>
                <a:cs typeface="Calibri"/>
                <a:sym typeface="Calibri"/>
              </a:rPr>
              <a:t>= 1:</a:t>
            </a:r>
            <a:endParaRPr sz="2600" i="1">
              <a:solidFill>
                <a:schemeClr val="dk1"/>
              </a:solidFill>
              <a:latin typeface="Calibri"/>
              <a:ea typeface="Calibri"/>
              <a:cs typeface="Calibri"/>
              <a:sym typeface="Calibri"/>
            </a:endParaRPr>
          </a:p>
        </p:txBody>
      </p:sp>
      <p:sp>
        <p:nvSpPr>
          <p:cNvPr id="1001" name="Google Shape;1001;p136"/>
          <p:cNvSpPr txBox="1"/>
          <p:nvPr/>
        </p:nvSpPr>
        <p:spPr>
          <a:xfrm>
            <a:off x="1088526" y="5714640"/>
            <a:ext cx="1067700" cy="492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t </a:t>
            </a:r>
            <a:r>
              <a:rPr lang="nl-NL" sz="2600">
                <a:solidFill>
                  <a:schemeClr val="dk1"/>
                </a:solidFill>
                <a:latin typeface="Calibri"/>
                <a:ea typeface="Calibri"/>
                <a:cs typeface="Calibri"/>
                <a:sym typeface="Calibri"/>
              </a:rPr>
              <a:t>= 2:</a:t>
            </a:r>
            <a:endParaRPr sz="2600" i="1">
              <a:solidFill>
                <a:schemeClr val="dk1"/>
              </a:solidFill>
              <a:latin typeface="Calibri"/>
              <a:ea typeface="Calibri"/>
              <a:cs typeface="Calibri"/>
              <a:sym typeface="Calibri"/>
            </a:endParaRPr>
          </a:p>
        </p:txBody>
      </p:sp>
      <p:sp>
        <p:nvSpPr>
          <p:cNvPr id="1002" name="Google Shape;1002;p136"/>
          <p:cNvSpPr txBox="1"/>
          <p:nvPr/>
        </p:nvSpPr>
        <p:spPr>
          <a:xfrm>
            <a:off x="1088526" y="5714640"/>
            <a:ext cx="1067700" cy="492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t </a:t>
            </a:r>
            <a:r>
              <a:rPr lang="nl-NL" sz="2600">
                <a:solidFill>
                  <a:schemeClr val="dk1"/>
                </a:solidFill>
                <a:latin typeface="Calibri"/>
                <a:ea typeface="Calibri"/>
                <a:cs typeface="Calibri"/>
                <a:sym typeface="Calibri"/>
              </a:rPr>
              <a:t>= 3:</a:t>
            </a:r>
            <a:endParaRPr sz="2600" i="1">
              <a:solidFill>
                <a:schemeClr val="dk1"/>
              </a:solidFill>
              <a:latin typeface="Calibri"/>
              <a:ea typeface="Calibri"/>
              <a:cs typeface="Calibri"/>
              <a:sym typeface="Calibri"/>
            </a:endParaRPr>
          </a:p>
        </p:txBody>
      </p:sp>
      <p:sp>
        <p:nvSpPr>
          <p:cNvPr id="1003" name="Google Shape;1003;p136"/>
          <p:cNvSpPr txBox="1"/>
          <p:nvPr/>
        </p:nvSpPr>
        <p:spPr>
          <a:xfrm>
            <a:off x="1088526" y="5714640"/>
            <a:ext cx="1067700" cy="492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t </a:t>
            </a:r>
            <a:r>
              <a:rPr lang="nl-NL" sz="2600">
                <a:solidFill>
                  <a:schemeClr val="dk1"/>
                </a:solidFill>
                <a:latin typeface="Calibri"/>
                <a:ea typeface="Calibri"/>
                <a:cs typeface="Calibri"/>
                <a:sym typeface="Calibri"/>
              </a:rPr>
              <a:t>= 4:</a:t>
            </a:r>
            <a:endParaRPr sz="2600" i="1">
              <a:solidFill>
                <a:schemeClr val="dk1"/>
              </a:solidFill>
              <a:latin typeface="Calibri"/>
              <a:ea typeface="Calibri"/>
              <a:cs typeface="Calibri"/>
              <a:sym typeface="Calibri"/>
            </a:endParaRPr>
          </a:p>
        </p:txBody>
      </p:sp>
      <p:sp>
        <p:nvSpPr>
          <p:cNvPr id="1004" name="Google Shape;1004;p136"/>
          <p:cNvSpPr txBox="1"/>
          <p:nvPr/>
        </p:nvSpPr>
        <p:spPr>
          <a:xfrm>
            <a:off x="1088526" y="5714640"/>
            <a:ext cx="1067700" cy="492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i="1">
                <a:solidFill>
                  <a:schemeClr val="dk1"/>
                </a:solidFill>
                <a:latin typeface="Calibri"/>
                <a:ea typeface="Calibri"/>
                <a:cs typeface="Calibri"/>
                <a:sym typeface="Calibri"/>
              </a:rPr>
              <a:t>t </a:t>
            </a:r>
            <a:r>
              <a:rPr lang="nl-NL" sz="2600">
                <a:solidFill>
                  <a:schemeClr val="dk1"/>
                </a:solidFill>
                <a:latin typeface="Calibri"/>
                <a:ea typeface="Calibri"/>
                <a:cs typeface="Calibri"/>
                <a:sym typeface="Calibri"/>
              </a:rPr>
              <a:t>= 5:</a:t>
            </a:r>
            <a:endParaRPr sz="2600" i="1">
              <a:solidFill>
                <a:schemeClr val="dk1"/>
              </a:solidFill>
              <a:latin typeface="Calibri"/>
              <a:ea typeface="Calibri"/>
              <a:cs typeface="Calibri"/>
              <a:sym typeface="Calibri"/>
            </a:endParaRPr>
          </a:p>
        </p:txBody>
      </p:sp>
      <p:grpSp>
        <p:nvGrpSpPr>
          <p:cNvPr id="1005" name="Google Shape;1005;p136"/>
          <p:cNvGrpSpPr/>
          <p:nvPr/>
        </p:nvGrpSpPr>
        <p:grpSpPr>
          <a:xfrm>
            <a:off x="4822993" y="4664932"/>
            <a:ext cx="300518" cy="817563"/>
            <a:chOff x="4314" y="3281"/>
            <a:chExt cx="355" cy="966"/>
          </a:xfrm>
        </p:grpSpPr>
        <p:sp>
          <p:nvSpPr>
            <p:cNvPr id="1006" name="Google Shape;1006;p136"/>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7" name="Google Shape;1007;p136"/>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8" name="Google Shape;1008;p136"/>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9" name="Google Shape;1009;p136"/>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0" name="Google Shape;1010;p136"/>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1" name="Google Shape;1011;p136"/>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1012" name="Google Shape;1012;p136" descr="C:\Users\eenns\AppData\Local\Microsoft\Windows\Temporary Internet Files\Content.IE5\5TELS3RD\MC900078739[2].wmf"/>
          <p:cNvPicPr preferRelativeResize="0"/>
          <p:nvPr/>
        </p:nvPicPr>
        <p:blipFill rotWithShape="1">
          <a:blip r:embed="rId3">
            <a:alphaModFix/>
          </a:blip>
          <a:srcRect/>
          <a:stretch/>
        </p:blipFill>
        <p:spPr>
          <a:xfrm>
            <a:off x="6821721" y="4784220"/>
            <a:ext cx="335339" cy="70166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7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7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8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8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8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8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8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8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8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8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8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8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9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9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9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0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0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05"/>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1"/>
                                          </p:stCondLst>
                                        </p:cTn>
                                        <p:tgtEl>
                                          <p:spTgt spid="992"/>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0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0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0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1"/>
                                          </p:stCondLst>
                                        </p:cTn>
                                        <p:tgtEl>
                                          <p:spTgt spid="1005"/>
                                        </p:tgtEl>
                                        <p:attrNameLst>
                                          <p:attrName>style.visibility</p:attrName>
                                        </p:attrNameLst>
                                      </p:cBhvr>
                                      <p:to>
                                        <p:strVal val="hidden"/>
                                      </p:to>
                                    </p:set>
                                  </p:childTnLst>
                                </p:cTn>
                              </p:par>
                              <p:par>
                                <p:cTn id="71" presetID="1" presetClass="entr" presetSubtype="0" fill="hold" nodeType="withEffect">
                                  <p:stCondLst>
                                    <p:cond delay="0"/>
                                  </p:stCondLst>
                                  <p:childTnLst>
                                    <p:set>
                                      <p:cBhvr>
                                        <p:cTn id="72" dur="1" fill="hold">
                                          <p:stCondLst>
                                            <p:cond delay="0"/>
                                          </p:stCondLst>
                                        </p:cTn>
                                        <p:tgtEl>
                                          <p:spTgt spid="10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6"/>
        <p:cNvGrpSpPr/>
        <p:nvPr/>
      </p:nvGrpSpPr>
      <p:grpSpPr>
        <a:xfrm>
          <a:off x="0" y="0"/>
          <a:ext cx="0" cy="0"/>
          <a:chOff x="0" y="0"/>
          <a:chExt cx="0" cy="0"/>
        </a:xfrm>
      </p:grpSpPr>
      <p:sp>
        <p:nvSpPr>
          <p:cNvPr id="1017" name="Google Shape;1017;p137"/>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General Microsimulation</a:t>
            </a:r>
            <a:endParaRPr/>
          </a:p>
        </p:txBody>
      </p:sp>
      <p:sp>
        <p:nvSpPr>
          <p:cNvPr id="1018" name="Google Shape;1018;p137"/>
          <p:cNvSpPr txBox="1">
            <a:spLocks noGrp="1"/>
          </p:cNvSpPr>
          <p:nvPr>
            <p:ph type="body" idx="1"/>
          </p:nvPr>
        </p:nvSpPr>
        <p:spPr>
          <a:xfrm>
            <a:off x="840432" y="1417638"/>
            <a:ext cx="7620000" cy="4983300"/>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2200"/>
              <a:buChar char="•"/>
            </a:pPr>
            <a:r>
              <a:rPr lang="nl-NL"/>
              <a:t>Need not explicitly follow a state-transition model structure</a:t>
            </a:r>
            <a:endParaRPr/>
          </a:p>
          <a:p>
            <a:pPr marL="342900" lvl="0" indent="-228600" algn="l" rtl="0">
              <a:spcBef>
                <a:spcPts val="1640"/>
              </a:spcBef>
              <a:spcAft>
                <a:spcPts val="0"/>
              </a:spcAft>
              <a:buSzPts val="2200"/>
              <a:buChar char="•"/>
            </a:pPr>
            <a:r>
              <a:rPr lang="nl-NL"/>
              <a:t>Track current state of individual as well as relevant history/characteristics</a:t>
            </a:r>
            <a:endParaRPr/>
          </a:p>
          <a:p>
            <a:pPr marL="640080" lvl="1" indent="-228600" algn="l" rtl="0">
              <a:spcBef>
                <a:spcPts val="400"/>
              </a:spcBef>
              <a:spcAft>
                <a:spcPts val="0"/>
              </a:spcAft>
              <a:buSzPts val="2000"/>
              <a:buChar char="•"/>
            </a:pPr>
            <a:r>
              <a:rPr lang="nl-NL"/>
              <a:t>Need not be discrete categories; continuous measures possible</a:t>
            </a:r>
            <a:endParaRPr/>
          </a:p>
          <a:p>
            <a:pPr marL="342900" lvl="0" indent="-228600" algn="l" rtl="0">
              <a:spcBef>
                <a:spcPts val="1640"/>
              </a:spcBef>
              <a:spcAft>
                <a:spcPts val="0"/>
              </a:spcAft>
              <a:buSzPts val="2200"/>
              <a:buChar char="•"/>
            </a:pPr>
            <a:r>
              <a:rPr lang="nl-NL"/>
              <a:t>Probabilities of simulated events can depend on</a:t>
            </a:r>
            <a:endParaRPr/>
          </a:p>
          <a:p>
            <a:pPr marL="640080" lvl="1" indent="-228600" algn="l" rtl="0">
              <a:spcBef>
                <a:spcPts val="400"/>
              </a:spcBef>
              <a:spcAft>
                <a:spcPts val="0"/>
              </a:spcAft>
              <a:buSzPts val="2000"/>
              <a:buChar char="•"/>
            </a:pPr>
            <a:r>
              <a:rPr lang="nl-NL"/>
              <a:t>Individual characteristics (age, gender, etc.)</a:t>
            </a:r>
            <a:endParaRPr/>
          </a:p>
          <a:p>
            <a:pPr marL="640080" lvl="1" indent="-228600" algn="l" rtl="0">
              <a:spcBef>
                <a:spcPts val="400"/>
              </a:spcBef>
              <a:spcAft>
                <a:spcPts val="0"/>
              </a:spcAft>
              <a:buSzPts val="2000"/>
              <a:buChar char="•"/>
            </a:pPr>
            <a:r>
              <a:rPr lang="nl-NL"/>
              <a:t>Full clinical history, time since clinical events</a:t>
            </a:r>
            <a:endParaRPr/>
          </a:p>
          <a:p>
            <a:pPr marL="342900" lvl="0" indent="-88900" algn="l" rtl="0">
              <a:spcBef>
                <a:spcPts val="1640"/>
              </a:spcBef>
              <a:spcAft>
                <a:spcPts val="0"/>
              </a:spcAft>
              <a:buSzPts val="2200"/>
              <a:buNone/>
            </a:pPr>
            <a:endParaRPr/>
          </a:p>
        </p:txBody>
      </p:sp>
      <p:sp>
        <p:nvSpPr>
          <p:cNvPr id="1019" name="Google Shape;1019;p137"/>
          <p:cNvSpPr>
            <a:spLocks noGrp="1"/>
          </p:cNvSpPr>
          <p:nvPr>
            <p:ph type="sldNum" idx="12"/>
          </p:nvPr>
        </p:nvSpPr>
        <p:spPr>
          <a:xfrm>
            <a:off x="8559864" y="6453336"/>
            <a:ext cx="548700" cy="396300"/>
          </a:xfrm>
          <a:prstGeom prst="bracketPair">
            <a:avLst/>
          </a:prstGeom>
        </p:spPr>
        <p:txBody>
          <a:bodyPr spcFirstLastPara="1" wrap="square" lIns="0" tIns="0" rIns="0" bIns="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nl-NL"/>
              <a:t>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1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1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1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1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1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138"/>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sz="4000"/>
              <a:t>Pros/Cons of Microsimulation</a:t>
            </a:r>
            <a:endParaRPr/>
          </a:p>
        </p:txBody>
      </p:sp>
      <p:sp>
        <p:nvSpPr>
          <p:cNvPr id="1025" name="Google Shape;1025;p138"/>
          <p:cNvSpPr txBox="1">
            <a:spLocks noGrp="1"/>
          </p:cNvSpPr>
          <p:nvPr>
            <p:ph type="body" idx="1"/>
          </p:nvPr>
        </p:nvSpPr>
        <p:spPr>
          <a:xfrm>
            <a:off x="840432" y="1535113"/>
            <a:ext cx="3657600" cy="6399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2600"/>
              <a:buNone/>
            </a:pPr>
            <a:r>
              <a:rPr lang="nl-NL" sz="2600"/>
              <a:t>Advantages</a:t>
            </a:r>
            <a:endParaRPr/>
          </a:p>
        </p:txBody>
      </p:sp>
      <p:sp>
        <p:nvSpPr>
          <p:cNvPr id="1026" name="Google Shape;1026;p138"/>
          <p:cNvSpPr txBox="1">
            <a:spLocks noGrp="1"/>
          </p:cNvSpPr>
          <p:nvPr>
            <p:ph type="body" idx="2"/>
          </p:nvPr>
        </p:nvSpPr>
        <p:spPr>
          <a:xfrm>
            <a:off x="840432" y="2174875"/>
            <a:ext cx="3657600" cy="3951300"/>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2400"/>
              <a:buChar char="•"/>
            </a:pPr>
            <a:r>
              <a:rPr lang="nl-NL"/>
              <a:t>Flexible model structure</a:t>
            </a:r>
            <a:endParaRPr/>
          </a:p>
          <a:p>
            <a:pPr marL="342900" lvl="0" indent="-228600" algn="l" rtl="0">
              <a:spcBef>
                <a:spcPts val="1680"/>
              </a:spcBef>
              <a:spcAft>
                <a:spcPts val="0"/>
              </a:spcAft>
              <a:buSzPts val="2400"/>
              <a:buChar char="•"/>
            </a:pPr>
            <a:r>
              <a:rPr lang="nl-NL"/>
              <a:t>Easy to include:</a:t>
            </a:r>
            <a:endParaRPr/>
          </a:p>
          <a:p>
            <a:pPr marL="640080" lvl="1" indent="-228600" algn="l" rtl="0">
              <a:spcBef>
                <a:spcPts val="400"/>
              </a:spcBef>
              <a:spcAft>
                <a:spcPts val="0"/>
              </a:spcAft>
              <a:buSzPts val="2000"/>
              <a:buChar char="•"/>
            </a:pPr>
            <a:r>
              <a:rPr lang="nl-NL"/>
              <a:t>Individual heterogeneity</a:t>
            </a:r>
            <a:endParaRPr/>
          </a:p>
          <a:p>
            <a:pPr marL="640080" lvl="1" indent="-228600" algn="l" rtl="0">
              <a:spcBef>
                <a:spcPts val="400"/>
              </a:spcBef>
              <a:spcAft>
                <a:spcPts val="0"/>
              </a:spcAft>
              <a:buSzPts val="2000"/>
              <a:buChar char="•"/>
            </a:pPr>
            <a:r>
              <a:rPr lang="nl-NL"/>
              <a:t>Complex history-dependencies</a:t>
            </a:r>
            <a:endParaRPr/>
          </a:p>
          <a:p>
            <a:pPr marL="640080" lvl="1" indent="-228600" algn="l" rtl="0">
              <a:spcBef>
                <a:spcPts val="400"/>
              </a:spcBef>
              <a:spcAft>
                <a:spcPts val="0"/>
              </a:spcAft>
              <a:buSzPts val="2000"/>
              <a:buChar char="•"/>
            </a:pPr>
            <a:r>
              <a:rPr lang="nl-NL"/>
              <a:t>Continuous health measures</a:t>
            </a:r>
            <a:endParaRPr/>
          </a:p>
          <a:p>
            <a:pPr marL="640080" lvl="1" indent="-228600" algn="l" rtl="0">
              <a:spcBef>
                <a:spcPts val="400"/>
              </a:spcBef>
              <a:spcAft>
                <a:spcPts val="0"/>
              </a:spcAft>
              <a:buSzPts val="2000"/>
              <a:buChar char="•"/>
            </a:pPr>
            <a:r>
              <a:rPr lang="nl-NL"/>
              <a:t>Relation among individuals (network)</a:t>
            </a:r>
            <a:endParaRPr/>
          </a:p>
          <a:p>
            <a:pPr marL="342900" lvl="0" indent="-76200" algn="l" rtl="0">
              <a:spcBef>
                <a:spcPts val="480"/>
              </a:spcBef>
              <a:spcAft>
                <a:spcPts val="0"/>
              </a:spcAft>
              <a:buSzPts val="2400"/>
              <a:buNone/>
            </a:pPr>
            <a:endParaRPr/>
          </a:p>
          <a:p>
            <a:pPr marL="342900" lvl="0" indent="-76200" algn="l" rtl="0">
              <a:spcBef>
                <a:spcPts val="480"/>
              </a:spcBef>
              <a:spcAft>
                <a:spcPts val="0"/>
              </a:spcAft>
              <a:buSzPts val="2400"/>
              <a:buNone/>
            </a:pPr>
            <a:endParaRPr/>
          </a:p>
          <a:p>
            <a:pPr marL="342900" lvl="0" indent="-76200" algn="l" rtl="0">
              <a:spcBef>
                <a:spcPts val="480"/>
              </a:spcBef>
              <a:spcAft>
                <a:spcPts val="0"/>
              </a:spcAft>
              <a:buSzPts val="2400"/>
              <a:buNone/>
            </a:pPr>
            <a:endParaRPr/>
          </a:p>
        </p:txBody>
      </p:sp>
      <p:sp>
        <p:nvSpPr>
          <p:cNvPr id="1027" name="Google Shape;1027;p138"/>
          <p:cNvSpPr txBox="1">
            <a:spLocks noGrp="1"/>
          </p:cNvSpPr>
          <p:nvPr>
            <p:ph type="body" idx="3"/>
          </p:nvPr>
        </p:nvSpPr>
        <p:spPr>
          <a:xfrm>
            <a:off x="4802832" y="1535113"/>
            <a:ext cx="3657600" cy="6399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2600"/>
              <a:buNone/>
            </a:pPr>
            <a:r>
              <a:rPr lang="nl-NL" sz="2600"/>
              <a:t>Disadvantages</a:t>
            </a:r>
            <a:endParaRPr/>
          </a:p>
        </p:txBody>
      </p:sp>
      <p:sp>
        <p:nvSpPr>
          <p:cNvPr id="1028" name="Google Shape;1028;p138"/>
          <p:cNvSpPr txBox="1">
            <a:spLocks noGrp="1"/>
          </p:cNvSpPr>
          <p:nvPr>
            <p:ph type="body" idx="4"/>
          </p:nvPr>
        </p:nvSpPr>
        <p:spPr>
          <a:xfrm>
            <a:off x="4802832" y="2174875"/>
            <a:ext cx="3657600" cy="3951300"/>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2400"/>
              <a:buChar char="•"/>
            </a:pPr>
            <a:r>
              <a:rPr lang="nl-NL"/>
              <a:t>Complex to implement</a:t>
            </a:r>
            <a:endParaRPr/>
          </a:p>
          <a:p>
            <a:pPr marL="342900" lvl="0" indent="-228600" algn="l" rtl="0">
              <a:spcBef>
                <a:spcPts val="1680"/>
              </a:spcBef>
              <a:spcAft>
                <a:spcPts val="0"/>
              </a:spcAft>
              <a:buSzPts val="2400"/>
              <a:buChar char="•"/>
            </a:pPr>
            <a:r>
              <a:rPr lang="nl-NL"/>
              <a:t>Computationally intensive</a:t>
            </a:r>
            <a:endParaRPr/>
          </a:p>
          <a:p>
            <a:pPr marL="342900" lvl="0" indent="-228600" algn="l" rtl="0">
              <a:spcBef>
                <a:spcPts val="1680"/>
              </a:spcBef>
              <a:spcAft>
                <a:spcPts val="0"/>
              </a:spcAft>
              <a:buSzPts val="2400"/>
              <a:buChar char="•"/>
            </a:pPr>
            <a:r>
              <a:rPr lang="nl-NL"/>
              <a:t>Requires more data to inform model parameter values</a:t>
            </a:r>
            <a:endParaRPr/>
          </a:p>
        </p:txBody>
      </p:sp>
      <p:sp>
        <p:nvSpPr>
          <p:cNvPr id="1029" name="Google Shape;1029;p138"/>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3"/>
        <p:cNvGrpSpPr/>
        <p:nvPr/>
      </p:nvGrpSpPr>
      <p:grpSpPr>
        <a:xfrm>
          <a:off x="0" y="0"/>
          <a:ext cx="0" cy="0"/>
          <a:chOff x="0" y="0"/>
          <a:chExt cx="0" cy="0"/>
        </a:xfrm>
      </p:grpSpPr>
      <p:sp>
        <p:nvSpPr>
          <p:cNvPr id="1034" name="Google Shape;1034;p139"/>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sz="4000"/>
              <a:t>Microsimulation Basics</a:t>
            </a:r>
            <a:endParaRPr/>
          </a:p>
        </p:txBody>
      </p:sp>
      <p:sp>
        <p:nvSpPr>
          <p:cNvPr id="1035" name="Google Shape;1035;p139"/>
          <p:cNvSpPr txBox="1">
            <a:spLocks noGrp="1"/>
          </p:cNvSpPr>
          <p:nvPr>
            <p:ph type="body" idx="1"/>
          </p:nvPr>
        </p:nvSpPr>
        <p:spPr>
          <a:xfrm>
            <a:off x="840432" y="1417638"/>
            <a:ext cx="7620000" cy="4983300"/>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2200"/>
              <a:buChar char="•"/>
            </a:pPr>
            <a:r>
              <a:rPr lang="nl-NL"/>
              <a:t>Simulate disease progression and health outcomes in an individual</a:t>
            </a:r>
            <a:endParaRPr/>
          </a:p>
          <a:p>
            <a:pPr marL="342900" lvl="0" indent="-228600" algn="l" rtl="0">
              <a:spcBef>
                <a:spcPts val="1640"/>
              </a:spcBef>
              <a:spcAft>
                <a:spcPts val="0"/>
              </a:spcAft>
              <a:buSzPts val="2200"/>
              <a:buChar char="•"/>
            </a:pPr>
            <a:r>
              <a:rPr lang="nl-NL"/>
              <a:t>Simulate many individuals to estimate expected value and standard deviation of health outcomes over a large population</a:t>
            </a:r>
            <a:endParaRPr/>
          </a:p>
        </p:txBody>
      </p:sp>
      <p:sp>
        <p:nvSpPr>
          <p:cNvPr id="1036" name="Google Shape;1036;p139"/>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8</a:t>
            </a:fld>
            <a:endParaRPr/>
          </a:p>
        </p:txBody>
      </p:sp>
      <p:grpSp>
        <p:nvGrpSpPr>
          <p:cNvPr id="1037" name="Google Shape;1037;p139"/>
          <p:cNvGrpSpPr/>
          <p:nvPr/>
        </p:nvGrpSpPr>
        <p:grpSpPr>
          <a:xfrm>
            <a:off x="2145543" y="3662672"/>
            <a:ext cx="300518" cy="817563"/>
            <a:chOff x="4314" y="3281"/>
            <a:chExt cx="355" cy="966"/>
          </a:xfrm>
        </p:grpSpPr>
        <p:sp>
          <p:nvSpPr>
            <p:cNvPr id="1038" name="Google Shape;1038;p139"/>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39" name="Google Shape;1039;p139"/>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40" name="Google Shape;1040;p139"/>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41" name="Google Shape;1041;p139"/>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42" name="Google Shape;1042;p139"/>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43" name="Google Shape;1043;p139"/>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44" name="Google Shape;1044;p139"/>
          <p:cNvSpPr txBox="1"/>
          <p:nvPr/>
        </p:nvSpPr>
        <p:spPr>
          <a:xfrm>
            <a:off x="1300474" y="3878200"/>
            <a:ext cx="6969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Zoe:</a:t>
            </a:r>
            <a:endParaRPr/>
          </a:p>
        </p:txBody>
      </p:sp>
      <p:grpSp>
        <p:nvGrpSpPr>
          <p:cNvPr id="1045" name="Google Shape;1045;p139"/>
          <p:cNvGrpSpPr/>
          <p:nvPr/>
        </p:nvGrpSpPr>
        <p:grpSpPr>
          <a:xfrm>
            <a:off x="1226950" y="4644567"/>
            <a:ext cx="1219111" cy="817563"/>
            <a:chOff x="762912" y="4644567"/>
            <a:chExt cx="1219111" cy="817563"/>
          </a:xfrm>
        </p:grpSpPr>
        <p:grpSp>
          <p:nvGrpSpPr>
            <p:cNvPr id="1046" name="Google Shape;1046;p139"/>
            <p:cNvGrpSpPr/>
            <p:nvPr/>
          </p:nvGrpSpPr>
          <p:grpSpPr>
            <a:xfrm>
              <a:off x="1681505" y="4644567"/>
              <a:ext cx="300518" cy="817563"/>
              <a:chOff x="4314" y="3281"/>
              <a:chExt cx="355" cy="966"/>
            </a:xfrm>
          </p:grpSpPr>
          <p:sp>
            <p:nvSpPr>
              <p:cNvPr id="1047" name="Google Shape;1047;p139"/>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48" name="Google Shape;1048;p139"/>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49" name="Google Shape;1049;p139"/>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50" name="Google Shape;1050;p139"/>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51" name="Google Shape;1051;p139"/>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52" name="Google Shape;1052;p139"/>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53" name="Google Shape;1053;p139"/>
            <p:cNvSpPr txBox="1"/>
            <p:nvPr/>
          </p:nvSpPr>
          <p:spPr>
            <a:xfrm>
              <a:off x="762912" y="4831444"/>
              <a:ext cx="7536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Eline:</a:t>
              </a:r>
              <a:endParaRPr/>
            </a:p>
          </p:txBody>
        </p:sp>
      </p:grpSp>
      <p:grpSp>
        <p:nvGrpSpPr>
          <p:cNvPr id="1054" name="Google Shape;1054;p139"/>
          <p:cNvGrpSpPr/>
          <p:nvPr/>
        </p:nvGrpSpPr>
        <p:grpSpPr>
          <a:xfrm>
            <a:off x="967701" y="5654505"/>
            <a:ext cx="1478359" cy="817563"/>
            <a:chOff x="556225" y="5654505"/>
            <a:chExt cx="1478359" cy="817563"/>
          </a:xfrm>
        </p:grpSpPr>
        <p:grpSp>
          <p:nvGrpSpPr>
            <p:cNvPr id="1055" name="Google Shape;1055;p139"/>
            <p:cNvGrpSpPr/>
            <p:nvPr/>
          </p:nvGrpSpPr>
          <p:grpSpPr>
            <a:xfrm>
              <a:off x="1734067" y="5654505"/>
              <a:ext cx="300518" cy="817563"/>
              <a:chOff x="4314" y="3281"/>
              <a:chExt cx="355" cy="966"/>
            </a:xfrm>
          </p:grpSpPr>
          <p:sp>
            <p:nvSpPr>
              <p:cNvPr id="1056" name="Google Shape;1056;p139"/>
              <p:cNvSpPr/>
              <p:nvPr/>
            </p:nvSpPr>
            <p:spPr>
              <a:xfrm>
                <a:off x="4380" y="3281"/>
                <a:ext cx="196" cy="215"/>
              </a:xfrm>
              <a:custGeom>
                <a:avLst/>
                <a:gdLst/>
                <a:ahLst/>
                <a:cxnLst/>
                <a:rect l="l" t="t" r="r" b="b"/>
                <a:pathLst>
                  <a:path w="391" h="429" extrusionOk="0">
                    <a:moveTo>
                      <a:pt x="96" y="0"/>
                    </a:moveTo>
                    <a:lnTo>
                      <a:pt x="161" y="0"/>
                    </a:lnTo>
                    <a:lnTo>
                      <a:pt x="225" y="26"/>
                    </a:lnTo>
                    <a:lnTo>
                      <a:pt x="262" y="47"/>
                    </a:lnTo>
                    <a:lnTo>
                      <a:pt x="289" y="124"/>
                    </a:lnTo>
                    <a:lnTo>
                      <a:pt x="306" y="171"/>
                    </a:lnTo>
                    <a:lnTo>
                      <a:pt x="369" y="120"/>
                    </a:lnTo>
                    <a:lnTo>
                      <a:pt x="391" y="124"/>
                    </a:lnTo>
                    <a:lnTo>
                      <a:pt x="386" y="150"/>
                    </a:lnTo>
                    <a:lnTo>
                      <a:pt x="306" y="233"/>
                    </a:lnTo>
                    <a:lnTo>
                      <a:pt x="306" y="294"/>
                    </a:lnTo>
                    <a:lnTo>
                      <a:pt x="289" y="357"/>
                    </a:lnTo>
                    <a:lnTo>
                      <a:pt x="262" y="404"/>
                    </a:lnTo>
                    <a:lnTo>
                      <a:pt x="225" y="429"/>
                    </a:lnTo>
                    <a:lnTo>
                      <a:pt x="177" y="429"/>
                    </a:lnTo>
                    <a:lnTo>
                      <a:pt x="112" y="404"/>
                    </a:lnTo>
                    <a:lnTo>
                      <a:pt x="69" y="352"/>
                    </a:lnTo>
                    <a:lnTo>
                      <a:pt x="32" y="274"/>
                    </a:lnTo>
                    <a:lnTo>
                      <a:pt x="4" y="202"/>
                    </a:lnTo>
                    <a:lnTo>
                      <a:pt x="0" y="104"/>
                    </a:lnTo>
                    <a:lnTo>
                      <a:pt x="15" y="57"/>
                    </a:lnTo>
                    <a:lnTo>
                      <a:pt x="37" y="26"/>
                    </a:lnTo>
                    <a:lnTo>
                      <a:pt x="96"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57" name="Google Shape;1057;p139"/>
              <p:cNvSpPr/>
              <p:nvPr/>
            </p:nvSpPr>
            <p:spPr>
              <a:xfrm>
                <a:off x="4421" y="3523"/>
                <a:ext cx="138" cy="370"/>
              </a:xfrm>
              <a:custGeom>
                <a:avLst/>
                <a:gdLst/>
                <a:ahLst/>
                <a:cxnLst/>
                <a:rect l="l" t="t" r="r" b="b"/>
                <a:pathLst>
                  <a:path w="277" h="741" extrusionOk="0">
                    <a:moveTo>
                      <a:pt x="38" y="26"/>
                    </a:moveTo>
                    <a:lnTo>
                      <a:pt x="80" y="0"/>
                    </a:lnTo>
                    <a:lnTo>
                      <a:pt x="144" y="0"/>
                    </a:lnTo>
                    <a:lnTo>
                      <a:pt x="192" y="16"/>
                    </a:lnTo>
                    <a:lnTo>
                      <a:pt x="224" y="71"/>
                    </a:lnTo>
                    <a:lnTo>
                      <a:pt x="256" y="164"/>
                    </a:lnTo>
                    <a:lnTo>
                      <a:pt x="273" y="267"/>
                    </a:lnTo>
                    <a:lnTo>
                      <a:pt x="277" y="388"/>
                    </a:lnTo>
                    <a:lnTo>
                      <a:pt x="277" y="527"/>
                    </a:lnTo>
                    <a:lnTo>
                      <a:pt x="256" y="639"/>
                    </a:lnTo>
                    <a:lnTo>
                      <a:pt x="224" y="700"/>
                    </a:lnTo>
                    <a:lnTo>
                      <a:pt x="150" y="741"/>
                    </a:lnTo>
                    <a:lnTo>
                      <a:pt x="112" y="732"/>
                    </a:lnTo>
                    <a:lnTo>
                      <a:pt x="64" y="685"/>
                    </a:lnTo>
                    <a:lnTo>
                      <a:pt x="48" y="618"/>
                    </a:lnTo>
                    <a:lnTo>
                      <a:pt x="33" y="495"/>
                    </a:lnTo>
                    <a:lnTo>
                      <a:pt x="48" y="409"/>
                    </a:lnTo>
                    <a:lnTo>
                      <a:pt x="48" y="317"/>
                    </a:lnTo>
                    <a:lnTo>
                      <a:pt x="22" y="256"/>
                    </a:lnTo>
                    <a:lnTo>
                      <a:pt x="0" y="174"/>
                    </a:lnTo>
                    <a:lnTo>
                      <a:pt x="0" y="87"/>
                    </a:lnTo>
                    <a:lnTo>
                      <a:pt x="38" y="2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58" name="Google Shape;1058;p139"/>
              <p:cNvSpPr/>
              <p:nvPr/>
            </p:nvSpPr>
            <p:spPr>
              <a:xfrm>
                <a:off x="4486" y="3537"/>
                <a:ext cx="183" cy="366"/>
              </a:xfrm>
              <a:custGeom>
                <a:avLst/>
                <a:gdLst/>
                <a:ahLst/>
                <a:cxnLst/>
                <a:rect l="l" t="t" r="r" b="b"/>
                <a:pathLst>
                  <a:path w="368" h="732" extrusionOk="0">
                    <a:moveTo>
                      <a:pt x="43" y="0"/>
                    </a:moveTo>
                    <a:lnTo>
                      <a:pt x="161" y="25"/>
                    </a:lnTo>
                    <a:lnTo>
                      <a:pt x="251" y="87"/>
                    </a:lnTo>
                    <a:lnTo>
                      <a:pt x="320" y="189"/>
                    </a:lnTo>
                    <a:lnTo>
                      <a:pt x="363" y="287"/>
                    </a:lnTo>
                    <a:lnTo>
                      <a:pt x="368" y="394"/>
                    </a:lnTo>
                    <a:lnTo>
                      <a:pt x="335" y="466"/>
                    </a:lnTo>
                    <a:lnTo>
                      <a:pt x="256" y="512"/>
                    </a:lnTo>
                    <a:lnTo>
                      <a:pt x="192" y="543"/>
                    </a:lnTo>
                    <a:lnTo>
                      <a:pt x="192" y="573"/>
                    </a:lnTo>
                    <a:lnTo>
                      <a:pt x="234" y="610"/>
                    </a:lnTo>
                    <a:lnTo>
                      <a:pt x="256" y="687"/>
                    </a:lnTo>
                    <a:lnTo>
                      <a:pt x="234" y="732"/>
                    </a:lnTo>
                    <a:lnTo>
                      <a:pt x="208" y="712"/>
                    </a:lnTo>
                    <a:lnTo>
                      <a:pt x="208" y="671"/>
                    </a:lnTo>
                    <a:lnTo>
                      <a:pt x="187" y="610"/>
                    </a:lnTo>
                    <a:lnTo>
                      <a:pt x="155" y="573"/>
                    </a:lnTo>
                    <a:lnTo>
                      <a:pt x="144" y="528"/>
                    </a:lnTo>
                    <a:lnTo>
                      <a:pt x="192" y="496"/>
                    </a:lnTo>
                    <a:lnTo>
                      <a:pt x="282" y="435"/>
                    </a:lnTo>
                    <a:lnTo>
                      <a:pt x="320" y="380"/>
                    </a:lnTo>
                    <a:lnTo>
                      <a:pt x="320" y="318"/>
                    </a:lnTo>
                    <a:lnTo>
                      <a:pt x="272" y="225"/>
                    </a:lnTo>
                    <a:lnTo>
                      <a:pt x="192" y="143"/>
                    </a:lnTo>
                    <a:lnTo>
                      <a:pt x="144" y="102"/>
                    </a:lnTo>
                    <a:lnTo>
                      <a:pt x="75" y="87"/>
                    </a:lnTo>
                    <a:lnTo>
                      <a:pt x="0" y="66"/>
                    </a:lnTo>
                    <a:lnTo>
                      <a:pt x="43"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59" name="Google Shape;1059;p139"/>
              <p:cNvSpPr/>
              <p:nvPr/>
            </p:nvSpPr>
            <p:spPr>
              <a:xfrm>
                <a:off x="4314" y="3535"/>
                <a:ext cx="136" cy="344"/>
              </a:xfrm>
              <a:custGeom>
                <a:avLst/>
                <a:gdLst/>
                <a:ahLst/>
                <a:cxnLst/>
                <a:rect l="l" t="t" r="r" b="b"/>
                <a:pathLst>
                  <a:path w="272" h="688" extrusionOk="0">
                    <a:moveTo>
                      <a:pt x="171" y="32"/>
                    </a:moveTo>
                    <a:lnTo>
                      <a:pt x="224" y="0"/>
                    </a:lnTo>
                    <a:lnTo>
                      <a:pt x="272" y="5"/>
                    </a:lnTo>
                    <a:lnTo>
                      <a:pt x="267" y="62"/>
                    </a:lnTo>
                    <a:lnTo>
                      <a:pt x="235" y="93"/>
                    </a:lnTo>
                    <a:lnTo>
                      <a:pt x="187" y="119"/>
                    </a:lnTo>
                    <a:lnTo>
                      <a:pt x="128" y="185"/>
                    </a:lnTo>
                    <a:lnTo>
                      <a:pt x="64" y="278"/>
                    </a:lnTo>
                    <a:lnTo>
                      <a:pt x="48" y="355"/>
                    </a:lnTo>
                    <a:lnTo>
                      <a:pt x="59" y="400"/>
                    </a:lnTo>
                    <a:lnTo>
                      <a:pt x="75" y="427"/>
                    </a:lnTo>
                    <a:lnTo>
                      <a:pt x="145" y="457"/>
                    </a:lnTo>
                    <a:lnTo>
                      <a:pt x="208" y="477"/>
                    </a:lnTo>
                    <a:lnTo>
                      <a:pt x="235" y="504"/>
                    </a:lnTo>
                    <a:lnTo>
                      <a:pt x="240" y="524"/>
                    </a:lnTo>
                    <a:lnTo>
                      <a:pt x="202" y="565"/>
                    </a:lnTo>
                    <a:lnTo>
                      <a:pt x="187" y="616"/>
                    </a:lnTo>
                    <a:lnTo>
                      <a:pt x="171" y="688"/>
                    </a:lnTo>
                    <a:lnTo>
                      <a:pt x="139" y="677"/>
                    </a:lnTo>
                    <a:lnTo>
                      <a:pt x="139" y="627"/>
                    </a:lnTo>
                    <a:lnTo>
                      <a:pt x="155" y="550"/>
                    </a:lnTo>
                    <a:lnTo>
                      <a:pt x="187" y="518"/>
                    </a:lnTo>
                    <a:lnTo>
                      <a:pt x="128" y="488"/>
                    </a:lnTo>
                    <a:lnTo>
                      <a:pt x="59" y="457"/>
                    </a:lnTo>
                    <a:lnTo>
                      <a:pt x="0" y="411"/>
                    </a:lnTo>
                    <a:lnTo>
                      <a:pt x="0" y="355"/>
                    </a:lnTo>
                    <a:lnTo>
                      <a:pt x="16" y="257"/>
                    </a:lnTo>
                    <a:lnTo>
                      <a:pt x="64" y="164"/>
                    </a:lnTo>
                    <a:lnTo>
                      <a:pt x="123" y="87"/>
                    </a:lnTo>
                    <a:lnTo>
                      <a:pt x="171" y="3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60" name="Google Shape;1060;p139"/>
              <p:cNvSpPr/>
              <p:nvPr/>
            </p:nvSpPr>
            <p:spPr>
              <a:xfrm>
                <a:off x="4497" y="3837"/>
                <a:ext cx="161" cy="410"/>
              </a:xfrm>
              <a:custGeom>
                <a:avLst/>
                <a:gdLst/>
                <a:ahLst/>
                <a:cxnLst/>
                <a:rect l="l" t="t" r="r" b="b"/>
                <a:pathLst>
                  <a:path w="322" h="820" extrusionOk="0">
                    <a:moveTo>
                      <a:pt x="22" y="0"/>
                    </a:moveTo>
                    <a:lnTo>
                      <a:pt x="97" y="30"/>
                    </a:lnTo>
                    <a:lnTo>
                      <a:pt x="134" y="107"/>
                    </a:lnTo>
                    <a:lnTo>
                      <a:pt x="145" y="245"/>
                    </a:lnTo>
                    <a:lnTo>
                      <a:pt x="134" y="474"/>
                    </a:lnTo>
                    <a:lnTo>
                      <a:pt x="103" y="652"/>
                    </a:lnTo>
                    <a:lnTo>
                      <a:pt x="86" y="729"/>
                    </a:lnTo>
                    <a:lnTo>
                      <a:pt x="118" y="745"/>
                    </a:lnTo>
                    <a:lnTo>
                      <a:pt x="182" y="683"/>
                    </a:lnTo>
                    <a:lnTo>
                      <a:pt x="258" y="637"/>
                    </a:lnTo>
                    <a:lnTo>
                      <a:pt x="279" y="642"/>
                    </a:lnTo>
                    <a:lnTo>
                      <a:pt x="322" y="672"/>
                    </a:lnTo>
                    <a:lnTo>
                      <a:pt x="322" y="688"/>
                    </a:lnTo>
                    <a:lnTo>
                      <a:pt x="230" y="729"/>
                    </a:lnTo>
                    <a:lnTo>
                      <a:pt x="134" y="779"/>
                    </a:lnTo>
                    <a:lnTo>
                      <a:pt x="55" y="820"/>
                    </a:lnTo>
                    <a:lnTo>
                      <a:pt x="16" y="811"/>
                    </a:lnTo>
                    <a:lnTo>
                      <a:pt x="16" y="764"/>
                    </a:lnTo>
                    <a:lnTo>
                      <a:pt x="48" y="698"/>
                    </a:lnTo>
                    <a:lnTo>
                      <a:pt x="70" y="560"/>
                    </a:lnTo>
                    <a:lnTo>
                      <a:pt x="86" y="398"/>
                    </a:lnTo>
                    <a:lnTo>
                      <a:pt x="97" y="215"/>
                    </a:lnTo>
                    <a:lnTo>
                      <a:pt x="55" y="103"/>
                    </a:lnTo>
                    <a:lnTo>
                      <a:pt x="0" y="57"/>
                    </a:lnTo>
                    <a:lnTo>
                      <a:pt x="22"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61" name="Google Shape;1061;p139"/>
              <p:cNvSpPr/>
              <p:nvPr/>
            </p:nvSpPr>
            <p:spPr>
              <a:xfrm>
                <a:off x="4383" y="3796"/>
                <a:ext cx="123" cy="450"/>
              </a:xfrm>
              <a:custGeom>
                <a:avLst/>
                <a:gdLst/>
                <a:ahLst/>
                <a:cxnLst/>
                <a:rect l="l" t="t" r="r" b="b"/>
                <a:pathLst>
                  <a:path w="247" h="900" extrusionOk="0">
                    <a:moveTo>
                      <a:pt x="99" y="178"/>
                    </a:moveTo>
                    <a:lnTo>
                      <a:pt x="165" y="41"/>
                    </a:lnTo>
                    <a:lnTo>
                      <a:pt x="226" y="0"/>
                    </a:lnTo>
                    <a:lnTo>
                      <a:pt x="247" y="25"/>
                    </a:lnTo>
                    <a:lnTo>
                      <a:pt x="231" y="71"/>
                    </a:lnTo>
                    <a:lnTo>
                      <a:pt x="165" y="183"/>
                    </a:lnTo>
                    <a:lnTo>
                      <a:pt x="116" y="300"/>
                    </a:lnTo>
                    <a:lnTo>
                      <a:pt x="82" y="467"/>
                    </a:lnTo>
                    <a:lnTo>
                      <a:pt x="61" y="655"/>
                    </a:lnTo>
                    <a:lnTo>
                      <a:pt x="61" y="818"/>
                    </a:lnTo>
                    <a:lnTo>
                      <a:pt x="77" y="803"/>
                    </a:lnTo>
                    <a:lnTo>
                      <a:pt x="116" y="742"/>
                    </a:lnTo>
                    <a:lnTo>
                      <a:pt x="132" y="650"/>
                    </a:lnTo>
                    <a:lnTo>
                      <a:pt x="165" y="650"/>
                    </a:lnTo>
                    <a:lnTo>
                      <a:pt x="209" y="671"/>
                    </a:lnTo>
                    <a:lnTo>
                      <a:pt x="181" y="747"/>
                    </a:lnTo>
                    <a:lnTo>
                      <a:pt x="116" y="824"/>
                    </a:lnTo>
                    <a:lnTo>
                      <a:pt x="50" y="900"/>
                    </a:lnTo>
                    <a:lnTo>
                      <a:pt x="17" y="900"/>
                    </a:lnTo>
                    <a:lnTo>
                      <a:pt x="0" y="870"/>
                    </a:lnTo>
                    <a:lnTo>
                      <a:pt x="0" y="803"/>
                    </a:lnTo>
                    <a:lnTo>
                      <a:pt x="11" y="610"/>
                    </a:lnTo>
                    <a:lnTo>
                      <a:pt x="28" y="412"/>
                    </a:lnTo>
                    <a:lnTo>
                      <a:pt x="50" y="270"/>
                    </a:lnTo>
                    <a:lnTo>
                      <a:pt x="99" y="17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62" name="Google Shape;1062;p139"/>
            <p:cNvSpPr txBox="1"/>
            <p:nvPr/>
          </p:nvSpPr>
          <p:spPr>
            <a:xfrm>
              <a:off x="556225" y="5841375"/>
              <a:ext cx="10089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dk1"/>
                  </a:solidFill>
                  <a:latin typeface="Constantia"/>
                  <a:ea typeface="Constantia"/>
                  <a:cs typeface="Constantia"/>
                  <a:sym typeface="Constantia"/>
                </a:rPr>
                <a:t>Petros:</a:t>
              </a:r>
              <a:endParaRPr/>
            </a:p>
          </p:txBody>
        </p:sp>
      </p:grpSp>
      <p:sp>
        <p:nvSpPr>
          <p:cNvPr id="1063" name="Google Shape;1063;p139"/>
          <p:cNvSpPr/>
          <p:nvPr/>
        </p:nvSpPr>
        <p:spPr>
          <a:xfrm>
            <a:off x="2775118" y="3865901"/>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064" name="Google Shape;1064;p139"/>
          <p:cNvSpPr/>
          <p:nvPr/>
        </p:nvSpPr>
        <p:spPr>
          <a:xfrm>
            <a:off x="3232318" y="3865901"/>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065" name="Google Shape;1065;p139"/>
          <p:cNvSpPr/>
          <p:nvPr/>
        </p:nvSpPr>
        <p:spPr>
          <a:xfrm>
            <a:off x="3689518" y="3865901"/>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066" name="Google Shape;1066;p139"/>
          <p:cNvSpPr/>
          <p:nvPr/>
        </p:nvSpPr>
        <p:spPr>
          <a:xfrm>
            <a:off x="4160860" y="3865901"/>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067" name="Google Shape;1067;p139"/>
          <p:cNvSpPr/>
          <p:nvPr/>
        </p:nvSpPr>
        <p:spPr>
          <a:xfrm>
            <a:off x="5989660" y="3865901"/>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068" name="Google Shape;1068;p139"/>
          <p:cNvSpPr/>
          <p:nvPr/>
        </p:nvSpPr>
        <p:spPr>
          <a:xfrm>
            <a:off x="6446860" y="3865901"/>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069" name="Google Shape;1069;p139"/>
          <p:cNvSpPr/>
          <p:nvPr/>
        </p:nvSpPr>
        <p:spPr>
          <a:xfrm>
            <a:off x="6896970" y="3865901"/>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070" name="Google Shape;1070;p139"/>
          <p:cNvSpPr/>
          <p:nvPr/>
        </p:nvSpPr>
        <p:spPr>
          <a:xfrm>
            <a:off x="4618060" y="3865901"/>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071" name="Google Shape;1071;p139"/>
          <p:cNvSpPr/>
          <p:nvPr/>
        </p:nvSpPr>
        <p:spPr>
          <a:xfrm>
            <a:off x="5075260" y="3865901"/>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072" name="Google Shape;1072;p139"/>
          <p:cNvSpPr/>
          <p:nvPr/>
        </p:nvSpPr>
        <p:spPr>
          <a:xfrm>
            <a:off x="5532460" y="3865901"/>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grpSp>
        <p:nvGrpSpPr>
          <p:cNvPr id="1073" name="Google Shape;1073;p139"/>
          <p:cNvGrpSpPr/>
          <p:nvPr/>
        </p:nvGrpSpPr>
        <p:grpSpPr>
          <a:xfrm>
            <a:off x="2775118" y="4922077"/>
            <a:ext cx="4579052" cy="457200"/>
            <a:chOff x="2775118" y="4922077"/>
            <a:chExt cx="4579052" cy="457200"/>
          </a:xfrm>
        </p:grpSpPr>
        <p:sp>
          <p:nvSpPr>
            <p:cNvPr id="1074" name="Google Shape;1074;p139"/>
            <p:cNvSpPr/>
            <p:nvPr/>
          </p:nvSpPr>
          <p:spPr>
            <a:xfrm>
              <a:off x="27751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075" name="Google Shape;1075;p139"/>
            <p:cNvSpPr/>
            <p:nvPr/>
          </p:nvSpPr>
          <p:spPr>
            <a:xfrm>
              <a:off x="32323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076" name="Google Shape;1076;p139"/>
            <p:cNvSpPr/>
            <p:nvPr/>
          </p:nvSpPr>
          <p:spPr>
            <a:xfrm>
              <a:off x="3689518"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077" name="Google Shape;1077;p139"/>
            <p:cNvSpPr/>
            <p:nvPr/>
          </p:nvSpPr>
          <p:spPr>
            <a:xfrm>
              <a:off x="4160860" y="4922077"/>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078" name="Google Shape;1078;p139"/>
            <p:cNvSpPr/>
            <p:nvPr/>
          </p:nvSpPr>
          <p:spPr>
            <a:xfrm>
              <a:off x="59896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079" name="Google Shape;1079;p139"/>
            <p:cNvSpPr/>
            <p:nvPr/>
          </p:nvSpPr>
          <p:spPr>
            <a:xfrm>
              <a:off x="64468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080" name="Google Shape;1080;p139"/>
            <p:cNvSpPr/>
            <p:nvPr/>
          </p:nvSpPr>
          <p:spPr>
            <a:xfrm>
              <a:off x="689697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081" name="Google Shape;1081;p139"/>
            <p:cNvSpPr/>
            <p:nvPr/>
          </p:nvSpPr>
          <p:spPr>
            <a:xfrm>
              <a:off x="46180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082" name="Google Shape;1082;p139"/>
            <p:cNvSpPr/>
            <p:nvPr/>
          </p:nvSpPr>
          <p:spPr>
            <a:xfrm>
              <a:off x="50752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083" name="Google Shape;1083;p139"/>
            <p:cNvSpPr/>
            <p:nvPr/>
          </p:nvSpPr>
          <p:spPr>
            <a:xfrm>
              <a:off x="5532460" y="4922077"/>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grpSp>
      <p:grpSp>
        <p:nvGrpSpPr>
          <p:cNvPr id="1084" name="Google Shape;1084;p139"/>
          <p:cNvGrpSpPr/>
          <p:nvPr/>
        </p:nvGrpSpPr>
        <p:grpSpPr>
          <a:xfrm>
            <a:off x="2780417" y="5932015"/>
            <a:ext cx="4579052" cy="457200"/>
            <a:chOff x="2780417" y="5932015"/>
            <a:chExt cx="4579052" cy="457200"/>
          </a:xfrm>
        </p:grpSpPr>
        <p:sp>
          <p:nvSpPr>
            <p:cNvPr id="1085" name="Google Shape;1085;p139"/>
            <p:cNvSpPr/>
            <p:nvPr/>
          </p:nvSpPr>
          <p:spPr>
            <a:xfrm>
              <a:off x="27804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086" name="Google Shape;1086;p139"/>
            <p:cNvSpPr/>
            <p:nvPr/>
          </p:nvSpPr>
          <p:spPr>
            <a:xfrm>
              <a:off x="3237617" y="5932015"/>
              <a:ext cx="457200" cy="457200"/>
            </a:xfrm>
            <a:prstGeom prst="rect">
              <a:avLst/>
            </a:prstGeom>
            <a:solidFill>
              <a:srgbClr val="A1D9C5"/>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H</a:t>
              </a:r>
              <a:endParaRPr/>
            </a:p>
          </p:txBody>
        </p:sp>
        <p:sp>
          <p:nvSpPr>
            <p:cNvPr id="1087" name="Google Shape;1087;p139"/>
            <p:cNvSpPr/>
            <p:nvPr/>
          </p:nvSpPr>
          <p:spPr>
            <a:xfrm>
              <a:off x="3694817"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088" name="Google Shape;1088;p139"/>
            <p:cNvSpPr/>
            <p:nvPr/>
          </p:nvSpPr>
          <p:spPr>
            <a:xfrm>
              <a:off x="4166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089" name="Google Shape;1089;p139"/>
            <p:cNvSpPr/>
            <p:nvPr/>
          </p:nvSpPr>
          <p:spPr>
            <a:xfrm>
              <a:off x="59949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090" name="Google Shape;1090;p139"/>
            <p:cNvSpPr/>
            <p:nvPr/>
          </p:nvSpPr>
          <p:spPr>
            <a:xfrm>
              <a:off x="64521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091" name="Google Shape;1091;p139"/>
            <p:cNvSpPr/>
            <p:nvPr/>
          </p:nvSpPr>
          <p:spPr>
            <a:xfrm>
              <a:off x="6902269" y="5932015"/>
              <a:ext cx="457200" cy="457200"/>
            </a:xfrm>
            <a:prstGeom prst="rect">
              <a:avLst/>
            </a:prstGeom>
            <a:solidFill>
              <a:srgbClr val="A69FA3"/>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D</a:t>
              </a:r>
              <a:endParaRPr/>
            </a:p>
          </p:txBody>
        </p:sp>
        <p:sp>
          <p:nvSpPr>
            <p:cNvPr id="1092" name="Google Shape;1092;p139"/>
            <p:cNvSpPr/>
            <p:nvPr/>
          </p:nvSpPr>
          <p:spPr>
            <a:xfrm>
              <a:off x="46233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093" name="Google Shape;1093;p139"/>
            <p:cNvSpPr/>
            <p:nvPr/>
          </p:nvSpPr>
          <p:spPr>
            <a:xfrm>
              <a:off x="50805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sp>
          <p:nvSpPr>
            <p:cNvPr id="1094" name="Google Shape;1094;p139"/>
            <p:cNvSpPr/>
            <p:nvPr/>
          </p:nvSpPr>
          <p:spPr>
            <a:xfrm>
              <a:off x="5537759" y="5932015"/>
              <a:ext cx="457200" cy="457200"/>
            </a:xfrm>
            <a:prstGeom prst="rect">
              <a:avLst/>
            </a:prstGeom>
            <a:solidFill>
              <a:srgbClr val="FBAA6A"/>
            </a:solidFill>
            <a:ln w="2540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sz="1800">
                  <a:solidFill>
                    <a:schemeClr val="dk1"/>
                  </a:solidFill>
                  <a:latin typeface="Verdana"/>
                  <a:ea typeface="Verdana"/>
                  <a:cs typeface="Verdana"/>
                  <a:sym typeface="Verdana"/>
                </a:rPr>
                <a:t>S</a:t>
              </a:r>
              <a:endParaRPr/>
            </a:p>
          </p:txBody>
        </p:sp>
      </p:grpSp>
      <p:sp>
        <p:nvSpPr>
          <p:cNvPr id="1095" name="Google Shape;1095;p139"/>
          <p:cNvSpPr txBox="1"/>
          <p:nvPr/>
        </p:nvSpPr>
        <p:spPr>
          <a:xfrm>
            <a:off x="2952558" y="4342466"/>
            <a:ext cx="538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i="1">
                <a:solidFill>
                  <a:schemeClr val="dk1"/>
                </a:solidFill>
                <a:latin typeface="Calibri"/>
                <a:ea typeface="Calibri"/>
                <a:cs typeface="Calibri"/>
                <a:sym typeface="Calibri"/>
              </a:rPr>
              <a:t>t</a:t>
            </a:r>
            <a:r>
              <a:rPr lang="nl-NL" sz="1800">
                <a:solidFill>
                  <a:schemeClr val="dk1"/>
                </a:solidFill>
                <a:latin typeface="Calibri"/>
                <a:ea typeface="Calibri"/>
                <a:cs typeface="Calibri"/>
                <a:sym typeface="Calibri"/>
              </a:rPr>
              <a:t> →</a:t>
            </a:r>
            <a:endParaRPr sz="1800" i="1">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6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9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6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6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6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7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7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7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6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6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04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7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5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sp>
        <p:nvSpPr>
          <p:cNvPr id="1100" name="Google Shape;1100;p140"/>
          <p:cNvSpPr txBox="1">
            <a:spLocks noGrp="1"/>
          </p:cNvSpPr>
          <p:nvPr>
            <p:ph type="title"/>
          </p:nvPr>
        </p:nvSpPr>
        <p:spPr>
          <a:xfrm>
            <a:off x="840432"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000"/>
              <a:buFont typeface="Verdana"/>
              <a:buNone/>
            </a:pPr>
            <a:r>
              <a:rPr lang="nl-NL"/>
              <a:t>Efficiency in Microsimulation</a:t>
            </a:r>
            <a:endParaRPr/>
          </a:p>
        </p:txBody>
      </p:sp>
      <p:sp>
        <p:nvSpPr>
          <p:cNvPr id="1101" name="Google Shape;1101;p140"/>
          <p:cNvSpPr txBox="1">
            <a:spLocks noGrp="1"/>
          </p:cNvSpPr>
          <p:nvPr>
            <p:ph type="body" idx="1"/>
          </p:nvPr>
        </p:nvSpPr>
        <p:spPr>
          <a:xfrm>
            <a:off x="840432" y="1417638"/>
            <a:ext cx="7620000" cy="4983300"/>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2200"/>
              <a:buChar char="•"/>
            </a:pPr>
            <a:r>
              <a:rPr lang="nl-NL"/>
              <a:t>Microsimulation can be computationally intensive</a:t>
            </a:r>
            <a:endParaRPr/>
          </a:p>
          <a:p>
            <a:pPr marL="342900" lvl="0" indent="-254000" algn="l" rtl="0">
              <a:spcBef>
                <a:spcPts val="1640"/>
              </a:spcBef>
              <a:spcAft>
                <a:spcPts val="0"/>
              </a:spcAft>
              <a:buSzPts val="2200"/>
              <a:buChar char="•"/>
            </a:pPr>
            <a:r>
              <a:rPr lang="nl-NL"/>
              <a:t>Simulating one individual at a time is an intuitive, but inefficient, approach </a:t>
            </a:r>
            <a:endParaRPr/>
          </a:p>
          <a:p>
            <a:pPr marL="342900" lvl="0" indent="-88900" algn="l" rtl="0">
              <a:spcBef>
                <a:spcPts val="1640"/>
              </a:spcBef>
              <a:spcAft>
                <a:spcPts val="0"/>
              </a:spcAft>
              <a:buSzPts val="2200"/>
              <a:buNone/>
            </a:pPr>
            <a:endParaRPr/>
          </a:p>
          <a:p>
            <a:pPr marL="342900" lvl="0" indent="-88900" algn="l" rtl="0">
              <a:spcBef>
                <a:spcPts val="1640"/>
              </a:spcBef>
              <a:spcAft>
                <a:spcPts val="0"/>
              </a:spcAft>
              <a:buSzPts val="2200"/>
              <a:buNone/>
            </a:pPr>
            <a:endParaRPr/>
          </a:p>
          <a:p>
            <a:pPr marL="342900" lvl="0" indent="-88900" algn="l" rtl="0">
              <a:spcBef>
                <a:spcPts val="1640"/>
              </a:spcBef>
              <a:spcAft>
                <a:spcPts val="0"/>
              </a:spcAft>
              <a:buSzPts val="2200"/>
              <a:buNone/>
            </a:pPr>
            <a:endParaRPr/>
          </a:p>
          <a:p>
            <a:pPr marL="342900" lvl="0" indent="-88900" algn="l" rtl="0">
              <a:spcBef>
                <a:spcPts val="1640"/>
              </a:spcBef>
              <a:spcAft>
                <a:spcPts val="0"/>
              </a:spcAft>
              <a:buSzPts val="2200"/>
              <a:buNone/>
            </a:pPr>
            <a:endParaRPr/>
          </a:p>
        </p:txBody>
      </p:sp>
      <p:sp>
        <p:nvSpPr>
          <p:cNvPr id="1102" name="Google Shape;1102;p140"/>
          <p:cNvSpPr>
            <a:spLocks noGrp="1"/>
          </p:cNvSpPr>
          <p:nvPr>
            <p:ph type="sldNum" idx="12"/>
          </p:nvPr>
        </p:nvSpPr>
        <p:spPr>
          <a:xfrm>
            <a:off x="8559864" y="6453336"/>
            <a:ext cx="548700" cy="39630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nl-NL"/>
              <a:t>9</a:t>
            </a:fld>
            <a:endParaRPr/>
          </a:p>
        </p:txBody>
      </p:sp>
      <p:pic>
        <p:nvPicPr>
          <p:cNvPr id="1103" name="Google Shape;1103;p140"/>
          <p:cNvPicPr preferRelativeResize="0"/>
          <p:nvPr/>
        </p:nvPicPr>
        <p:blipFill>
          <a:blip r:embed="rId3">
            <a:alphaModFix/>
          </a:blip>
          <a:stretch>
            <a:fillRect/>
          </a:stretch>
        </p:blipFill>
        <p:spPr>
          <a:xfrm>
            <a:off x="1307175" y="3129800"/>
            <a:ext cx="4860274" cy="2121075"/>
          </a:xfrm>
          <a:prstGeom prst="rect">
            <a:avLst/>
          </a:prstGeom>
          <a:noFill/>
          <a:ln w="9525" cap="flat" cmpd="sng">
            <a:solidFill>
              <a:schemeClr val="dk2"/>
            </a:solidFill>
            <a:prstDash val="solid"/>
            <a:round/>
            <a:headEnd type="none" w="sm" len="sm"/>
            <a:tailEnd type="none" w="sm" len="sm"/>
          </a:ln>
        </p:spPr>
      </p:pic>
      <p:pic>
        <p:nvPicPr>
          <p:cNvPr id="1104" name="Google Shape;1104;p140"/>
          <p:cNvPicPr preferRelativeResize="0"/>
          <p:nvPr/>
        </p:nvPicPr>
        <p:blipFill rotWithShape="1">
          <a:blip r:embed="rId4">
            <a:alphaModFix/>
          </a:blip>
          <a:srcRect b="47745"/>
          <a:stretch/>
        </p:blipFill>
        <p:spPr>
          <a:xfrm>
            <a:off x="1237900" y="5460300"/>
            <a:ext cx="3487701" cy="1231450"/>
          </a:xfrm>
          <a:prstGeom prst="rect">
            <a:avLst/>
          </a:prstGeom>
          <a:noFill/>
          <a:ln>
            <a:noFill/>
          </a:ln>
        </p:spPr>
      </p:pic>
    </p:spTree>
  </p:cSld>
  <p:clrMapOvr>
    <a:masterClrMapping/>
  </p:clrMapOvr>
</p:sld>
</file>

<file path=ppt/theme/theme1.xml><?xml version="1.0" encoding="utf-8"?>
<a:theme xmlns:a="http://schemas.openxmlformats.org/drawingml/2006/main" name="DARTH Template presentation">
  <a:themeElements>
    <a:clrScheme name="DARTH">
      <a:dk1>
        <a:srgbClr val="000000"/>
      </a:dk1>
      <a:lt1>
        <a:srgbClr val="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DARTH">
  <a:themeElements>
    <a:clrScheme name="DARTH">
      <a:dk1>
        <a:srgbClr val="000000"/>
      </a:dk1>
      <a:lt1>
        <a:srgbClr val="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ARTH Template presentation">
  <a:themeElements>
    <a:clrScheme name="DARTH">
      <a:dk1>
        <a:srgbClr val="000000"/>
      </a:dk1>
      <a:lt1>
        <a:srgbClr val="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1572</Words>
  <Application>Microsoft Macintosh PowerPoint</Application>
  <PresentationFormat>On-screen Show (4:3)</PresentationFormat>
  <Paragraphs>933</Paragraphs>
  <Slides>33</Slides>
  <Notes>33</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33</vt:i4>
      </vt:variant>
    </vt:vector>
  </HeadingPairs>
  <TitlesOfParts>
    <vt:vector size="40" baseType="lpstr">
      <vt:lpstr>Calibri</vt:lpstr>
      <vt:lpstr>Arial</vt:lpstr>
      <vt:lpstr>Verdana</vt:lpstr>
      <vt:lpstr>Constantia</vt:lpstr>
      <vt:lpstr>DARTH Template presentation</vt:lpstr>
      <vt:lpstr>ThemeDARTH</vt:lpstr>
      <vt:lpstr>DARTH Template presentation</vt:lpstr>
      <vt:lpstr>Microsimulation modeling in R</vt:lpstr>
      <vt:lpstr>PowerPoint Presentation</vt:lpstr>
      <vt:lpstr>Introduction to discrete time microsimulation</vt:lpstr>
      <vt:lpstr>What is microsimulation?</vt:lpstr>
      <vt:lpstr>Individual state-transition model</vt:lpstr>
      <vt:lpstr>General Microsimulation</vt:lpstr>
      <vt:lpstr>Pros/Cons of Microsimulation</vt:lpstr>
      <vt:lpstr>Microsimulation Basics</vt:lpstr>
      <vt:lpstr>Efficiency in Microsimulation</vt:lpstr>
      <vt:lpstr>Efficiency in Microsimulation</vt:lpstr>
      <vt:lpstr>iterative vs vectorized </vt:lpstr>
      <vt:lpstr>Microsimulation in R </vt:lpstr>
      <vt:lpstr>Individuals Characteristics</vt:lpstr>
      <vt:lpstr>Individuals Characteristics</vt:lpstr>
      <vt:lpstr>Individuals Characteristics</vt:lpstr>
      <vt:lpstr>Individuals Characteristics</vt:lpstr>
      <vt:lpstr>Individuals Characteristics</vt:lpstr>
      <vt:lpstr>Individuals Characteristics</vt:lpstr>
      <vt:lpstr>Individuals Characteristics</vt:lpstr>
      <vt:lpstr>3-state example</vt:lpstr>
      <vt:lpstr>PowerPoint Presentation</vt:lpstr>
      <vt:lpstr>Microsimulation implementation in R </vt:lpstr>
      <vt:lpstr>Functions </vt:lpstr>
      <vt:lpstr>Structure of our code </vt:lpstr>
      <vt:lpstr>R session </vt:lpstr>
      <vt:lpstr>PowerPoint Presentation</vt:lpstr>
      <vt:lpstr>State-residence </vt:lpstr>
      <vt:lpstr>State-residency</vt:lpstr>
      <vt:lpstr>Individuals Characteristics</vt:lpstr>
      <vt:lpstr>Individuals Characteristics</vt:lpstr>
      <vt:lpstr>Individuals Characteristics</vt:lpstr>
      <vt:lpstr>Individuals Characteristics</vt:lpstr>
      <vt:lpstr>Individuals Characteristics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Microsimulation modeling in R</dc:title>
  <cp:lastModifiedBy>Eline Krijkamp</cp:lastModifiedBy>
  <cp:revision>10</cp:revision>
  <cp:lastPrinted>2020-02-04T06:40:54Z</cp:lastPrinted>
  <dcterms:modified xsi:type="dcterms:W3CDTF">2020-02-04T07:42:12Z</dcterms:modified>
</cp:coreProperties>
</file>