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 id="2147483768" r:id="rId2"/>
  </p:sldMasterIdLst>
  <p:notesMasterIdLst>
    <p:notesMasterId r:id="rId13"/>
  </p:notesMasterIdLst>
  <p:sldIdLst>
    <p:sldId id="300" r:id="rId3"/>
    <p:sldId id="663" r:id="rId4"/>
    <p:sldId id="745" r:id="rId5"/>
    <p:sldId id="743" r:id="rId6"/>
    <p:sldId id="742" r:id="rId7"/>
    <p:sldId id="741" r:id="rId8"/>
    <p:sldId id="740" r:id="rId9"/>
    <p:sldId id="735" r:id="rId10"/>
    <p:sldId id="692" r:id="rId11"/>
    <p:sldId id="346" r:id="rId12"/>
  </p:sldIdLst>
  <p:sldSz cx="9144000" cy="6858000" type="screen4x3"/>
  <p:notesSz cx="6858000" cy="9144000"/>
  <p:embeddedFontLst>
    <p:embeddedFont>
      <p:font typeface="Calibri" panose="020F0502020204030204" pitchFamily="34" charset="0"/>
      <p:regular r:id="rId14"/>
      <p:bold r:id="rId14"/>
      <p:italic r:id="rId14"/>
      <p:boldItalic r:id="rId14"/>
    </p:embeddedFont>
    <p:embeddedFont>
      <p:font typeface="Cambria Math" panose="02040503050406030204" pitchFamily="18" charset="0"/>
      <p:regular r:id="rId15"/>
    </p:embeddedFont>
    <p:embeddedFont>
      <p:font typeface="Verdana" panose="020B0604030504040204" pitchFamily="34" charset="0"/>
      <p:regular r:id="rId14"/>
      <p:bold r:id="rId14"/>
      <p:italic r:id="rId14"/>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AD1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3148" autoAdjust="0"/>
  </p:normalViewPr>
  <p:slideViewPr>
    <p:cSldViewPr snapToGrid="0" snapToObjects="1" showGuides="1">
      <p:cViewPr varScale="1">
        <p:scale>
          <a:sx n="72" d="100"/>
          <a:sy n="72" d="100"/>
        </p:scale>
        <p:origin x="131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84098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160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7283625" cy="29261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6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74923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87646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cstate="hqprint">
            <a:alphaModFix/>
            <a:extLst>
              <a:ext uri="{28A0092B-C50C-407E-A947-70E740481C1C}">
                <a14:useLocalDpi xmlns:a14="http://schemas.microsoft.com/office/drawing/2010/main"/>
              </a:ext>
            </a:extLst>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cstate="hqprint">
            <a:alphaModFix/>
            <a:extLst>
              <a:ext uri="{28A0092B-C50C-407E-A947-70E740481C1C}">
                <a14:useLocalDpi xmlns:a14="http://schemas.microsoft.com/office/drawing/2010/main"/>
              </a:ext>
            </a:extLst>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cstate="hqprint">
            <a:alphaModFix/>
            <a:extLst>
              <a:ext uri="{28A0092B-C50C-407E-A947-70E740481C1C}">
                <a14:useLocalDpi xmlns:a14="http://schemas.microsoft.com/office/drawing/2010/main"/>
              </a:ext>
            </a:extLst>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8" r:id="rId6"/>
    <p:sldLayoutId id="2147483659" r:id="rId7"/>
    <p:sldLayoutId id="2147483660" r:id="rId8"/>
    <p:sldLayoutId id="2147483661" r:id="rId9"/>
    <p:sldLayoutId id="2147483663" r:id="rId10"/>
    <p:sldLayoutId id="2147483666" r:id="rId11"/>
    <p:sldLayoutId id="2147483667" r:id="rId12"/>
    <p:sldLayoutId id="2147483770" r:id="rId13"/>
    <p:sldLayoutId id="21474837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7" r:id="rId2"/>
    <p:sldLayoutId id="2147483718" r:id="rId3"/>
    <p:sldLayoutId id="2147483719" r:id="rId4"/>
    <p:sldLayoutId id="2147483720" r:id="rId5"/>
    <p:sldLayoutId id="2147483721" r:id="rId6"/>
    <p:sldLayoutId id="2147483722" r:id="rId7"/>
    <p:sldLayoutId id="2147483723" r:id="rId8"/>
    <p:sldLayoutId id="2147483725" r:id="rId9"/>
    <p:sldLayoutId id="21474837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B56E9-CA36-1141-A610-E48795B911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1</a:t>
            </a:fld>
            <a:endParaRPr lang="nl-NL"/>
          </a:p>
        </p:txBody>
      </p:sp>
      <p:sp>
        <p:nvSpPr>
          <p:cNvPr id="5" name="Google Shape;2012;p157">
            <a:extLst>
              <a:ext uri="{FF2B5EF4-FFF2-40B4-BE49-F238E27FC236}">
                <a16:creationId xmlns:a16="http://schemas.microsoft.com/office/drawing/2014/main" id="{76CA983C-EC5E-7843-B39C-AA2B3C9B7CC5}"/>
              </a:ext>
            </a:extLst>
          </p:cNvPr>
          <p:cNvSpPr txBox="1">
            <a:spLocks/>
          </p:cNvSpPr>
          <p:nvPr/>
        </p:nvSpPr>
        <p:spPr>
          <a:xfrm>
            <a:off x="2435510" y="1535506"/>
            <a:ext cx="7290321" cy="3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pPr marL="0" indent="0" algn="ctr">
              <a:buClr>
                <a:schemeClr val="dk1"/>
              </a:buClr>
              <a:buSzPts val="1100"/>
              <a:buNone/>
            </a:pPr>
            <a:r>
              <a:rPr lang="nl-NL" sz="3600" dirty="0" err="1"/>
              <a:t>Probabilistic</a:t>
            </a:r>
            <a:r>
              <a:rPr lang="nl-NL" sz="3600" dirty="0"/>
              <a:t> </a:t>
            </a:r>
            <a:r>
              <a:rPr lang="nl-NL" sz="3600" dirty="0" err="1"/>
              <a:t>Sensitivity</a:t>
            </a:r>
            <a:r>
              <a:rPr lang="nl-NL" sz="3600" dirty="0"/>
              <a:t> Analysis (PSA)</a:t>
            </a:r>
            <a:endParaRPr lang="nl-NL" dirty="0"/>
          </a:p>
        </p:txBody>
      </p:sp>
      <p:sp>
        <p:nvSpPr>
          <p:cNvPr id="6" name="Google Shape;1965;p151">
            <a:extLst>
              <a:ext uri="{FF2B5EF4-FFF2-40B4-BE49-F238E27FC236}">
                <a16:creationId xmlns:a16="http://schemas.microsoft.com/office/drawing/2014/main" id="{E41FAE40-FB83-9948-B692-75FBF2901560}"/>
              </a:ext>
            </a:extLst>
          </p:cNvPr>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82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311266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type="body" idx="1"/>
          </p:nvPr>
        </p:nvSpPr>
        <p:spPr>
          <a:xfrm>
            <a:off x="840432" y="1417638"/>
            <a:ext cx="8171488" cy="4983300"/>
          </a:xfrm>
        </p:spPr>
        <p:txBody>
          <a:bodyPr>
            <a:normAutofit/>
          </a:bodyPr>
          <a:lstStyle/>
          <a:p>
            <a:r>
              <a:rPr lang="en-US" sz="2000" dirty="0"/>
              <a:t>Vary input parameters within plausible ranges</a:t>
            </a:r>
          </a:p>
          <a:p>
            <a:r>
              <a:rPr lang="en-US" sz="2000" dirty="0"/>
              <a:t>For which values is each strategy optimal?</a:t>
            </a:r>
          </a:p>
          <a:p>
            <a:pPr lvl="2"/>
            <a:endParaRPr lang="en-US" sz="1600" dirty="0"/>
          </a:p>
          <a:p>
            <a:r>
              <a:rPr lang="en-US" sz="2000" dirty="0"/>
              <a:t>Deterministic sensitivity analysis (DSA)</a:t>
            </a:r>
          </a:p>
          <a:p>
            <a:pPr lvl="1"/>
            <a:r>
              <a:rPr lang="en-US" sz="1800" dirty="0"/>
              <a:t>One-way analysis: vary one parameter, hold rest fixed</a:t>
            </a:r>
          </a:p>
          <a:p>
            <a:pPr lvl="1"/>
            <a:r>
              <a:rPr lang="en-US" sz="1800" dirty="0"/>
              <a:t>Two-way analysis: vary two parameters, hold rest fixed</a:t>
            </a:r>
          </a:p>
          <a:p>
            <a:pPr lvl="2"/>
            <a:endParaRPr lang="en-US" sz="1600" dirty="0"/>
          </a:p>
          <a:p>
            <a:r>
              <a:rPr lang="en-US" sz="2000" b="1" dirty="0"/>
              <a:t>Probabilistic sensitivity analysis (PSA)</a:t>
            </a:r>
          </a:p>
          <a:p>
            <a:pPr lvl="1"/>
            <a:r>
              <a:rPr lang="en-US" sz="1800" dirty="0"/>
              <a:t>Simultaneously vary input parameters by randomly sampling from appropriate probability distributions</a:t>
            </a:r>
          </a:p>
          <a:p>
            <a:pPr lvl="1"/>
            <a:r>
              <a:rPr lang="en-US" sz="1800" dirty="0"/>
              <a:t>How often is each alternative cost-effective?</a:t>
            </a:r>
          </a:p>
          <a:p>
            <a:pPr lvl="1"/>
            <a:r>
              <a:rPr lang="en-US" sz="1800" dirty="0"/>
              <a:t>What strategy has the highest expected net benefit?</a:t>
            </a:r>
          </a:p>
        </p:txBody>
      </p:sp>
      <p:sp>
        <p:nvSpPr>
          <p:cNvPr id="4" name="Slide Number Placeholder 3">
            <a:extLst>
              <a:ext uri="{FF2B5EF4-FFF2-40B4-BE49-F238E27FC236}">
                <a16:creationId xmlns:a16="http://schemas.microsoft.com/office/drawing/2014/main" id="{3F21291C-1D19-8D4A-A525-ED07D9AD26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2</a:t>
            </a:fld>
            <a:endParaRPr lang="nl-NL"/>
          </a:p>
        </p:txBody>
      </p:sp>
    </p:spTree>
    <p:extLst>
      <p:ext uri="{BB962C8B-B14F-4D97-AF65-F5344CB8AC3E}">
        <p14:creationId xmlns:p14="http://schemas.microsoft.com/office/powerpoint/2010/main" val="419413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3</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627938" y="3502882"/>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32429" y="1914854"/>
            <a:ext cx="238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921626" y="1033760"/>
            <a:ext cx="0" cy="468000"/>
          </a:xfrm>
          <a:prstGeom prst="straightConnector1">
            <a:avLst/>
          </a:prstGeom>
          <a:ln w="25400" cap="rnd">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2991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4</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grpSp>
        <p:nvGrpSpPr>
          <p:cNvPr id="490" name="Group 489">
            <a:extLst>
              <a:ext uri="{FF2B5EF4-FFF2-40B4-BE49-F238E27FC236}">
                <a16:creationId xmlns:a16="http://schemas.microsoft.com/office/drawing/2014/main" id="{2C3EAAF6-A8C1-7640-B581-2F7B48253FE6}"/>
              </a:ext>
            </a:extLst>
          </p:cNvPr>
          <p:cNvGrpSpPr/>
          <p:nvPr/>
        </p:nvGrpSpPr>
        <p:grpSpPr>
          <a:xfrm>
            <a:off x="4273539" y="3253526"/>
            <a:ext cx="1616671" cy="1193893"/>
            <a:chOff x="4050587" y="4995892"/>
            <a:chExt cx="1616671" cy="1193893"/>
          </a:xfrm>
        </p:grpSpPr>
        <p:sp>
          <p:nvSpPr>
            <p:cNvPr id="264" name="Rounded Rectangle 263">
              <a:extLst>
                <a:ext uri="{FF2B5EF4-FFF2-40B4-BE49-F238E27FC236}">
                  <a16:creationId xmlns:a16="http://schemas.microsoft.com/office/drawing/2014/main" id="{575AE87F-49E4-C141-BE5F-838C4829FE92}"/>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75" name="Group 474">
              <a:extLst>
                <a:ext uri="{FF2B5EF4-FFF2-40B4-BE49-F238E27FC236}">
                  <a16:creationId xmlns:a16="http://schemas.microsoft.com/office/drawing/2014/main" id="{B8993AD0-4793-4240-ADF2-2C41DEFEFB62}"/>
                </a:ext>
              </a:extLst>
            </p:cNvPr>
            <p:cNvGrpSpPr/>
            <p:nvPr/>
          </p:nvGrpSpPr>
          <p:grpSpPr>
            <a:xfrm>
              <a:off x="4137734" y="5035070"/>
              <a:ext cx="1433429" cy="1052355"/>
              <a:chOff x="4016143" y="3689946"/>
              <a:chExt cx="1272021" cy="896646"/>
            </a:xfrm>
          </p:grpSpPr>
          <p:sp>
            <p:nvSpPr>
              <p:cNvPr id="476" name="Arc 1028">
                <a:extLst>
                  <a:ext uri="{FF2B5EF4-FFF2-40B4-BE49-F238E27FC236}">
                    <a16:creationId xmlns:a16="http://schemas.microsoft.com/office/drawing/2014/main" id="{943903BD-1ED4-024B-BA77-FA90F0AA5D91}"/>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477" name="Oval 1029">
                <a:extLst>
                  <a:ext uri="{FF2B5EF4-FFF2-40B4-BE49-F238E27FC236}">
                    <a16:creationId xmlns:a16="http://schemas.microsoft.com/office/drawing/2014/main" id="{BA0153E9-463F-584B-8906-7974FE488D4A}"/>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478" name="Arc 1030">
                <a:extLst>
                  <a:ext uri="{FF2B5EF4-FFF2-40B4-BE49-F238E27FC236}">
                    <a16:creationId xmlns:a16="http://schemas.microsoft.com/office/drawing/2014/main" id="{172F66A3-678D-814B-8375-820CDF0BA20C}"/>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79" name="Oval 1031">
                <a:extLst>
                  <a:ext uri="{FF2B5EF4-FFF2-40B4-BE49-F238E27FC236}">
                    <a16:creationId xmlns:a16="http://schemas.microsoft.com/office/drawing/2014/main" id="{EC01D4C8-AD58-AA4C-A108-93396A9E8BB3}"/>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480" name="Arc 1032">
                <a:extLst>
                  <a:ext uri="{FF2B5EF4-FFF2-40B4-BE49-F238E27FC236}">
                    <a16:creationId xmlns:a16="http://schemas.microsoft.com/office/drawing/2014/main" id="{60A2C920-456C-054A-BDD6-A32227DE7CF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1" name="Line 1039">
                <a:extLst>
                  <a:ext uri="{FF2B5EF4-FFF2-40B4-BE49-F238E27FC236}">
                    <a16:creationId xmlns:a16="http://schemas.microsoft.com/office/drawing/2014/main" id="{1B2C1183-4631-0543-934E-C4F4573C68D2}"/>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82" name="Freeform 1040">
                <a:extLst>
                  <a:ext uri="{FF2B5EF4-FFF2-40B4-BE49-F238E27FC236}">
                    <a16:creationId xmlns:a16="http://schemas.microsoft.com/office/drawing/2014/main" id="{08BA0466-21F1-6146-80E8-5EC441AE299A}"/>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3" name="Line 1041">
                <a:extLst>
                  <a:ext uri="{FF2B5EF4-FFF2-40B4-BE49-F238E27FC236}">
                    <a16:creationId xmlns:a16="http://schemas.microsoft.com/office/drawing/2014/main" id="{C90C35A0-AF77-B847-AA94-451BA106BC36}"/>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84" name="Freeform 1042">
                <a:extLst>
                  <a:ext uri="{FF2B5EF4-FFF2-40B4-BE49-F238E27FC236}">
                    <a16:creationId xmlns:a16="http://schemas.microsoft.com/office/drawing/2014/main" id="{90AF6A41-CE7A-E243-BF0D-60DD5B5890C1}"/>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5" name="Freeform 1054">
                <a:extLst>
                  <a:ext uri="{FF2B5EF4-FFF2-40B4-BE49-F238E27FC236}">
                    <a16:creationId xmlns:a16="http://schemas.microsoft.com/office/drawing/2014/main" id="{A9EDD525-5E42-3946-9E14-25A4D9A5E88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86" name="Freeform 1056">
                <a:extLst>
                  <a:ext uri="{FF2B5EF4-FFF2-40B4-BE49-F238E27FC236}">
                    <a16:creationId xmlns:a16="http://schemas.microsoft.com/office/drawing/2014/main" id="{AF12F0CC-3E0E-B246-A5FE-613ACF7A8D68}"/>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87" name="Freeform 1058">
                <a:extLst>
                  <a:ext uri="{FF2B5EF4-FFF2-40B4-BE49-F238E27FC236}">
                    <a16:creationId xmlns:a16="http://schemas.microsoft.com/office/drawing/2014/main" id="{26012B2B-AF06-3F45-99F1-EAC1C2ED4A7A}"/>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88" name="Straight Arrow Connector 487">
                <a:extLst>
                  <a:ext uri="{FF2B5EF4-FFF2-40B4-BE49-F238E27FC236}">
                    <a16:creationId xmlns:a16="http://schemas.microsoft.com/office/drawing/2014/main" id="{34985B7A-21B1-5B48-86E5-5ED2CA892589}"/>
                  </a:ext>
                </a:extLst>
              </p:cNvPr>
              <p:cNvCxnSpPr>
                <a:cxnSpLocks/>
                <a:stCxn id="477" idx="6"/>
                <a:endCxn id="47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9" name="Oval 1027">
                <a:extLst>
                  <a:ext uri="{FF2B5EF4-FFF2-40B4-BE49-F238E27FC236}">
                    <a16:creationId xmlns:a16="http://schemas.microsoft.com/office/drawing/2014/main" id="{5A13C881-45D6-DB48-9BD7-78352A3E1151}"/>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0" name="Rectangle 54">
            <a:extLst>
              <a:ext uri="{FF2B5EF4-FFF2-40B4-BE49-F238E27FC236}">
                <a16:creationId xmlns:a16="http://schemas.microsoft.com/office/drawing/2014/main" id="{2C564F38-A3FE-8744-8E18-7BAA8FA4DDFD}"/>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6" name="Straight Arrow Connector 75">
            <a:extLst>
              <a:ext uri="{FF2B5EF4-FFF2-40B4-BE49-F238E27FC236}">
                <a16:creationId xmlns:a16="http://schemas.microsoft.com/office/drawing/2014/main" id="{14544451-26FD-644E-9B8B-77C7BDE3F998}"/>
              </a:ext>
            </a:extLst>
          </p:cNvPr>
          <p:cNvCxnSpPr/>
          <p:nvPr/>
        </p:nvCxnSpPr>
        <p:spPr>
          <a:xfrm>
            <a:off x="1437438" y="3502882"/>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8AD2EBA4-EDB2-4B4E-B609-9CA26D3696E1}"/>
              </a:ext>
            </a:extLst>
          </p:cNvPr>
          <p:cNvCxnSpPr>
            <a:cxnSpLocks/>
          </p:cNvCxnSpPr>
          <p:nvPr/>
        </p:nvCxnSpPr>
        <p:spPr>
          <a:xfrm flipH="1">
            <a:off x="1901803" y="1900287"/>
            <a:ext cx="238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8" name="Straight Arrow Connector 77">
            <a:extLst>
              <a:ext uri="{FF2B5EF4-FFF2-40B4-BE49-F238E27FC236}">
                <a16:creationId xmlns:a16="http://schemas.microsoft.com/office/drawing/2014/main" id="{3D546020-B169-244D-AF80-D47E03FA3248}"/>
              </a:ext>
            </a:extLst>
          </p:cNvPr>
          <p:cNvCxnSpPr>
            <a:cxnSpLocks/>
          </p:cNvCxnSpPr>
          <p:nvPr/>
        </p:nvCxnSpPr>
        <p:spPr>
          <a:xfrm>
            <a:off x="1546182" y="1033760"/>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746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5</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437438" y="3502882"/>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901803" y="1900287"/>
            <a:ext cx="238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546182" y="1033760"/>
            <a:ext cx="0" cy="468000"/>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grpSp>
        <p:nvGrpSpPr>
          <p:cNvPr id="2" name="Group 1">
            <a:extLst>
              <a:ext uri="{FF2B5EF4-FFF2-40B4-BE49-F238E27FC236}">
                <a16:creationId xmlns:a16="http://schemas.microsoft.com/office/drawing/2014/main" id="{EA918748-C670-DBB2-2B9F-8239548A8258}"/>
              </a:ext>
            </a:extLst>
          </p:cNvPr>
          <p:cNvGrpSpPr/>
          <p:nvPr/>
        </p:nvGrpSpPr>
        <p:grpSpPr>
          <a:xfrm>
            <a:off x="4273539" y="3253526"/>
            <a:ext cx="1616671" cy="1193893"/>
            <a:chOff x="4050587" y="4995892"/>
            <a:chExt cx="1616671" cy="1193893"/>
          </a:xfrm>
        </p:grpSpPr>
        <p:sp>
          <p:nvSpPr>
            <p:cNvPr id="3" name="Rounded Rectangle 263">
              <a:extLst>
                <a:ext uri="{FF2B5EF4-FFF2-40B4-BE49-F238E27FC236}">
                  <a16:creationId xmlns:a16="http://schemas.microsoft.com/office/drawing/2014/main" id="{9F5DB5FE-8009-7242-24FF-C55E967FCB24}"/>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 name="Group 3">
              <a:extLst>
                <a:ext uri="{FF2B5EF4-FFF2-40B4-BE49-F238E27FC236}">
                  <a16:creationId xmlns:a16="http://schemas.microsoft.com/office/drawing/2014/main" id="{88B81352-5681-20E7-9FBE-1C558A53DE03}"/>
                </a:ext>
              </a:extLst>
            </p:cNvPr>
            <p:cNvGrpSpPr/>
            <p:nvPr/>
          </p:nvGrpSpPr>
          <p:grpSpPr>
            <a:xfrm>
              <a:off x="4137734" y="5035070"/>
              <a:ext cx="1433429" cy="1052355"/>
              <a:chOff x="4016143" y="3689946"/>
              <a:chExt cx="1272021" cy="896646"/>
            </a:xfrm>
          </p:grpSpPr>
          <p:sp>
            <p:nvSpPr>
              <p:cNvPr id="15" name="Arc 1028">
                <a:extLst>
                  <a:ext uri="{FF2B5EF4-FFF2-40B4-BE49-F238E27FC236}">
                    <a16:creationId xmlns:a16="http://schemas.microsoft.com/office/drawing/2014/main" id="{A863BD66-A81D-BE59-C4D3-D4D35AED9083}"/>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7" name="Oval 1029">
                <a:extLst>
                  <a:ext uri="{FF2B5EF4-FFF2-40B4-BE49-F238E27FC236}">
                    <a16:creationId xmlns:a16="http://schemas.microsoft.com/office/drawing/2014/main" id="{66EB4D71-833F-4649-BE58-CCF89E1FE615}"/>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8" name="Arc 1030">
                <a:extLst>
                  <a:ext uri="{FF2B5EF4-FFF2-40B4-BE49-F238E27FC236}">
                    <a16:creationId xmlns:a16="http://schemas.microsoft.com/office/drawing/2014/main" id="{6D3712FD-DFFB-0F48-5655-6FDF6CDC3C4D}"/>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9" name="Oval 1031">
                <a:extLst>
                  <a:ext uri="{FF2B5EF4-FFF2-40B4-BE49-F238E27FC236}">
                    <a16:creationId xmlns:a16="http://schemas.microsoft.com/office/drawing/2014/main" id="{593EC82B-A7AB-4274-A1A9-0DD039CC37E0}"/>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0" name="Arc 1032">
                <a:extLst>
                  <a:ext uri="{FF2B5EF4-FFF2-40B4-BE49-F238E27FC236}">
                    <a16:creationId xmlns:a16="http://schemas.microsoft.com/office/drawing/2014/main" id="{6F8C1F88-8395-5F5F-2C8B-3BDA562645F9}"/>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1" name="Line 1039">
                <a:extLst>
                  <a:ext uri="{FF2B5EF4-FFF2-40B4-BE49-F238E27FC236}">
                    <a16:creationId xmlns:a16="http://schemas.microsoft.com/office/drawing/2014/main" id="{4AA72716-48A8-11BB-7368-AA720DBBA49B}"/>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2" name="Freeform 1040">
                <a:extLst>
                  <a:ext uri="{FF2B5EF4-FFF2-40B4-BE49-F238E27FC236}">
                    <a16:creationId xmlns:a16="http://schemas.microsoft.com/office/drawing/2014/main" id="{4A9FBF91-9B4E-5620-8B8A-417F76569812}"/>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3" name="Line 1041">
                <a:extLst>
                  <a:ext uri="{FF2B5EF4-FFF2-40B4-BE49-F238E27FC236}">
                    <a16:creationId xmlns:a16="http://schemas.microsoft.com/office/drawing/2014/main" id="{3DB0CC79-CAB9-A12B-3E35-CF91BC4A6447}"/>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5" name="Freeform 1042">
                <a:extLst>
                  <a:ext uri="{FF2B5EF4-FFF2-40B4-BE49-F238E27FC236}">
                    <a16:creationId xmlns:a16="http://schemas.microsoft.com/office/drawing/2014/main" id="{67816800-CD38-369A-059C-2787FA2FCE0A}"/>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6" name="Freeform 1054">
                <a:extLst>
                  <a:ext uri="{FF2B5EF4-FFF2-40B4-BE49-F238E27FC236}">
                    <a16:creationId xmlns:a16="http://schemas.microsoft.com/office/drawing/2014/main" id="{90E6F98E-CA9A-C7CE-7D20-1DB0C91EED6C}"/>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7" name="Freeform 1056">
                <a:extLst>
                  <a:ext uri="{FF2B5EF4-FFF2-40B4-BE49-F238E27FC236}">
                    <a16:creationId xmlns:a16="http://schemas.microsoft.com/office/drawing/2014/main" id="{7B8AC72D-515A-AD14-F0C6-6CB2692B97BE}"/>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8" name="Freeform 1058">
                <a:extLst>
                  <a:ext uri="{FF2B5EF4-FFF2-40B4-BE49-F238E27FC236}">
                    <a16:creationId xmlns:a16="http://schemas.microsoft.com/office/drawing/2014/main" id="{CF293FC1-AFC2-85E2-8EB1-404DDC6040F1}"/>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29" name="Straight Arrow Connector 28">
                <a:extLst>
                  <a:ext uri="{FF2B5EF4-FFF2-40B4-BE49-F238E27FC236}">
                    <a16:creationId xmlns:a16="http://schemas.microsoft.com/office/drawing/2014/main" id="{8683F92D-EADD-4A73-1968-72996157A3AF}"/>
                  </a:ext>
                </a:extLst>
              </p:cNvPr>
              <p:cNvCxnSpPr>
                <a:cxnSpLocks/>
                <a:stCxn id="17" idx="6"/>
                <a:endCxn id="1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Oval 1027">
                <a:extLst>
                  <a:ext uri="{FF2B5EF4-FFF2-40B4-BE49-F238E27FC236}">
                    <a16:creationId xmlns:a16="http://schemas.microsoft.com/office/drawing/2014/main" id="{4C9AA513-9E87-6BFD-D070-404DD4DB8BB9}"/>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31" name="Rectangle 54">
            <a:extLst>
              <a:ext uri="{FF2B5EF4-FFF2-40B4-BE49-F238E27FC236}">
                <a16:creationId xmlns:a16="http://schemas.microsoft.com/office/drawing/2014/main" id="{8D071250-AF1B-2571-3DDD-95086735ABB6}"/>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9844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6</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2" name="Straight Arrow Connector 51">
            <a:extLst>
              <a:ext uri="{FF2B5EF4-FFF2-40B4-BE49-F238E27FC236}">
                <a16:creationId xmlns:a16="http://schemas.microsoft.com/office/drawing/2014/main" id="{6B02662C-5EA6-094B-9710-3B879E125890}"/>
              </a:ext>
            </a:extLst>
          </p:cNvPr>
          <p:cNvCxnSpPr/>
          <p:nvPr/>
        </p:nvCxnSpPr>
        <p:spPr>
          <a:xfrm>
            <a:off x="8012747" y="4615324"/>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FD14F4DF-627A-814E-BA2E-3BD2FC72E96A}"/>
              </a:ext>
            </a:extLst>
          </p:cNvPr>
          <p:cNvCxnSpPr/>
          <p:nvPr/>
        </p:nvCxnSpPr>
        <p:spPr>
          <a:xfrm>
            <a:off x="8135445" y="3260461"/>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0E1BB2AA-085A-3442-9C17-9F068106B693}"/>
              </a:ext>
            </a:extLst>
          </p:cNvPr>
          <p:cNvCxnSpPr/>
          <p:nvPr/>
        </p:nvCxnSpPr>
        <p:spPr>
          <a:xfrm>
            <a:off x="7985315" y="1795593"/>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grpSp>
        <p:nvGrpSpPr>
          <p:cNvPr id="32" name="Group 31">
            <a:extLst>
              <a:ext uri="{FF2B5EF4-FFF2-40B4-BE49-F238E27FC236}">
                <a16:creationId xmlns:a16="http://schemas.microsoft.com/office/drawing/2014/main" id="{DB85C2FB-6088-7CB0-7136-FC57BF652032}"/>
              </a:ext>
            </a:extLst>
          </p:cNvPr>
          <p:cNvGrpSpPr/>
          <p:nvPr/>
        </p:nvGrpSpPr>
        <p:grpSpPr>
          <a:xfrm>
            <a:off x="4273539" y="3253526"/>
            <a:ext cx="1616671" cy="1193893"/>
            <a:chOff x="4050587" y="4995892"/>
            <a:chExt cx="1616671" cy="1193893"/>
          </a:xfrm>
        </p:grpSpPr>
        <p:sp>
          <p:nvSpPr>
            <p:cNvPr id="33" name="Rounded Rectangle 263">
              <a:extLst>
                <a:ext uri="{FF2B5EF4-FFF2-40B4-BE49-F238E27FC236}">
                  <a16:creationId xmlns:a16="http://schemas.microsoft.com/office/drawing/2014/main" id="{D91B6FA5-73E9-AB41-A101-51B685A7A009}"/>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34" name="Group 33">
              <a:extLst>
                <a:ext uri="{FF2B5EF4-FFF2-40B4-BE49-F238E27FC236}">
                  <a16:creationId xmlns:a16="http://schemas.microsoft.com/office/drawing/2014/main" id="{E9B3F960-9B84-1214-4AB1-F86808D3F417}"/>
                </a:ext>
              </a:extLst>
            </p:cNvPr>
            <p:cNvGrpSpPr/>
            <p:nvPr/>
          </p:nvGrpSpPr>
          <p:grpSpPr>
            <a:xfrm>
              <a:off x="4137734" y="5035070"/>
              <a:ext cx="1433429" cy="1052355"/>
              <a:chOff x="4016143" y="3689946"/>
              <a:chExt cx="1272021" cy="896646"/>
            </a:xfrm>
          </p:grpSpPr>
          <p:sp>
            <p:nvSpPr>
              <p:cNvPr id="35" name="Arc 1028">
                <a:extLst>
                  <a:ext uri="{FF2B5EF4-FFF2-40B4-BE49-F238E27FC236}">
                    <a16:creationId xmlns:a16="http://schemas.microsoft.com/office/drawing/2014/main" id="{295B1EA7-061E-D038-3B33-B4591A1685B6}"/>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36" name="Oval 1029">
                <a:extLst>
                  <a:ext uri="{FF2B5EF4-FFF2-40B4-BE49-F238E27FC236}">
                    <a16:creationId xmlns:a16="http://schemas.microsoft.com/office/drawing/2014/main" id="{B8D683C5-4AF9-F950-DD90-CECC1DE2EB24}"/>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37" name="Arc 1030">
                <a:extLst>
                  <a:ext uri="{FF2B5EF4-FFF2-40B4-BE49-F238E27FC236}">
                    <a16:creationId xmlns:a16="http://schemas.microsoft.com/office/drawing/2014/main" id="{C52C1811-F70E-D8AF-6967-DDC7A6B5771D}"/>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38" name="Oval 1031">
                <a:extLst>
                  <a:ext uri="{FF2B5EF4-FFF2-40B4-BE49-F238E27FC236}">
                    <a16:creationId xmlns:a16="http://schemas.microsoft.com/office/drawing/2014/main" id="{37B6B669-1416-292B-9D08-E81AFE444E3D}"/>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39" name="Arc 1032">
                <a:extLst>
                  <a:ext uri="{FF2B5EF4-FFF2-40B4-BE49-F238E27FC236}">
                    <a16:creationId xmlns:a16="http://schemas.microsoft.com/office/drawing/2014/main" id="{34F5E26D-B4F9-D42F-F4B1-3044B8FF8288}"/>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0" name="Line 1039">
                <a:extLst>
                  <a:ext uri="{FF2B5EF4-FFF2-40B4-BE49-F238E27FC236}">
                    <a16:creationId xmlns:a16="http://schemas.microsoft.com/office/drawing/2014/main" id="{AAE95A89-03E8-7DB9-97CD-E6A4C9C2DBB9}"/>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41" name="Freeform 1040">
                <a:extLst>
                  <a:ext uri="{FF2B5EF4-FFF2-40B4-BE49-F238E27FC236}">
                    <a16:creationId xmlns:a16="http://schemas.microsoft.com/office/drawing/2014/main" id="{0BBAB05A-905E-2607-44DE-25F103C13B39}"/>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2" name="Line 1041">
                <a:extLst>
                  <a:ext uri="{FF2B5EF4-FFF2-40B4-BE49-F238E27FC236}">
                    <a16:creationId xmlns:a16="http://schemas.microsoft.com/office/drawing/2014/main" id="{87D2B52F-98E2-F76A-CAA7-E3873F3B5B0B}"/>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43" name="Freeform 1042">
                <a:extLst>
                  <a:ext uri="{FF2B5EF4-FFF2-40B4-BE49-F238E27FC236}">
                    <a16:creationId xmlns:a16="http://schemas.microsoft.com/office/drawing/2014/main" id="{6D50260D-BF05-667C-7F36-F0B203CF1036}"/>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4" name="Freeform 1054">
                <a:extLst>
                  <a:ext uri="{FF2B5EF4-FFF2-40B4-BE49-F238E27FC236}">
                    <a16:creationId xmlns:a16="http://schemas.microsoft.com/office/drawing/2014/main" id="{592C6651-D704-AC98-2036-C13D106F4E7F}"/>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45" name="Freeform 1056">
                <a:extLst>
                  <a:ext uri="{FF2B5EF4-FFF2-40B4-BE49-F238E27FC236}">
                    <a16:creationId xmlns:a16="http://schemas.microsoft.com/office/drawing/2014/main" id="{C00A85F0-0F75-12AF-B1D7-BBA014DBF05B}"/>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46" name="Freeform 1058">
                <a:extLst>
                  <a:ext uri="{FF2B5EF4-FFF2-40B4-BE49-F238E27FC236}">
                    <a16:creationId xmlns:a16="http://schemas.microsoft.com/office/drawing/2014/main" id="{737BFC48-D4D5-D180-EE49-9077F4677D5F}"/>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47" name="Straight Arrow Connector 46">
                <a:extLst>
                  <a:ext uri="{FF2B5EF4-FFF2-40B4-BE49-F238E27FC236}">
                    <a16:creationId xmlns:a16="http://schemas.microsoft.com/office/drawing/2014/main" id="{CB96ABCD-D9E0-95CE-C3D4-D80CB7F105E0}"/>
                  </a:ext>
                </a:extLst>
              </p:cNvPr>
              <p:cNvCxnSpPr>
                <a:cxnSpLocks/>
                <a:stCxn id="36" idx="6"/>
                <a:endCxn id="38"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Oval 1027">
                <a:extLst>
                  <a:ext uri="{FF2B5EF4-FFF2-40B4-BE49-F238E27FC236}">
                    <a16:creationId xmlns:a16="http://schemas.microsoft.com/office/drawing/2014/main" id="{D6D77C39-C10D-573C-0FF1-6E0B24748F96}"/>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49" name="Rectangle 54">
            <a:extLst>
              <a:ext uri="{FF2B5EF4-FFF2-40B4-BE49-F238E27FC236}">
                <a16:creationId xmlns:a16="http://schemas.microsoft.com/office/drawing/2014/main" id="{28E6171F-7EE9-A7EC-AB4B-4AFCAB7902DF}"/>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4566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7</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cxnSp>
        <p:nvCxnSpPr>
          <p:cNvPr id="52" name="Straight Arrow Connector 51">
            <a:extLst>
              <a:ext uri="{FF2B5EF4-FFF2-40B4-BE49-F238E27FC236}">
                <a16:creationId xmlns:a16="http://schemas.microsoft.com/office/drawing/2014/main" id="{6B02662C-5EA6-094B-9710-3B879E125890}"/>
              </a:ext>
            </a:extLst>
          </p:cNvPr>
          <p:cNvCxnSpPr/>
          <p:nvPr/>
        </p:nvCxnSpPr>
        <p:spPr>
          <a:xfrm>
            <a:off x="8012747" y="4615324"/>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FD14F4DF-627A-814E-BA2E-3BD2FC72E96A}"/>
              </a:ext>
            </a:extLst>
          </p:cNvPr>
          <p:cNvCxnSpPr/>
          <p:nvPr/>
        </p:nvCxnSpPr>
        <p:spPr>
          <a:xfrm>
            <a:off x="8135445" y="3260461"/>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5" name="Straight Arrow Connector 54">
            <a:extLst>
              <a:ext uri="{FF2B5EF4-FFF2-40B4-BE49-F238E27FC236}">
                <a16:creationId xmlns:a16="http://schemas.microsoft.com/office/drawing/2014/main" id="{0E1BB2AA-085A-3442-9C17-9F068106B693}"/>
              </a:ext>
            </a:extLst>
          </p:cNvPr>
          <p:cNvCxnSpPr/>
          <p:nvPr/>
        </p:nvCxnSpPr>
        <p:spPr>
          <a:xfrm>
            <a:off x="7985315" y="1795593"/>
            <a:ext cx="0" cy="614368"/>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a:extLst>
              <a:ext uri="{FF2B5EF4-FFF2-40B4-BE49-F238E27FC236}">
                <a16:creationId xmlns:a16="http://schemas.microsoft.com/office/drawing/2014/main" id="{C572BB77-0678-0E44-83DD-433F9CB70F75}"/>
              </a:ext>
            </a:extLst>
          </p:cNvPr>
          <p:cNvCxnSpPr/>
          <p:nvPr/>
        </p:nvCxnSpPr>
        <p:spPr>
          <a:xfrm>
            <a:off x="7787196" y="4611543"/>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7" name="Straight Arrow Connector 56">
            <a:extLst>
              <a:ext uri="{FF2B5EF4-FFF2-40B4-BE49-F238E27FC236}">
                <a16:creationId xmlns:a16="http://schemas.microsoft.com/office/drawing/2014/main" id="{E1A7077B-8A21-204C-B6D5-F4E9BBC955E0}"/>
              </a:ext>
            </a:extLst>
          </p:cNvPr>
          <p:cNvCxnSpPr/>
          <p:nvPr/>
        </p:nvCxnSpPr>
        <p:spPr>
          <a:xfrm>
            <a:off x="8204040" y="3251758"/>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a:extLst>
              <a:ext uri="{FF2B5EF4-FFF2-40B4-BE49-F238E27FC236}">
                <a16:creationId xmlns:a16="http://schemas.microsoft.com/office/drawing/2014/main" id="{71C960C7-DDF6-054D-A71E-5EB9CB44A7CA}"/>
              </a:ext>
            </a:extLst>
          </p:cNvPr>
          <p:cNvCxnSpPr/>
          <p:nvPr/>
        </p:nvCxnSpPr>
        <p:spPr>
          <a:xfrm>
            <a:off x="7687584" y="1789221"/>
            <a:ext cx="0" cy="614368"/>
          </a:xfrm>
          <a:prstGeom prst="straightConnector1">
            <a:avLst/>
          </a:prstGeom>
          <a:ln w="25400" cap="rnd">
            <a:solidFill>
              <a:schemeClr val="accent2"/>
            </a:solidFill>
            <a:tailEnd type="triangle"/>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id="{9B083D34-62DE-3746-B4D1-B28ABF143EE4}"/>
              </a:ext>
            </a:extLst>
          </p:cNvPr>
          <p:cNvCxnSpPr/>
          <p:nvPr/>
        </p:nvCxnSpPr>
        <p:spPr>
          <a:xfrm>
            <a:off x="7888796" y="4615324"/>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BB390055-76EC-BB4C-9D3D-7A21C7B510FC}"/>
              </a:ext>
            </a:extLst>
          </p:cNvPr>
          <p:cNvCxnSpPr/>
          <p:nvPr/>
        </p:nvCxnSpPr>
        <p:spPr>
          <a:xfrm>
            <a:off x="8435057" y="3254648"/>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4" name="Straight Arrow Connector 63">
            <a:extLst>
              <a:ext uri="{FF2B5EF4-FFF2-40B4-BE49-F238E27FC236}">
                <a16:creationId xmlns:a16="http://schemas.microsoft.com/office/drawing/2014/main" id="{523C5395-E584-BB4C-9149-D84AD1E45A6A}"/>
              </a:ext>
            </a:extLst>
          </p:cNvPr>
          <p:cNvCxnSpPr/>
          <p:nvPr/>
        </p:nvCxnSpPr>
        <p:spPr>
          <a:xfrm>
            <a:off x="7858144" y="1789221"/>
            <a:ext cx="0" cy="614368"/>
          </a:xfrm>
          <a:prstGeom prst="straightConnector1">
            <a:avLst/>
          </a:prstGeom>
          <a:ln w="25400" cap="rnd">
            <a:tailEnd type="triangle"/>
          </a:ln>
        </p:spPr>
        <p:style>
          <a:lnRef idx="1">
            <a:schemeClr val="accent5"/>
          </a:lnRef>
          <a:fillRef idx="0">
            <a:schemeClr val="accent5"/>
          </a:fillRef>
          <a:effectRef idx="0">
            <a:schemeClr val="accent5"/>
          </a:effectRef>
          <a:fontRef idx="minor">
            <a:schemeClr val="tx1"/>
          </a:fontRef>
        </p:style>
      </p:cxnSp>
      <p:cxnSp>
        <p:nvCxnSpPr>
          <p:cNvPr id="65" name="Straight Arrow Connector 64">
            <a:extLst>
              <a:ext uri="{FF2B5EF4-FFF2-40B4-BE49-F238E27FC236}">
                <a16:creationId xmlns:a16="http://schemas.microsoft.com/office/drawing/2014/main" id="{8D829889-2CF4-5B4D-A241-0913DEC8505D}"/>
              </a:ext>
            </a:extLst>
          </p:cNvPr>
          <p:cNvCxnSpPr/>
          <p:nvPr/>
        </p:nvCxnSpPr>
        <p:spPr>
          <a:xfrm>
            <a:off x="8204040" y="4615765"/>
            <a:ext cx="0" cy="614368"/>
          </a:xfrm>
          <a:prstGeom prst="straightConnector1">
            <a:avLst/>
          </a:prstGeom>
          <a:ln w="25400" cap="rnd">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66" name="Straight Arrow Connector 65">
            <a:extLst>
              <a:ext uri="{FF2B5EF4-FFF2-40B4-BE49-F238E27FC236}">
                <a16:creationId xmlns:a16="http://schemas.microsoft.com/office/drawing/2014/main" id="{5FAA9540-000D-314D-A18A-7425FCB41510}"/>
              </a:ext>
            </a:extLst>
          </p:cNvPr>
          <p:cNvCxnSpPr/>
          <p:nvPr/>
        </p:nvCxnSpPr>
        <p:spPr>
          <a:xfrm>
            <a:off x="8331993" y="3255647"/>
            <a:ext cx="0" cy="614368"/>
          </a:xfrm>
          <a:prstGeom prst="straightConnector1">
            <a:avLst/>
          </a:prstGeom>
          <a:ln w="25400" cap="rnd">
            <a:solidFill>
              <a:srgbClr val="C00000"/>
            </a:solidFill>
            <a:tailEnd type="triangle"/>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25AE6D7A-5F57-264D-8921-AB469C7DDC15}"/>
              </a:ext>
            </a:extLst>
          </p:cNvPr>
          <p:cNvCxnSpPr/>
          <p:nvPr/>
        </p:nvCxnSpPr>
        <p:spPr>
          <a:xfrm>
            <a:off x="8072817" y="1789221"/>
            <a:ext cx="0" cy="614368"/>
          </a:xfrm>
          <a:prstGeom prst="straightConnector1">
            <a:avLst/>
          </a:prstGeom>
          <a:ln w="25400" cap="rnd">
            <a:solidFill>
              <a:srgbClr val="C00000"/>
            </a:solidFill>
            <a:tailEnd type="triangle"/>
          </a:ln>
        </p:spPr>
        <p:style>
          <a:lnRef idx="1">
            <a:schemeClr val="accent5"/>
          </a:lnRef>
          <a:fillRef idx="0">
            <a:schemeClr val="accent5"/>
          </a:fillRef>
          <a:effectRef idx="0">
            <a:schemeClr val="accent5"/>
          </a:effectRef>
          <a:fontRef idx="minor">
            <a:schemeClr val="tx1"/>
          </a:fontRef>
        </p:style>
      </p:cxnSp>
      <p:sp>
        <p:nvSpPr>
          <p:cNvPr id="68" name="Line 55">
            <a:extLst>
              <a:ext uri="{FF2B5EF4-FFF2-40B4-BE49-F238E27FC236}">
                <a16:creationId xmlns:a16="http://schemas.microsoft.com/office/drawing/2014/main" id="{60150C66-79E0-A149-BCC3-D10A440B158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69" name="Rectangle 56">
            <a:extLst>
              <a:ext uri="{FF2B5EF4-FFF2-40B4-BE49-F238E27FC236}">
                <a16:creationId xmlns:a16="http://schemas.microsoft.com/office/drawing/2014/main" id="{94931776-F546-8D48-B996-F6653FEB9202}"/>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cxnSp>
        <p:nvCxnSpPr>
          <p:cNvPr id="71" name="Straight Arrow Connector 70">
            <a:extLst>
              <a:ext uri="{FF2B5EF4-FFF2-40B4-BE49-F238E27FC236}">
                <a16:creationId xmlns:a16="http://schemas.microsoft.com/office/drawing/2014/main" id="{CD345F7E-E107-C548-877B-5FFD70F34622}"/>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2" name="Straight Arrow Connector 71">
            <a:extLst>
              <a:ext uri="{FF2B5EF4-FFF2-40B4-BE49-F238E27FC236}">
                <a16:creationId xmlns:a16="http://schemas.microsoft.com/office/drawing/2014/main" id="{E2A7F1CE-4931-1646-B028-4288B7AF1FA1}"/>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73" name="Straight Arrow Connector 72">
            <a:extLst>
              <a:ext uri="{FF2B5EF4-FFF2-40B4-BE49-F238E27FC236}">
                <a16:creationId xmlns:a16="http://schemas.microsoft.com/office/drawing/2014/main" id="{BE8DE1E6-460C-C343-8663-CD0CBCB702E5}"/>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grpSp>
        <p:nvGrpSpPr>
          <p:cNvPr id="3" name="Group 2">
            <a:extLst>
              <a:ext uri="{FF2B5EF4-FFF2-40B4-BE49-F238E27FC236}">
                <a16:creationId xmlns:a16="http://schemas.microsoft.com/office/drawing/2014/main" id="{318FB6A1-6C2F-67AC-945A-C7EA1B55AFFF}"/>
              </a:ext>
            </a:extLst>
          </p:cNvPr>
          <p:cNvGrpSpPr/>
          <p:nvPr/>
        </p:nvGrpSpPr>
        <p:grpSpPr>
          <a:xfrm>
            <a:off x="4273539" y="3253526"/>
            <a:ext cx="1616671" cy="1193893"/>
            <a:chOff x="4050587" y="4995892"/>
            <a:chExt cx="1616671" cy="1193893"/>
          </a:xfrm>
        </p:grpSpPr>
        <p:sp>
          <p:nvSpPr>
            <p:cNvPr id="4" name="Rounded Rectangle 263">
              <a:extLst>
                <a:ext uri="{FF2B5EF4-FFF2-40B4-BE49-F238E27FC236}">
                  <a16:creationId xmlns:a16="http://schemas.microsoft.com/office/drawing/2014/main" id="{DB5BBF00-5176-22A5-B6C4-1C338BACD441}"/>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5" name="Group 14">
              <a:extLst>
                <a:ext uri="{FF2B5EF4-FFF2-40B4-BE49-F238E27FC236}">
                  <a16:creationId xmlns:a16="http://schemas.microsoft.com/office/drawing/2014/main" id="{E5EA4162-4E8F-12A2-576D-D39125BA2429}"/>
                </a:ext>
              </a:extLst>
            </p:cNvPr>
            <p:cNvGrpSpPr/>
            <p:nvPr/>
          </p:nvGrpSpPr>
          <p:grpSpPr>
            <a:xfrm>
              <a:off x="4137734" y="5035070"/>
              <a:ext cx="1433429" cy="1052355"/>
              <a:chOff x="4016143" y="3689946"/>
              <a:chExt cx="1272021" cy="896646"/>
            </a:xfrm>
          </p:grpSpPr>
          <p:sp>
            <p:nvSpPr>
              <p:cNvPr id="17" name="Arc 1028">
                <a:extLst>
                  <a:ext uri="{FF2B5EF4-FFF2-40B4-BE49-F238E27FC236}">
                    <a16:creationId xmlns:a16="http://schemas.microsoft.com/office/drawing/2014/main" id="{81C1705E-88A4-04A1-8D20-1139D9C180B3}"/>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8" name="Oval 1029">
                <a:extLst>
                  <a:ext uri="{FF2B5EF4-FFF2-40B4-BE49-F238E27FC236}">
                    <a16:creationId xmlns:a16="http://schemas.microsoft.com/office/drawing/2014/main" id="{91CB0B5A-9D15-25A8-7D18-2C0398F1ABB7}"/>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9" name="Arc 1030">
                <a:extLst>
                  <a:ext uri="{FF2B5EF4-FFF2-40B4-BE49-F238E27FC236}">
                    <a16:creationId xmlns:a16="http://schemas.microsoft.com/office/drawing/2014/main" id="{7640A3C5-A8FC-37C9-2D1A-97EBF22DC975}"/>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0" name="Oval 1031">
                <a:extLst>
                  <a:ext uri="{FF2B5EF4-FFF2-40B4-BE49-F238E27FC236}">
                    <a16:creationId xmlns:a16="http://schemas.microsoft.com/office/drawing/2014/main" id="{016C5BBC-336F-59DA-86FD-007E3009412E}"/>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1" name="Arc 1032">
                <a:extLst>
                  <a:ext uri="{FF2B5EF4-FFF2-40B4-BE49-F238E27FC236}">
                    <a16:creationId xmlns:a16="http://schemas.microsoft.com/office/drawing/2014/main" id="{7E5461E9-9A28-C24C-9163-AC3EFC19D647}"/>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2" name="Line 1039">
                <a:extLst>
                  <a:ext uri="{FF2B5EF4-FFF2-40B4-BE49-F238E27FC236}">
                    <a16:creationId xmlns:a16="http://schemas.microsoft.com/office/drawing/2014/main" id="{3B61EAB2-61D6-DC1F-FCE5-67AD2F384800}"/>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3" name="Freeform 1040">
                <a:extLst>
                  <a:ext uri="{FF2B5EF4-FFF2-40B4-BE49-F238E27FC236}">
                    <a16:creationId xmlns:a16="http://schemas.microsoft.com/office/drawing/2014/main" id="{FE7C1DD1-B5A0-9E40-4C77-0F3315B68DA0}"/>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5" name="Line 1041">
                <a:extLst>
                  <a:ext uri="{FF2B5EF4-FFF2-40B4-BE49-F238E27FC236}">
                    <a16:creationId xmlns:a16="http://schemas.microsoft.com/office/drawing/2014/main" id="{176082DD-B520-85F9-A0FD-CD690EC67BA3}"/>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6" name="Freeform 1042">
                <a:extLst>
                  <a:ext uri="{FF2B5EF4-FFF2-40B4-BE49-F238E27FC236}">
                    <a16:creationId xmlns:a16="http://schemas.microsoft.com/office/drawing/2014/main" id="{8B85B61A-2C2D-3F0D-A8A6-42E98EC9EECD}"/>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7" name="Freeform 1054">
                <a:extLst>
                  <a:ext uri="{FF2B5EF4-FFF2-40B4-BE49-F238E27FC236}">
                    <a16:creationId xmlns:a16="http://schemas.microsoft.com/office/drawing/2014/main" id="{D33F88DD-B663-D112-F20F-58CEAC324AED}"/>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8" name="Freeform 1056">
                <a:extLst>
                  <a:ext uri="{FF2B5EF4-FFF2-40B4-BE49-F238E27FC236}">
                    <a16:creationId xmlns:a16="http://schemas.microsoft.com/office/drawing/2014/main" id="{72BD577A-7C9A-D66B-619F-47BEC74F4FE6}"/>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9" name="Freeform 1058">
                <a:extLst>
                  <a:ext uri="{FF2B5EF4-FFF2-40B4-BE49-F238E27FC236}">
                    <a16:creationId xmlns:a16="http://schemas.microsoft.com/office/drawing/2014/main" id="{59E16F92-3257-935B-CD14-277DF2C6EAF6}"/>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30" name="Straight Arrow Connector 29">
                <a:extLst>
                  <a:ext uri="{FF2B5EF4-FFF2-40B4-BE49-F238E27FC236}">
                    <a16:creationId xmlns:a16="http://schemas.microsoft.com/office/drawing/2014/main" id="{C37AE5C8-78B3-F302-D063-70A275B6CAC3}"/>
                  </a:ext>
                </a:extLst>
              </p:cNvPr>
              <p:cNvCxnSpPr>
                <a:cxnSpLocks/>
                <a:stCxn id="18" idx="6"/>
                <a:endCxn id="20"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Oval 1027">
                <a:extLst>
                  <a:ext uri="{FF2B5EF4-FFF2-40B4-BE49-F238E27FC236}">
                    <a16:creationId xmlns:a16="http://schemas.microsoft.com/office/drawing/2014/main" id="{D88A24C6-E625-80FE-858F-1D4D57FA5AD2}"/>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32" name="Rectangle 54">
            <a:extLst>
              <a:ext uri="{FF2B5EF4-FFF2-40B4-BE49-F238E27FC236}">
                <a16:creationId xmlns:a16="http://schemas.microsoft.com/office/drawing/2014/main" id="{4B8D314D-4B7E-E6ED-E9F8-717A014C20D3}"/>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21269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27B4F0-6B4A-C94C-AF6E-6CC7AA93334C}"/>
              </a:ext>
            </a:extLst>
          </p:cNvPr>
          <p:cNvSpPr>
            <a:spLocks noGrp="1"/>
          </p:cNvSpPr>
          <p:nvPr>
            <p:ph type="sldNum" idx="12"/>
          </p:nvPr>
        </p:nvSpPr>
        <p:spPr>
          <a:xfrm>
            <a:off x="8554442" y="6377984"/>
            <a:ext cx="548700" cy="396300"/>
          </a:xfrm>
        </p:spPr>
        <p:txBody>
          <a:bodyPr/>
          <a:lstStyle/>
          <a:p>
            <a:pPr marL="0" lvl="0" indent="0" algn="ctr" rtl="0">
              <a:spcBef>
                <a:spcPts val="0"/>
              </a:spcBef>
              <a:spcAft>
                <a:spcPts val="0"/>
              </a:spcAft>
              <a:buNone/>
            </a:pPr>
            <a:fld id="{00000000-1234-1234-1234-123412341234}" type="slidenum">
              <a:rPr lang="nl-NL" smtClean="0"/>
              <a:t>8</a:t>
            </a:fld>
            <a:endParaRPr lang="nl-NL" dirty="0"/>
          </a:p>
        </p:txBody>
      </p:sp>
      <p:sp>
        <p:nvSpPr>
          <p:cNvPr id="6" name="Freeform 6">
            <a:extLst>
              <a:ext uri="{FF2B5EF4-FFF2-40B4-BE49-F238E27FC236}">
                <a16:creationId xmlns:a16="http://schemas.microsoft.com/office/drawing/2014/main" id="{9A509D6A-968A-C343-B167-F7D74F37DDF2}"/>
              </a:ext>
            </a:extLst>
          </p:cNvPr>
          <p:cNvSpPr>
            <a:spLocks noChangeAspect="1"/>
          </p:cNvSpPr>
          <p:nvPr/>
        </p:nvSpPr>
        <p:spPr bwMode="auto">
          <a:xfrm>
            <a:off x="1061201" y="992205"/>
            <a:ext cx="1252538" cy="546100"/>
          </a:xfrm>
          <a:custGeom>
            <a:avLst/>
            <a:gdLst/>
            <a:ahLst/>
            <a:cxnLst>
              <a:cxn ang="0">
                <a:pos x="0" y="343"/>
              </a:cxn>
              <a:cxn ang="0">
                <a:pos x="46" y="292"/>
              </a:cxn>
              <a:cxn ang="0">
                <a:pos x="102" y="252"/>
              </a:cxn>
              <a:cxn ang="0">
                <a:pos x="159" y="211"/>
              </a:cxn>
              <a:cxn ang="0">
                <a:pos x="182" y="151"/>
              </a:cxn>
              <a:cxn ang="0">
                <a:pos x="204" y="91"/>
              </a:cxn>
              <a:cxn ang="0">
                <a:pos x="262" y="41"/>
              </a:cxn>
              <a:cxn ang="0">
                <a:pos x="318" y="0"/>
              </a:cxn>
              <a:cxn ang="0">
                <a:pos x="387" y="11"/>
              </a:cxn>
              <a:cxn ang="0">
                <a:pos x="443" y="41"/>
              </a:cxn>
              <a:cxn ang="0">
                <a:pos x="523" y="61"/>
              </a:cxn>
              <a:cxn ang="0">
                <a:pos x="592" y="81"/>
              </a:cxn>
              <a:cxn ang="0">
                <a:pos x="648" y="121"/>
              </a:cxn>
              <a:cxn ang="0">
                <a:pos x="670" y="181"/>
              </a:cxn>
              <a:cxn ang="0">
                <a:pos x="694" y="242"/>
              </a:cxn>
              <a:cxn ang="0">
                <a:pos x="763" y="262"/>
              </a:cxn>
              <a:cxn ang="0">
                <a:pos x="830" y="302"/>
              </a:cxn>
              <a:cxn ang="0">
                <a:pos x="887" y="343"/>
              </a:cxn>
            </a:cxnLst>
            <a:rect l="0" t="0" r="r" b="b"/>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7" name="Rectangle 7">
            <a:extLst>
              <a:ext uri="{FF2B5EF4-FFF2-40B4-BE49-F238E27FC236}">
                <a16:creationId xmlns:a16="http://schemas.microsoft.com/office/drawing/2014/main" id="{2BC48843-48E8-4B4A-B4ED-260A0C4494E3}"/>
              </a:ext>
            </a:extLst>
          </p:cNvPr>
          <p:cNvSpPr>
            <a:spLocks noChangeAspect="1" noChangeArrowheads="1"/>
          </p:cNvSpPr>
          <p:nvPr/>
        </p:nvSpPr>
        <p:spPr bwMode="auto">
          <a:xfrm>
            <a:off x="1489826" y="1470042"/>
            <a:ext cx="431800"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1</a:t>
            </a:r>
            <a:endParaRPr lang="en-US" sz="2400" dirty="0">
              <a:latin typeface="Comfortaa" pitchFamily="2" charset="0"/>
            </a:endParaRPr>
          </a:p>
        </p:txBody>
      </p:sp>
      <p:sp>
        <p:nvSpPr>
          <p:cNvPr id="8" name="Rectangle 10">
            <a:extLst>
              <a:ext uri="{FF2B5EF4-FFF2-40B4-BE49-F238E27FC236}">
                <a16:creationId xmlns:a16="http://schemas.microsoft.com/office/drawing/2014/main" id="{8C528D15-3DA3-C844-8D50-5C17AD561DD4}"/>
              </a:ext>
            </a:extLst>
          </p:cNvPr>
          <p:cNvSpPr>
            <a:spLocks noChangeArrowheads="1"/>
          </p:cNvSpPr>
          <p:nvPr/>
        </p:nvSpPr>
        <p:spPr bwMode="auto">
          <a:xfrm>
            <a:off x="1513638" y="2351898"/>
            <a:ext cx="473075" cy="461963"/>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x</a:t>
            </a:r>
            <a:r>
              <a:rPr lang="en-US" sz="2400" baseline="-25000" dirty="0">
                <a:latin typeface="Comfortaa" pitchFamily="2" charset="0"/>
              </a:rPr>
              <a:t>2</a:t>
            </a:r>
            <a:endParaRPr lang="en-US" sz="2400" dirty="0">
              <a:latin typeface="Comfortaa" pitchFamily="2" charset="0"/>
            </a:endParaRPr>
          </a:p>
        </p:txBody>
      </p:sp>
      <p:sp>
        <p:nvSpPr>
          <p:cNvPr id="9" name="Freeform 14">
            <a:extLst>
              <a:ext uri="{FF2B5EF4-FFF2-40B4-BE49-F238E27FC236}">
                <a16:creationId xmlns:a16="http://schemas.microsoft.com/office/drawing/2014/main" id="{36251F39-D648-9A43-A548-1491DA453C03}"/>
              </a:ext>
            </a:extLst>
          </p:cNvPr>
          <p:cNvSpPr>
            <a:spLocks/>
          </p:cNvSpPr>
          <p:nvPr/>
        </p:nvSpPr>
        <p:spPr bwMode="auto">
          <a:xfrm>
            <a:off x="991351" y="3384815"/>
            <a:ext cx="1042988" cy="639763"/>
          </a:xfrm>
          <a:custGeom>
            <a:avLst/>
            <a:gdLst/>
            <a:ahLst/>
            <a:cxnLst>
              <a:cxn ang="0">
                <a:pos x="738" y="389"/>
              </a:cxn>
              <a:cxn ang="0">
                <a:pos x="678" y="324"/>
              </a:cxn>
              <a:cxn ang="0">
                <a:pos x="605" y="272"/>
              </a:cxn>
              <a:cxn ang="0">
                <a:pos x="544" y="221"/>
              </a:cxn>
              <a:cxn ang="0">
                <a:pos x="484" y="168"/>
              </a:cxn>
              <a:cxn ang="0">
                <a:pos x="411" y="116"/>
              </a:cxn>
              <a:cxn ang="0">
                <a:pos x="339" y="77"/>
              </a:cxn>
              <a:cxn ang="0">
                <a:pos x="266" y="25"/>
              </a:cxn>
              <a:cxn ang="0">
                <a:pos x="193" y="0"/>
              </a:cxn>
              <a:cxn ang="0">
                <a:pos x="109" y="13"/>
              </a:cxn>
              <a:cxn ang="0">
                <a:pos x="73" y="91"/>
              </a:cxn>
              <a:cxn ang="0">
                <a:pos x="60" y="168"/>
              </a:cxn>
              <a:cxn ang="0">
                <a:pos x="48" y="246"/>
              </a:cxn>
              <a:cxn ang="0">
                <a:pos x="36" y="324"/>
              </a:cxn>
              <a:cxn ang="0">
                <a:pos x="0" y="402"/>
              </a:cxn>
            </a:cxnLst>
            <a:rect l="0" t="0" r="r" b="b"/>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0" name="Freeform 13">
            <a:extLst>
              <a:ext uri="{FF2B5EF4-FFF2-40B4-BE49-F238E27FC236}">
                <a16:creationId xmlns:a16="http://schemas.microsoft.com/office/drawing/2014/main" id="{C43B440D-5D8B-6D4F-9616-9FAA4E5C3DB4}"/>
              </a:ext>
            </a:extLst>
          </p:cNvPr>
          <p:cNvSpPr>
            <a:spLocks/>
          </p:cNvSpPr>
          <p:nvPr/>
        </p:nvSpPr>
        <p:spPr bwMode="auto">
          <a:xfrm>
            <a:off x="1213601" y="1920098"/>
            <a:ext cx="979488" cy="496888"/>
          </a:xfrm>
          <a:custGeom>
            <a:avLst/>
            <a:gdLst/>
            <a:ahLst/>
            <a:cxnLst>
              <a:cxn ang="0">
                <a:pos x="0" y="302"/>
              </a:cxn>
              <a:cxn ang="0">
                <a:pos x="56" y="251"/>
              </a:cxn>
              <a:cxn ang="0">
                <a:pos x="124" y="211"/>
              </a:cxn>
              <a:cxn ang="0">
                <a:pos x="182" y="171"/>
              </a:cxn>
              <a:cxn ang="0">
                <a:pos x="238" y="130"/>
              </a:cxn>
              <a:cxn ang="0">
                <a:pos x="306" y="90"/>
              </a:cxn>
              <a:cxn ang="0">
                <a:pos x="374" y="60"/>
              </a:cxn>
              <a:cxn ang="0">
                <a:pos x="443" y="20"/>
              </a:cxn>
              <a:cxn ang="0">
                <a:pos x="510" y="0"/>
              </a:cxn>
              <a:cxn ang="0">
                <a:pos x="590" y="10"/>
              </a:cxn>
              <a:cxn ang="0">
                <a:pos x="624" y="70"/>
              </a:cxn>
              <a:cxn ang="0">
                <a:pos x="636" y="130"/>
              </a:cxn>
              <a:cxn ang="0">
                <a:pos x="646" y="191"/>
              </a:cxn>
              <a:cxn ang="0">
                <a:pos x="659" y="251"/>
              </a:cxn>
              <a:cxn ang="0">
                <a:pos x="693" y="312"/>
              </a:cxn>
            </a:cxnLst>
            <a:rect l="0" t="0" r="r" b="b"/>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11" name="Rectangle 15">
            <a:extLst>
              <a:ext uri="{FF2B5EF4-FFF2-40B4-BE49-F238E27FC236}">
                <a16:creationId xmlns:a16="http://schemas.microsoft.com/office/drawing/2014/main" id="{DD4D5209-8CA3-8148-8B09-FFBC38AA9047}"/>
              </a:ext>
            </a:extLst>
          </p:cNvPr>
          <p:cNvSpPr>
            <a:spLocks noChangeArrowheads="1"/>
          </p:cNvSpPr>
          <p:nvPr/>
        </p:nvSpPr>
        <p:spPr bwMode="auto">
          <a:xfrm>
            <a:off x="1489826" y="4116145"/>
            <a:ext cx="927100" cy="461963"/>
          </a:xfrm>
          <a:prstGeom prst="rect">
            <a:avLst/>
          </a:prstGeom>
          <a:noFill/>
          <a:ln w="9525">
            <a:noFill/>
            <a:miter lim="800000"/>
            <a:headEnd/>
            <a:tailEnd/>
          </a:ln>
          <a:effectLst/>
        </p:spPr>
        <p:txBody>
          <a:bodyPr wrap="square" lIns="92075" tIns="46038" rIns="92075" bIns="46038">
            <a:spAutoFit/>
          </a:bodyPr>
          <a:lstStyle/>
          <a:p>
            <a:pPr algn="l"/>
            <a:r>
              <a:rPr lang="en-US" sz="2400" dirty="0" err="1">
                <a:latin typeface="Comfortaa" pitchFamily="2" charset="0"/>
              </a:rPr>
              <a:t>x</a:t>
            </a:r>
            <a:r>
              <a:rPr lang="en-US" sz="2400" baseline="-25000" dirty="0" err="1">
                <a:latin typeface="Comfortaa" pitchFamily="2" charset="0"/>
              </a:rPr>
              <a:t>j</a:t>
            </a:r>
            <a:endParaRPr lang="en-US" sz="2400" baseline="-25000" dirty="0">
              <a:latin typeface="Comfortaa" pitchFamily="2" charset="0"/>
            </a:endParaRPr>
          </a:p>
        </p:txBody>
      </p:sp>
      <p:sp>
        <p:nvSpPr>
          <p:cNvPr id="12" name="Line 9">
            <a:extLst>
              <a:ext uri="{FF2B5EF4-FFF2-40B4-BE49-F238E27FC236}">
                <a16:creationId xmlns:a16="http://schemas.microsoft.com/office/drawing/2014/main" id="{EE971904-F84F-A441-977B-21E32817A596}"/>
              </a:ext>
            </a:extLst>
          </p:cNvPr>
          <p:cNvSpPr>
            <a:spLocks noChangeShapeType="1"/>
          </p:cNvSpPr>
          <p:nvPr/>
        </p:nvSpPr>
        <p:spPr bwMode="auto">
          <a:xfrm>
            <a:off x="843713" y="2413810"/>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dirty="0">
              <a:solidFill>
                <a:srgbClr val="002060"/>
              </a:solidFill>
            </a:endParaRPr>
          </a:p>
        </p:txBody>
      </p:sp>
      <p:sp>
        <p:nvSpPr>
          <p:cNvPr id="13" name="Line 12">
            <a:extLst>
              <a:ext uri="{FF2B5EF4-FFF2-40B4-BE49-F238E27FC236}">
                <a16:creationId xmlns:a16="http://schemas.microsoft.com/office/drawing/2014/main" id="{7BFB0FBC-F934-BC4D-9D25-7C9F4E37F755}"/>
              </a:ext>
            </a:extLst>
          </p:cNvPr>
          <p:cNvSpPr>
            <a:spLocks noChangeShapeType="1"/>
          </p:cNvSpPr>
          <p:nvPr/>
        </p:nvSpPr>
        <p:spPr bwMode="auto">
          <a:xfrm>
            <a:off x="880226" y="4013465"/>
            <a:ext cx="1682750"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4" name="Line 4">
            <a:extLst>
              <a:ext uri="{FF2B5EF4-FFF2-40B4-BE49-F238E27FC236}">
                <a16:creationId xmlns:a16="http://schemas.microsoft.com/office/drawing/2014/main" id="{C1AE5237-892B-EE4A-A2FC-502A0D472EF1}"/>
              </a:ext>
            </a:extLst>
          </p:cNvPr>
          <p:cNvSpPr>
            <a:spLocks noChangeAspect="1" noChangeShapeType="1"/>
          </p:cNvSpPr>
          <p:nvPr/>
        </p:nvSpPr>
        <p:spPr bwMode="auto">
          <a:xfrm>
            <a:off x="861176" y="1538305"/>
            <a:ext cx="1684338" cy="0"/>
          </a:xfrm>
          <a:prstGeom prst="line">
            <a:avLst/>
          </a:prstGeom>
          <a:noFill/>
          <a:ln w="25400" cap="rnd">
            <a:solidFill>
              <a:schemeClr val="tx1"/>
            </a:solidFill>
            <a:round/>
            <a:headEnd type="none" w="sm" len="sm"/>
            <a:tailEnd type="none" w="sm" len="sm"/>
          </a:ln>
          <a:effectLst/>
        </p:spPr>
        <p:txBody>
          <a:bodyPr wrap="none" anchor="ctr"/>
          <a:lstStyle/>
          <a:p>
            <a:endParaRPr lang="en-US">
              <a:solidFill>
                <a:srgbClr val="002060"/>
              </a:solidFill>
            </a:endParaRPr>
          </a:p>
        </p:txBody>
      </p:sp>
      <p:sp>
        <p:nvSpPr>
          <p:cNvPr id="16" name="Right Brace 15">
            <a:extLst>
              <a:ext uri="{FF2B5EF4-FFF2-40B4-BE49-F238E27FC236}">
                <a16:creationId xmlns:a16="http://schemas.microsoft.com/office/drawing/2014/main" id="{922A37BD-8CDB-7440-89EA-960FD4ED8069}"/>
              </a:ext>
            </a:extLst>
          </p:cNvPr>
          <p:cNvSpPr/>
          <p:nvPr/>
        </p:nvSpPr>
        <p:spPr>
          <a:xfrm>
            <a:off x="2548778" y="1033760"/>
            <a:ext cx="828726" cy="3313366"/>
          </a:xfrm>
          <a:prstGeom prst="rightBrace">
            <a:avLst>
              <a:gd name="adj1" fmla="val 73846"/>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B55D0AA-65A9-F04E-942E-3355EBAE3366}"/>
              </a:ext>
            </a:extLst>
          </p:cNvPr>
          <p:cNvCxnSpPr/>
          <p:nvPr/>
        </p:nvCxnSpPr>
        <p:spPr>
          <a:xfrm>
            <a:off x="1513638" y="3502882"/>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a:extLst>
              <a:ext uri="{FF2B5EF4-FFF2-40B4-BE49-F238E27FC236}">
                <a16:creationId xmlns:a16="http://schemas.microsoft.com/office/drawing/2014/main" id="{802D4989-27D1-614F-8E79-1608F371E6D0}"/>
              </a:ext>
            </a:extLst>
          </p:cNvPr>
          <p:cNvCxnSpPr>
            <a:cxnSpLocks/>
          </p:cNvCxnSpPr>
          <p:nvPr/>
        </p:nvCxnSpPr>
        <p:spPr>
          <a:xfrm flipH="1">
            <a:off x="1698603" y="1900287"/>
            <a:ext cx="238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E09BC227-0113-7641-9E1C-EB4AD528A630}"/>
              </a:ext>
            </a:extLst>
          </p:cNvPr>
          <p:cNvCxnSpPr>
            <a:cxnSpLocks/>
          </p:cNvCxnSpPr>
          <p:nvPr/>
        </p:nvCxnSpPr>
        <p:spPr>
          <a:xfrm>
            <a:off x="1685882" y="1033760"/>
            <a:ext cx="0" cy="468000"/>
          </a:xfrm>
          <a:prstGeom prst="straightConnector1">
            <a:avLst/>
          </a:prstGeom>
          <a:ln w="25400" cap="rnd">
            <a:solidFill>
              <a:schemeClr val="accent3"/>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9E25E1-AA97-5940-AF79-6FE1524BF6EB}"/>
                  </a:ext>
                </a:extLst>
              </p:cNvPr>
              <p:cNvSpPr txBox="1"/>
              <p:nvPr/>
            </p:nvSpPr>
            <p:spPr>
              <a:xfrm>
                <a:off x="1615803" y="2976197"/>
                <a:ext cx="105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D19E25E1-AA97-5940-AF79-6FE1524BF6EB}"/>
                  </a:ext>
                </a:extLst>
              </p:cNvPr>
              <p:cNvSpPr txBox="1">
                <a:spLocks noRot="1" noChangeAspect="1" noMove="1" noResize="1" noEditPoints="1" noAdjustHandles="1" noChangeArrowheads="1" noChangeShapeType="1" noTextEdit="1"/>
              </p:cNvSpPr>
              <p:nvPr/>
            </p:nvSpPr>
            <p:spPr>
              <a:xfrm>
                <a:off x="1615803" y="2976197"/>
                <a:ext cx="105798" cy="215444"/>
              </a:xfrm>
              <a:prstGeom prst="rect">
                <a:avLst/>
              </a:prstGeom>
              <a:blipFill>
                <a:blip r:embed="rId2"/>
                <a:stretch>
                  <a:fillRect l="-20000" r="-20000" b="-5556"/>
                </a:stretch>
              </a:blipFill>
            </p:spPr>
            <p:txBody>
              <a:bodyPr/>
              <a:lstStyle/>
              <a:p>
                <a:r>
                  <a:rPr lang="en-US">
                    <a:noFill/>
                  </a:rPr>
                  <a:t> </a:t>
                </a:r>
              </a:p>
            </p:txBody>
          </p:sp>
        </mc:Fallback>
      </mc:AlternateContent>
      <p:sp>
        <p:nvSpPr>
          <p:cNvPr id="135" name="Right Brace 134">
            <a:extLst>
              <a:ext uri="{FF2B5EF4-FFF2-40B4-BE49-F238E27FC236}">
                <a16:creationId xmlns:a16="http://schemas.microsoft.com/office/drawing/2014/main" id="{0E03AE8F-C93F-4048-B3D5-BC76A93A0CA6}"/>
              </a:ext>
            </a:extLst>
          </p:cNvPr>
          <p:cNvSpPr/>
          <p:nvPr/>
        </p:nvSpPr>
        <p:spPr>
          <a:xfrm>
            <a:off x="6313829" y="1806544"/>
            <a:ext cx="498122" cy="4200258"/>
          </a:xfrm>
          <a:prstGeom prst="rightBrace">
            <a:avLst>
              <a:gd name="adj1" fmla="val 99954"/>
              <a:gd name="adj2" fmla="val 50000"/>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54">
            <a:extLst>
              <a:ext uri="{FF2B5EF4-FFF2-40B4-BE49-F238E27FC236}">
                <a16:creationId xmlns:a16="http://schemas.microsoft.com/office/drawing/2014/main" id="{D3DE97BD-663A-B446-A693-83C7EE1B8E4D}"/>
              </a:ext>
            </a:extLst>
          </p:cNvPr>
          <p:cNvSpPr>
            <a:spLocks noChangeArrowheads="1"/>
          </p:cNvSpPr>
          <p:nvPr/>
        </p:nvSpPr>
        <p:spPr bwMode="auto">
          <a:xfrm>
            <a:off x="7088372" y="255031"/>
            <a:ext cx="1608031"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Outputs</a:t>
            </a:r>
          </a:p>
        </p:txBody>
      </p:sp>
      <p:sp>
        <p:nvSpPr>
          <p:cNvPr id="137" name="Rectangle 56">
            <a:extLst>
              <a:ext uri="{FF2B5EF4-FFF2-40B4-BE49-F238E27FC236}">
                <a16:creationId xmlns:a16="http://schemas.microsoft.com/office/drawing/2014/main" id="{FB55BDF7-6709-CE45-B380-33FA224F782B}"/>
              </a:ext>
            </a:extLst>
          </p:cNvPr>
          <p:cNvSpPr>
            <a:spLocks noChangeArrowheads="1"/>
          </p:cNvSpPr>
          <p:nvPr/>
        </p:nvSpPr>
        <p:spPr bwMode="auto">
          <a:xfrm>
            <a:off x="7329566" y="3970882"/>
            <a:ext cx="101441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Cost</a:t>
            </a:r>
          </a:p>
        </p:txBody>
      </p:sp>
      <p:sp>
        <p:nvSpPr>
          <p:cNvPr id="138" name="Rectangle 58">
            <a:extLst>
              <a:ext uri="{FF2B5EF4-FFF2-40B4-BE49-F238E27FC236}">
                <a16:creationId xmlns:a16="http://schemas.microsoft.com/office/drawing/2014/main" id="{BD1C2C98-D528-A14C-8F4B-4650287808B6}"/>
              </a:ext>
            </a:extLst>
          </p:cNvPr>
          <p:cNvSpPr>
            <a:spLocks noChangeArrowheads="1"/>
          </p:cNvSpPr>
          <p:nvPr/>
        </p:nvSpPr>
        <p:spPr bwMode="auto">
          <a:xfrm>
            <a:off x="7329566" y="2487145"/>
            <a:ext cx="1211263" cy="400752"/>
          </a:xfrm>
          <a:prstGeom prst="rect">
            <a:avLst/>
          </a:prstGeom>
          <a:noFill/>
          <a:ln w="9525">
            <a:noFill/>
            <a:miter lim="800000"/>
            <a:headEnd/>
            <a:tailEnd/>
          </a:ln>
          <a:effectLst/>
        </p:spPr>
        <p:txBody>
          <a:bodyPr lIns="92075" tIns="46038" rIns="92075" bIns="46038">
            <a:spAutoFit/>
          </a:bodyPr>
          <a:lstStyle/>
          <a:p>
            <a:pPr algn="l"/>
            <a:r>
              <a:rPr lang="en-US" sz="2000" dirty="0">
                <a:solidFill>
                  <a:schemeClr val="tx1">
                    <a:lumMod val="75000"/>
                  </a:schemeClr>
                </a:solidFill>
                <a:latin typeface="Comfortaa" pitchFamily="2" charset="0"/>
              </a:rPr>
              <a:t>Effect</a:t>
            </a:r>
          </a:p>
        </p:txBody>
      </p:sp>
      <p:sp>
        <p:nvSpPr>
          <p:cNvPr id="139" name="Line 57">
            <a:extLst>
              <a:ext uri="{FF2B5EF4-FFF2-40B4-BE49-F238E27FC236}">
                <a16:creationId xmlns:a16="http://schemas.microsoft.com/office/drawing/2014/main" id="{187CD9E4-AFB6-9A49-B454-40F134BAC93B}"/>
              </a:ext>
            </a:extLst>
          </p:cNvPr>
          <p:cNvSpPr>
            <a:spLocks noChangeShapeType="1"/>
          </p:cNvSpPr>
          <p:nvPr/>
        </p:nvSpPr>
        <p:spPr bwMode="auto">
          <a:xfrm>
            <a:off x="7072391" y="2487145"/>
            <a:ext cx="1684338"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140" name="Line 55">
            <a:extLst>
              <a:ext uri="{FF2B5EF4-FFF2-40B4-BE49-F238E27FC236}">
                <a16:creationId xmlns:a16="http://schemas.microsoft.com/office/drawing/2014/main" id="{3A8F65A7-F84A-C845-900F-6A6D61E7D89D}"/>
              </a:ext>
            </a:extLst>
          </p:cNvPr>
          <p:cNvSpPr>
            <a:spLocks noChangeShapeType="1"/>
          </p:cNvSpPr>
          <p:nvPr/>
        </p:nvSpPr>
        <p:spPr bwMode="auto">
          <a:xfrm>
            <a:off x="6995893" y="5278059"/>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a:solidFill>
                <a:srgbClr val="002060"/>
              </a:solidFill>
            </a:endParaRPr>
          </a:p>
        </p:txBody>
      </p:sp>
      <p:sp>
        <p:nvSpPr>
          <p:cNvPr id="141" name="Rectangle 56">
            <a:extLst>
              <a:ext uri="{FF2B5EF4-FFF2-40B4-BE49-F238E27FC236}">
                <a16:creationId xmlns:a16="http://schemas.microsoft.com/office/drawing/2014/main" id="{213AE2D6-D6DE-314D-9D1F-18DBB0D2F378}"/>
              </a:ext>
            </a:extLst>
          </p:cNvPr>
          <p:cNvSpPr>
            <a:spLocks noChangeArrowheads="1"/>
          </p:cNvSpPr>
          <p:nvPr/>
        </p:nvSpPr>
        <p:spPr bwMode="auto">
          <a:xfrm>
            <a:off x="7365780" y="5260597"/>
            <a:ext cx="1014413" cy="400752"/>
          </a:xfrm>
          <a:prstGeom prst="rect">
            <a:avLst/>
          </a:prstGeom>
          <a:noFill/>
          <a:ln w="9525">
            <a:noFill/>
            <a:miter lim="800000"/>
            <a:headEnd/>
            <a:tailEnd/>
          </a:ln>
          <a:effectLst/>
        </p:spPr>
        <p:txBody>
          <a:bodyPr wrap="square" lIns="92075" tIns="46038" rIns="92075" bIns="46038">
            <a:spAutoFit/>
          </a:bodyPr>
          <a:lstStyle/>
          <a:p>
            <a:pPr algn="l"/>
            <a:r>
              <a:rPr lang="en-US" sz="2000" dirty="0">
                <a:solidFill>
                  <a:schemeClr val="tx1">
                    <a:lumMod val="75000"/>
                  </a:schemeClr>
                </a:solidFill>
                <a:latin typeface="Comfortaa" pitchFamily="2" charset="0"/>
              </a:rPr>
              <a:t>NMB</a:t>
            </a:r>
          </a:p>
        </p:txBody>
      </p:sp>
      <p:sp>
        <p:nvSpPr>
          <p:cNvPr id="144" name="Line 55">
            <a:extLst>
              <a:ext uri="{FF2B5EF4-FFF2-40B4-BE49-F238E27FC236}">
                <a16:creationId xmlns:a16="http://schemas.microsoft.com/office/drawing/2014/main" id="{9780A1E2-FA04-6D41-906A-2378C4F2BB0B}"/>
              </a:ext>
            </a:extLst>
          </p:cNvPr>
          <p:cNvSpPr>
            <a:spLocks noChangeShapeType="1"/>
          </p:cNvSpPr>
          <p:nvPr/>
        </p:nvSpPr>
        <p:spPr bwMode="auto">
          <a:xfrm>
            <a:off x="7088372" y="3927566"/>
            <a:ext cx="1682750" cy="0"/>
          </a:xfrm>
          <a:prstGeom prst="line">
            <a:avLst/>
          </a:prstGeom>
          <a:noFill/>
          <a:ln w="25400" cap="rnd">
            <a:solidFill>
              <a:schemeClr val="tx2"/>
            </a:solidFill>
            <a:round/>
            <a:headEnd type="none" w="sm" len="sm"/>
            <a:tailEnd type="none" w="sm" len="sm"/>
          </a:ln>
          <a:effectLst/>
        </p:spPr>
        <p:txBody>
          <a:bodyPr wrap="none" anchor="ctr"/>
          <a:lstStyle/>
          <a:p>
            <a:endParaRPr lang="en-US" dirty="0">
              <a:solidFill>
                <a:srgbClr val="002060"/>
              </a:solidFill>
            </a:endParaRPr>
          </a:p>
        </p:txBody>
      </p:sp>
      <p:sp>
        <p:nvSpPr>
          <p:cNvPr id="47" name="Freeform 59">
            <a:extLst>
              <a:ext uri="{FF2B5EF4-FFF2-40B4-BE49-F238E27FC236}">
                <a16:creationId xmlns:a16="http://schemas.microsoft.com/office/drawing/2014/main" id="{3EF08FED-1659-7440-9E77-9E641FD599B8}"/>
              </a:ext>
            </a:extLst>
          </p:cNvPr>
          <p:cNvSpPr>
            <a:spLocks/>
          </p:cNvSpPr>
          <p:nvPr/>
        </p:nvSpPr>
        <p:spPr bwMode="auto">
          <a:xfrm rot="159915">
            <a:off x="7452427" y="2951406"/>
            <a:ext cx="1080000" cy="972000"/>
          </a:xfrm>
          <a:custGeom>
            <a:avLst/>
            <a:gdLst/>
            <a:ahLst/>
            <a:cxnLst>
              <a:cxn ang="0">
                <a:pos x="0" y="614"/>
              </a:cxn>
              <a:cxn ang="0">
                <a:pos x="44" y="554"/>
              </a:cxn>
              <a:cxn ang="0">
                <a:pos x="91" y="504"/>
              </a:cxn>
              <a:cxn ang="0">
                <a:pos x="124" y="443"/>
              </a:cxn>
              <a:cxn ang="0">
                <a:pos x="147" y="383"/>
              </a:cxn>
              <a:cxn ang="0">
                <a:pos x="169" y="322"/>
              </a:cxn>
              <a:cxn ang="0">
                <a:pos x="181" y="252"/>
              </a:cxn>
              <a:cxn ang="0">
                <a:pos x="204" y="192"/>
              </a:cxn>
              <a:cxn ang="0">
                <a:pos x="214" y="131"/>
              </a:cxn>
              <a:cxn ang="0">
                <a:pos x="272" y="61"/>
              </a:cxn>
              <a:cxn ang="0">
                <a:pos x="340" y="20"/>
              </a:cxn>
              <a:cxn ang="0">
                <a:pos x="408" y="0"/>
              </a:cxn>
              <a:cxn ang="0">
                <a:pos x="476" y="20"/>
              </a:cxn>
              <a:cxn ang="0">
                <a:pos x="532" y="61"/>
              </a:cxn>
              <a:cxn ang="0">
                <a:pos x="556" y="121"/>
              </a:cxn>
              <a:cxn ang="0">
                <a:pos x="579" y="182"/>
              </a:cxn>
              <a:cxn ang="0">
                <a:pos x="590" y="242"/>
              </a:cxn>
              <a:cxn ang="0">
                <a:pos x="624" y="292"/>
              </a:cxn>
              <a:cxn ang="0">
                <a:pos x="646" y="352"/>
              </a:cxn>
              <a:cxn ang="0">
                <a:pos x="669" y="413"/>
              </a:cxn>
              <a:cxn ang="0">
                <a:pos x="703" y="473"/>
              </a:cxn>
              <a:cxn ang="0">
                <a:pos x="715" y="534"/>
              </a:cxn>
              <a:cxn ang="0">
                <a:pos x="750" y="595"/>
              </a:cxn>
            </a:cxnLst>
            <a:rect l="0" t="0" r="r" b="b"/>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chemeClr val="accent6"/>
          </a:solidFill>
          <a:ln w="12700" cap="rnd" cmpd="sng">
            <a:solidFill>
              <a:srgbClr val="FFFFFF"/>
            </a:solidFill>
            <a:prstDash val="solid"/>
            <a:round/>
            <a:headEnd type="none" w="sm" len="sm"/>
            <a:tailEnd type="none" w="sm" len="sm"/>
          </a:ln>
          <a:effectLst/>
        </p:spPr>
        <p:txBody>
          <a:bodyPr/>
          <a:lstStyle/>
          <a:p>
            <a:endParaRPr lang="en-US" dirty="0">
              <a:solidFill>
                <a:srgbClr val="002060"/>
              </a:solidFill>
            </a:endParaRPr>
          </a:p>
        </p:txBody>
      </p:sp>
      <p:sp>
        <p:nvSpPr>
          <p:cNvPr id="50" name="Freeform 59">
            <a:extLst>
              <a:ext uri="{FF2B5EF4-FFF2-40B4-BE49-F238E27FC236}">
                <a16:creationId xmlns:a16="http://schemas.microsoft.com/office/drawing/2014/main" id="{38C8CB2D-6578-2A44-A118-CE192C94C53C}"/>
              </a:ext>
            </a:extLst>
          </p:cNvPr>
          <p:cNvSpPr>
            <a:spLocks/>
          </p:cNvSpPr>
          <p:nvPr/>
        </p:nvSpPr>
        <p:spPr bwMode="auto">
          <a:xfrm>
            <a:off x="7072391" y="4720660"/>
            <a:ext cx="1624012" cy="523875"/>
          </a:xfrm>
          <a:custGeom>
            <a:avLst/>
            <a:gdLst/>
            <a:ahLst/>
            <a:cxnLst>
              <a:cxn ang="0">
                <a:pos x="0" y="614"/>
              </a:cxn>
              <a:cxn ang="0">
                <a:pos x="44" y="554"/>
              </a:cxn>
              <a:cxn ang="0">
                <a:pos x="91" y="504"/>
              </a:cxn>
              <a:cxn ang="0">
                <a:pos x="124" y="443"/>
              </a:cxn>
              <a:cxn ang="0">
                <a:pos x="147" y="383"/>
              </a:cxn>
              <a:cxn ang="0">
                <a:pos x="169" y="322"/>
              </a:cxn>
              <a:cxn ang="0">
                <a:pos x="181" y="252"/>
              </a:cxn>
              <a:cxn ang="0">
                <a:pos x="204" y="192"/>
              </a:cxn>
              <a:cxn ang="0">
                <a:pos x="214" y="131"/>
              </a:cxn>
              <a:cxn ang="0">
                <a:pos x="272" y="61"/>
              </a:cxn>
              <a:cxn ang="0">
                <a:pos x="340" y="20"/>
              </a:cxn>
              <a:cxn ang="0">
                <a:pos x="408" y="0"/>
              </a:cxn>
              <a:cxn ang="0">
                <a:pos x="476" y="20"/>
              </a:cxn>
              <a:cxn ang="0">
                <a:pos x="532" y="61"/>
              </a:cxn>
              <a:cxn ang="0">
                <a:pos x="556" y="121"/>
              </a:cxn>
              <a:cxn ang="0">
                <a:pos x="579" y="182"/>
              </a:cxn>
              <a:cxn ang="0">
                <a:pos x="590" y="242"/>
              </a:cxn>
              <a:cxn ang="0">
                <a:pos x="624" y="292"/>
              </a:cxn>
              <a:cxn ang="0">
                <a:pos x="646" y="352"/>
              </a:cxn>
              <a:cxn ang="0">
                <a:pos x="669" y="413"/>
              </a:cxn>
              <a:cxn ang="0">
                <a:pos x="703" y="473"/>
              </a:cxn>
              <a:cxn ang="0">
                <a:pos x="715" y="534"/>
              </a:cxn>
              <a:cxn ang="0">
                <a:pos x="750" y="595"/>
              </a:cxn>
            </a:cxnLst>
            <a:rect l="0" t="0" r="r" b="b"/>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chemeClr val="accent5"/>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53" name="Freeform 60">
            <a:extLst>
              <a:ext uri="{FF2B5EF4-FFF2-40B4-BE49-F238E27FC236}">
                <a16:creationId xmlns:a16="http://schemas.microsoft.com/office/drawing/2014/main" id="{6BEC6AA2-A283-C441-9E6E-5FED9AC63A65}"/>
              </a:ext>
            </a:extLst>
          </p:cNvPr>
          <p:cNvSpPr>
            <a:spLocks/>
          </p:cNvSpPr>
          <p:nvPr/>
        </p:nvSpPr>
        <p:spPr bwMode="auto">
          <a:xfrm>
            <a:off x="7250984" y="1799442"/>
            <a:ext cx="1368425" cy="649288"/>
          </a:xfrm>
          <a:custGeom>
            <a:avLst/>
            <a:gdLst/>
            <a:ahLst/>
            <a:cxnLst>
              <a:cxn ang="0">
                <a:pos x="0" y="408"/>
              </a:cxn>
              <a:cxn ang="0">
                <a:pos x="46" y="357"/>
              </a:cxn>
              <a:cxn ang="0">
                <a:pos x="105" y="295"/>
              </a:cxn>
              <a:cxn ang="0">
                <a:pos x="142" y="234"/>
              </a:cxn>
              <a:cxn ang="0">
                <a:pos x="190" y="172"/>
              </a:cxn>
              <a:cxn ang="0">
                <a:pos x="237" y="110"/>
              </a:cxn>
              <a:cxn ang="0">
                <a:pos x="295" y="60"/>
              </a:cxn>
              <a:cxn ang="0">
                <a:pos x="365" y="8"/>
              </a:cxn>
              <a:cxn ang="0">
                <a:pos x="432" y="0"/>
              </a:cxn>
              <a:cxn ang="0">
                <a:pos x="499" y="23"/>
              </a:cxn>
              <a:cxn ang="0">
                <a:pos x="565" y="35"/>
              </a:cxn>
              <a:cxn ang="0">
                <a:pos x="620" y="79"/>
              </a:cxn>
              <a:cxn ang="0">
                <a:pos x="686" y="103"/>
              </a:cxn>
              <a:cxn ang="0">
                <a:pos x="729" y="157"/>
              </a:cxn>
              <a:cxn ang="0">
                <a:pos x="795" y="191"/>
              </a:cxn>
              <a:cxn ang="0">
                <a:pos x="852" y="225"/>
              </a:cxn>
              <a:cxn ang="0">
                <a:pos x="893" y="288"/>
              </a:cxn>
              <a:cxn ang="0">
                <a:pos x="948" y="342"/>
              </a:cxn>
              <a:cxn ang="0">
                <a:pos x="968" y="405"/>
              </a:cxn>
            </a:cxnLst>
            <a:rect l="0" t="0" r="r" b="b"/>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accent2"/>
          </a:solidFill>
          <a:ln w="12700" cap="rnd" cmpd="sng">
            <a:solidFill>
              <a:srgbClr val="FFFFFF"/>
            </a:solidFill>
            <a:prstDash val="solid"/>
            <a:round/>
            <a:headEnd type="none" w="sm" len="sm"/>
            <a:tailEnd type="none" w="sm" len="sm"/>
          </a:ln>
          <a:effectLst/>
        </p:spPr>
        <p:txBody>
          <a:bodyPr/>
          <a:lstStyle/>
          <a:p>
            <a:endParaRPr lang="en-US">
              <a:solidFill>
                <a:srgbClr val="002060"/>
              </a:solidFill>
            </a:endParaRPr>
          </a:p>
        </p:txBody>
      </p:sp>
      <p:sp>
        <p:nvSpPr>
          <p:cNvPr id="62" name="Rectangle 54">
            <a:extLst>
              <a:ext uri="{FF2B5EF4-FFF2-40B4-BE49-F238E27FC236}">
                <a16:creationId xmlns:a16="http://schemas.microsoft.com/office/drawing/2014/main" id="{AF84C094-64C3-6F43-9DA5-5103EFD29C7E}"/>
              </a:ext>
            </a:extLst>
          </p:cNvPr>
          <p:cNvSpPr>
            <a:spLocks noChangeArrowheads="1"/>
          </p:cNvSpPr>
          <p:nvPr/>
        </p:nvSpPr>
        <p:spPr bwMode="auto">
          <a:xfrm>
            <a:off x="880226" y="255032"/>
            <a:ext cx="1647825" cy="462307"/>
          </a:xfrm>
          <a:prstGeom prst="rect">
            <a:avLst/>
          </a:prstGeom>
          <a:noFill/>
          <a:ln w="9525">
            <a:noFill/>
            <a:miter lim="800000"/>
            <a:headEnd/>
            <a:tailEnd/>
          </a:ln>
          <a:effectLst/>
        </p:spPr>
        <p:txBody>
          <a:bodyPr wrap="square" lIns="92075" tIns="46038" rIns="92075" bIns="46038">
            <a:spAutoFit/>
          </a:bodyPr>
          <a:lstStyle/>
          <a:p>
            <a:pPr algn="ctr"/>
            <a:r>
              <a:rPr lang="en-US" sz="2400" dirty="0">
                <a:latin typeface="Comfortaa" pitchFamily="2" charset="0"/>
              </a:rPr>
              <a:t>Input</a:t>
            </a:r>
          </a:p>
        </p:txBody>
      </p:sp>
      <p:grpSp>
        <p:nvGrpSpPr>
          <p:cNvPr id="2" name="Group 1">
            <a:extLst>
              <a:ext uri="{FF2B5EF4-FFF2-40B4-BE49-F238E27FC236}">
                <a16:creationId xmlns:a16="http://schemas.microsoft.com/office/drawing/2014/main" id="{6A4AB3CB-F066-5886-3CD1-EEF7CD33123E}"/>
              </a:ext>
            </a:extLst>
          </p:cNvPr>
          <p:cNvGrpSpPr/>
          <p:nvPr/>
        </p:nvGrpSpPr>
        <p:grpSpPr>
          <a:xfrm>
            <a:off x="4273539" y="3253526"/>
            <a:ext cx="1616671" cy="1193893"/>
            <a:chOff x="4050587" y="4995892"/>
            <a:chExt cx="1616671" cy="1193893"/>
          </a:xfrm>
        </p:grpSpPr>
        <p:sp>
          <p:nvSpPr>
            <p:cNvPr id="3" name="Rounded Rectangle 263">
              <a:extLst>
                <a:ext uri="{FF2B5EF4-FFF2-40B4-BE49-F238E27FC236}">
                  <a16:creationId xmlns:a16="http://schemas.microsoft.com/office/drawing/2014/main" id="{3A99889A-778F-F3AC-1CDE-DF5F67D96D0E}"/>
                </a:ext>
              </a:extLst>
            </p:cNvPr>
            <p:cNvSpPr/>
            <p:nvPr/>
          </p:nvSpPr>
          <p:spPr>
            <a:xfrm>
              <a:off x="4050587" y="4995892"/>
              <a:ext cx="1616671" cy="1193893"/>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 name="Group 3">
              <a:extLst>
                <a:ext uri="{FF2B5EF4-FFF2-40B4-BE49-F238E27FC236}">
                  <a16:creationId xmlns:a16="http://schemas.microsoft.com/office/drawing/2014/main" id="{1F6EDB9C-62CC-4BDE-F084-D877B84C49B1}"/>
                </a:ext>
              </a:extLst>
            </p:cNvPr>
            <p:cNvGrpSpPr/>
            <p:nvPr/>
          </p:nvGrpSpPr>
          <p:grpSpPr>
            <a:xfrm>
              <a:off x="4137734" y="5035070"/>
              <a:ext cx="1433429" cy="1052355"/>
              <a:chOff x="4016143" y="3689946"/>
              <a:chExt cx="1272021" cy="896646"/>
            </a:xfrm>
          </p:grpSpPr>
          <p:sp>
            <p:nvSpPr>
              <p:cNvPr id="15" name="Arc 1028">
                <a:extLst>
                  <a:ext uri="{FF2B5EF4-FFF2-40B4-BE49-F238E27FC236}">
                    <a16:creationId xmlns:a16="http://schemas.microsoft.com/office/drawing/2014/main" id="{AA1E8407-2EBC-B1BC-CFF1-8CBD96F8F64F}"/>
                  </a:ext>
                </a:extLst>
              </p:cNvPr>
              <p:cNvSpPr>
                <a:spLocks/>
              </p:cNvSpPr>
              <p:nvPr/>
            </p:nvSpPr>
            <p:spPr bwMode="auto">
              <a:xfrm>
                <a:off x="4499105" y="3689946"/>
                <a:ext cx="258964" cy="194084"/>
              </a:xfrm>
              <a:custGeom>
                <a:avLst/>
                <a:gdLst>
                  <a:gd name="G0" fmla="+- 21600 0 0"/>
                  <a:gd name="G1" fmla="+- 21600 0 0"/>
                  <a:gd name="G2" fmla="+- 21600 0 0"/>
                  <a:gd name="T0" fmla="*/ 6555 w 43200"/>
                  <a:gd name="T1" fmla="*/ 37099 h 40104"/>
                  <a:gd name="T2" fmla="*/ 32743 w 43200"/>
                  <a:gd name="T3" fmla="*/ 40104 h 40104"/>
                  <a:gd name="T4" fmla="*/ 21600 w 43200"/>
                  <a:gd name="T5" fmla="*/ 21600 h 40104"/>
                </a:gdLst>
                <a:ahLst/>
                <a:cxnLst>
                  <a:cxn ang="0">
                    <a:pos x="T0" y="T1"/>
                  </a:cxn>
                  <a:cxn ang="0">
                    <a:pos x="T2" y="T3"/>
                  </a:cxn>
                  <a:cxn ang="0">
                    <a:pos x="T4" y="T5"/>
                  </a:cxn>
                </a:cxnLst>
                <a:rect l="0" t="0" r="r" b="b"/>
                <a:pathLst>
                  <a:path w="43200" h="40104" fill="none"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path>
                  <a:path w="43200" h="40104" stroke="0" extrusionOk="0">
                    <a:moveTo>
                      <a:pt x="6555" y="37098"/>
                    </a:moveTo>
                    <a:cubicBezTo>
                      <a:pt x="2364" y="33031"/>
                      <a:pt x="0" y="27440"/>
                      <a:pt x="0" y="21600"/>
                    </a:cubicBezTo>
                    <a:cubicBezTo>
                      <a:pt x="0" y="9670"/>
                      <a:pt x="9670" y="0"/>
                      <a:pt x="21600" y="0"/>
                    </a:cubicBezTo>
                    <a:cubicBezTo>
                      <a:pt x="33529" y="0"/>
                      <a:pt x="43200" y="9670"/>
                      <a:pt x="43200" y="21600"/>
                    </a:cubicBezTo>
                    <a:cubicBezTo>
                      <a:pt x="43200" y="29174"/>
                      <a:pt x="39232" y="36196"/>
                      <a:pt x="32742" y="40103"/>
                    </a:cubicBezTo>
                    <a:lnTo>
                      <a:pt x="21600" y="21600"/>
                    </a:lnTo>
                    <a:close/>
                  </a:path>
                </a:pathLst>
              </a:custGeom>
              <a:noFill/>
              <a:ln w="9525" cap="rnd">
                <a:solidFill>
                  <a:schemeClr val="tx1"/>
                </a:solidFill>
                <a:round/>
                <a:headEnd type="none" w="sm" len="sm"/>
                <a:tailEnd type="none" w="sm" len="sm"/>
              </a:ln>
              <a:effectLst/>
            </p:spPr>
            <p:txBody>
              <a:bodyPr wrap="none" anchor="ctr"/>
              <a:lstStyle/>
              <a:p>
                <a:pPr algn="ctr"/>
                <a:endParaRPr lang="en-GB" sz="1100" dirty="0">
                  <a:solidFill>
                    <a:srgbClr val="002060"/>
                  </a:solidFill>
                </a:endParaRPr>
              </a:p>
            </p:txBody>
          </p:sp>
          <p:sp>
            <p:nvSpPr>
              <p:cNvPr id="17" name="Oval 1029">
                <a:extLst>
                  <a:ext uri="{FF2B5EF4-FFF2-40B4-BE49-F238E27FC236}">
                    <a16:creationId xmlns:a16="http://schemas.microsoft.com/office/drawing/2014/main" id="{1B56AF55-60E9-FCD5-1C02-56D22934A33B}"/>
                  </a:ext>
                </a:extLst>
              </p:cNvPr>
              <p:cNvSpPr>
                <a:spLocks noChangeArrowheads="1"/>
              </p:cNvSpPr>
              <p:nvPr/>
            </p:nvSpPr>
            <p:spPr bwMode="auto">
              <a:xfrm>
                <a:off x="4161405" y="4267200"/>
                <a:ext cx="363764" cy="202960"/>
              </a:xfrm>
              <a:prstGeom prst="ellipse">
                <a:avLst/>
              </a:prstGeom>
              <a:solidFill>
                <a:schemeClr val="accent2"/>
              </a:solidFill>
              <a:ln w="9525">
                <a:solidFill>
                  <a:schemeClr val="tx1"/>
                </a:solidFill>
                <a:round/>
                <a:headEnd/>
                <a:tailEnd/>
              </a:ln>
              <a:effectLst/>
            </p:spPr>
            <p:txBody>
              <a:bodyPr wrap="none" anchor="ctr"/>
              <a:lstStyle/>
              <a:p>
                <a:pPr algn="ctr"/>
                <a:r>
                  <a:rPr lang="en-US" sz="900" dirty="0">
                    <a:solidFill>
                      <a:schemeClr val="bg1"/>
                    </a:solidFill>
                  </a:rPr>
                  <a:t>sick</a:t>
                </a:r>
              </a:p>
            </p:txBody>
          </p:sp>
          <p:sp>
            <p:nvSpPr>
              <p:cNvPr id="18" name="Arc 1030">
                <a:extLst>
                  <a:ext uri="{FF2B5EF4-FFF2-40B4-BE49-F238E27FC236}">
                    <a16:creationId xmlns:a16="http://schemas.microsoft.com/office/drawing/2014/main" id="{A8113F8B-1511-38DC-1B5C-C075FF0F2A05}"/>
                  </a:ext>
                </a:extLst>
              </p:cNvPr>
              <p:cNvSpPr>
                <a:spLocks/>
              </p:cNvSpPr>
              <p:nvPr/>
            </p:nvSpPr>
            <p:spPr bwMode="auto">
              <a:xfrm>
                <a:off x="4016143" y="4377607"/>
                <a:ext cx="259371" cy="208985"/>
              </a:xfrm>
              <a:custGeom>
                <a:avLst/>
                <a:gdLst>
                  <a:gd name="G0" fmla="+- 21600 0 0"/>
                  <a:gd name="G1" fmla="+- 21600 0 0"/>
                  <a:gd name="G2" fmla="+- 21600 0 0"/>
                  <a:gd name="T0" fmla="*/ 42540 w 43200"/>
                  <a:gd name="T1" fmla="*/ 16301 h 43200"/>
                  <a:gd name="T2" fmla="*/ 2153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path>
                  <a:path w="43200" h="43200" stroke="0" extrusionOk="0">
                    <a:moveTo>
                      <a:pt x="42539" y="16301"/>
                    </a:moveTo>
                    <a:cubicBezTo>
                      <a:pt x="42978" y="18033"/>
                      <a:pt x="43200" y="19813"/>
                      <a:pt x="43200" y="21600"/>
                    </a:cubicBezTo>
                    <a:cubicBezTo>
                      <a:pt x="43200" y="33529"/>
                      <a:pt x="33529" y="43200"/>
                      <a:pt x="21600" y="43200"/>
                    </a:cubicBezTo>
                    <a:cubicBezTo>
                      <a:pt x="9670" y="43200"/>
                      <a:pt x="0" y="33529"/>
                      <a:pt x="0" y="21600"/>
                    </a:cubicBezTo>
                    <a:cubicBezTo>
                      <a:pt x="-1" y="9694"/>
                      <a:pt x="9632" y="34"/>
                      <a:pt x="21538" y="0"/>
                    </a:cubicBezTo>
                    <a:lnTo>
                      <a:pt x="21600" y="21600"/>
                    </a:lnTo>
                    <a:close/>
                  </a:path>
                </a:pathLst>
              </a:custGeom>
              <a:noFill/>
              <a:ln w="9525" cap="rnd">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19" name="Oval 1031">
                <a:extLst>
                  <a:ext uri="{FF2B5EF4-FFF2-40B4-BE49-F238E27FC236}">
                    <a16:creationId xmlns:a16="http://schemas.microsoft.com/office/drawing/2014/main" id="{CA84F2D3-2C83-57E4-45FE-32259A5ABB80}"/>
                  </a:ext>
                </a:extLst>
              </p:cNvPr>
              <p:cNvSpPr>
                <a:spLocks noChangeArrowheads="1"/>
              </p:cNvSpPr>
              <p:nvPr/>
            </p:nvSpPr>
            <p:spPr bwMode="auto">
              <a:xfrm>
                <a:off x="4728194" y="4278792"/>
                <a:ext cx="356945" cy="201343"/>
              </a:xfrm>
              <a:prstGeom prst="ellipse">
                <a:avLst/>
              </a:prstGeom>
              <a:solidFill>
                <a:schemeClr val="accent6"/>
              </a:solidFill>
              <a:ln w="9525">
                <a:solidFill>
                  <a:schemeClr val="tx1"/>
                </a:solidFill>
                <a:round/>
                <a:headEnd/>
                <a:tailEnd/>
              </a:ln>
              <a:effectLst/>
            </p:spPr>
            <p:txBody>
              <a:bodyPr wrap="none" anchor="ctr"/>
              <a:lstStyle/>
              <a:p>
                <a:pPr algn="ctr"/>
                <a:r>
                  <a:rPr lang="en-US" sz="900" dirty="0">
                    <a:solidFill>
                      <a:schemeClr val="bg1"/>
                    </a:solidFill>
                  </a:rPr>
                  <a:t>dead</a:t>
                </a:r>
              </a:p>
            </p:txBody>
          </p:sp>
          <p:sp>
            <p:nvSpPr>
              <p:cNvPr id="20" name="Arc 1032">
                <a:extLst>
                  <a:ext uri="{FF2B5EF4-FFF2-40B4-BE49-F238E27FC236}">
                    <a16:creationId xmlns:a16="http://schemas.microsoft.com/office/drawing/2014/main" id="{E02A4F98-2E42-677C-649E-C304434794F5}"/>
                  </a:ext>
                </a:extLst>
              </p:cNvPr>
              <p:cNvSpPr>
                <a:spLocks/>
              </p:cNvSpPr>
              <p:nvPr/>
            </p:nvSpPr>
            <p:spPr bwMode="auto">
              <a:xfrm>
                <a:off x="5029200" y="4363015"/>
                <a:ext cx="258964" cy="208985"/>
              </a:xfrm>
              <a:custGeom>
                <a:avLst/>
                <a:gdLst>
                  <a:gd name="G0" fmla="+- 21598 0 0"/>
                  <a:gd name="G1" fmla="+- 21600 0 0"/>
                  <a:gd name="G2" fmla="+- 21600 0 0"/>
                  <a:gd name="T0" fmla="*/ 15982 w 43198"/>
                  <a:gd name="T1" fmla="*/ 743 h 43200"/>
                  <a:gd name="T2" fmla="*/ 0 w 43198"/>
                  <a:gd name="T3" fmla="*/ 21916 h 43200"/>
                  <a:gd name="T4" fmla="*/ 21598 w 43198"/>
                  <a:gd name="T5" fmla="*/ 21600 h 43200"/>
                </a:gdLst>
                <a:ahLst/>
                <a:cxnLst>
                  <a:cxn ang="0">
                    <a:pos x="T0" y="T1"/>
                  </a:cxn>
                  <a:cxn ang="0">
                    <a:pos x="T2" y="T3"/>
                  </a:cxn>
                  <a:cxn ang="0">
                    <a:pos x="T4" y="T5"/>
                  </a:cxn>
                </a:cxnLst>
                <a:rect l="0" t="0" r="r" b="b"/>
                <a:pathLst>
                  <a:path w="43198" h="43200" fill="none"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path>
                  <a:path w="43198" h="43200" stroke="0" extrusionOk="0">
                    <a:moveTo>
                      <a:pt x="15981" y="742"/>
                    </a:moveTo>
                    <a:cubicBezTo>
                      <a:pt x="17813" y="249"/>
                      <a:pt x="19701" y="-1"/>
                      <a:pt x="21598" y="0"/>
                    </a:cubicBezTo>
                    <a:cubicBezTo>
                      <a:pt x="33527" y="0"/>
                      <a:pt x="43198" y="9670"/>
                      <a:pt x="43198" y="21600"/>
                    </a:cubicBezTo>
                    <a:cubicBezTo>
                      <a:pt x="43198" y="33529"/>
                      <a:pt x="33527" y="43200"/>
                      <a:pt x="21598" y="43200"/>
                    </a:cubicBezTo>
                    <a:cubicBezTo>
                      <a:pt x="9791" y="43200"/>
                      <a:pt x="173" y="33720"/>
                      <a:pt x="0" y="21915"/>
                    </a:cubicBezTo>
                    <a:lnTo>
                      <a:pt x="21598" y="21600"/>
                    </a:lnTo>
                    <a:close/>
                  </a:path>
                </a:pathLst>
              </a:custGeom>
              <a:noFill/>
              <a:ln w="9525" cap="rnd">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5" name="Line 1039">
                <a:extLst>
                  <a:ext uri="{FF2B5EF4-FFF2-40B4-BE49-F238E27FC236}">
                    <a16:creationId xmlns:a16="http://schemas.microsoft.com/office/drawing/2014/main" id="{791400D7-0D13-3F90-904F-3967D2358207}"/>
                  </a:ext>
                </a:extLst>
              </p:cNvPr>
              <p:cNvSpPr>
                <a:spLocks noChangeShapeType="1"/>
              </p:cNvSpPr>
              <p:nvPr/>
            </p:nvSpPr>
            <p:spPr bwMode="auto">
              <a:xfrm flipH="1">
                <a:off x="4430142" y="4004476"/>
                <a:ext cx="106273" cy="201344"/>
              </a:xfrm>
              <a:prstGeom prst="line">
                <a:avLst/>
              </a:prstGeom>
              <a:noFill/>
              <a:ln w="9525">
                <a:solidFill>
                  <a:schemeClr val="tx1"/>
                </a:solidFill>
                <a:round/>
                <a:headEnd type="none" w="sm" len="sm"/>
                <a:tailEnd type="none" w="sm" len="sm"/>
              </a:ln>
              <a:effectLst/>
            </p:spPr>
            <p:txBody>
              <a:bodyPr wrap="none" anchor="ctr"/>
              <a:lstStyle/>
              <a:p>
                <a:endParaRPr lang="en-US" sz="1100">
                  <a:solidFill>
                    <a:srgbClr val="002060"/>
                  </a:solidFill>
                </a:endParaRPr>
              </a:p>
            </p:txBody>
          </p:sp>
          <p:sp>
            <p:nvSpPr>
              <p:cNvPr id="26" name="Freeform 1040">
                <a:extLst>
                  <a:ext uri="{FF2B5EF4-FFF2-40B4-BE49-F238E27FC236}">
                    <a16:creationId xmlns:a16="http://schemas.microsoft.com/office/drawing/2014/main" id="{653B983A-3380-9116-82EC-1549E24313AE}"/>
                  </a:ext>
                </a:extLst>
              </p:cNvPr>
              <p:cNvSpPr>
                <a:spLocks/>
              </p:cNvSpPr>
              <p:nvPr/>
            </p:nvSpPr>
            <p:spPr bwMode="auto">
              <a:xfrm>
                <a:off x="4390674" y="4184048"/>
                <a:ext cx="70034" cy="92458"/>
              </a:xfrm>
              <a:custGeom>
                <a:avLst/>
                <a:gdLst/>
                <a:ahLst/>
                <a:cxnLst>
                  <a:cxn ang="0">
                    <a:pos x="0" y="241"/>
                  </a:cxn>
                  <a:cxn ang="0">
                    <a:pos x="186" y="47"/>
                  </a:cxn>
                  <a:cxn ang="0">
                    <a:pos x="49" y="0"/>
                  </a:cxn>
                  <a:cxn ang="0">
                    <a:pos x="0" y="241"/>
                  </a:cxn>
                </a:cxnLst>
                <a:rect l="0" t="0" r="r" b="b"/>
                <a:pathLst>
                  <a:path w="187" h="242">
                    <a:moveTo>
                      <a:pt x="0" y="241"/>
                    </a:moveTo>
                    <a:lnTo>
                      <a:pt x="186" y="47"/>
                    </a:lnTo>
                    <a:lnTo>
                      <a:pt x="49" y="0"/>
                    </a:lnTo>
                    <a:lnTo>
                      <a:pt x="0" y="241"/>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27" name="Line 1041">
                <a:extLst>
                  <a:ext uri="{FF2B5EF4-FFF2-40B4-BE49-F238E27FC236}">
                    <a16:creationId xmlns:a16="http://schemas.microsoft.com/office/drawing/2014/main" id="{F516C683-BF5F-A02B-DFD5-CF2FB999861F}"/>
                  </a:ext>
                </a:extLst>
              </p:cNvPr>
              <p:cNvSpPr>
                <a:spLocks noChangeShapeType="1"/>
              </p:cNvSpPr>
              <p:nvPr/>
            </p:nvSpPr>
            <p:spPr bwMode="auto">
              <a:xfrm>
                <a:off x="4656124" y="4004476"/>
                <a:ext cx="106680" cy="201344"/>
              </a:xfrm>
              <a:prstGeom prst="line">
                <a:avLst/>
              </a:prstGeom>
              <a:noFill/>
              <a:ln w="9525">
                <a:solidFill>
                  <a:schemeClr val="tx1"/>
                </a:solidFill>
                <a:round/>
                <a:headEnd type="none" w="sm" len="sm"/>
                <a:tailEnd type="none" w="sm" len="sm"/>
              </a:ln>
              <a:effectLst/>
            </p:spPr>
            <p:txBody>
              <a:bodyPr wrap="none" anchor="ctr"/>
              <a:lstStyle/>
              <a:p>
                <a:endParaRPr lang="en-US" sz="1100" dirty="0">
                  <a:solidFill>
                    <a:srgbClr val="002060"/>
                  </a:solidFill>
                </a:endParaRPr>
              </a:p>
            </p:txBody>
          </p:sp>
          <p:sp>
            <p:nvSpPr>
              <p:cNvPr id="28" name="Freeform 1042">
                <a:extLst>
                  <a:ext uri="{FF2B5EF4-FFF2-40B4-BE49-F238E27FC236}">
                    <a16:creationId xmlns:a16="http://schemas.microsoft.com/office/drawing/2014/main" id="{F7934D22-D8BB-122B-E902-D048604B643A}"/>
                  </a:ext>
                </a:extLst>
              </p:cNvPr>
              <p:cNvSpPr>
                <a:spLocks/>
              </p:cNvSpPr>
              <p:nvPr/>
            </p:nvSpPr>
            <p:spPr bwMode="auto">
              <a:xfrm>
                <a:off x="4737152" y="4197032"/>
                <a:ext cx="70034" cy="92458"/>
              </a:xfrm>
              <a:custGeom>
                <a:avLst/>
                <a:gdLst/>
                <a:ahLst/>
                <a:cxnLst>
                  <a:cxn ang="0">
                    <a:pos x="185" y="241"/>
                  </a:cxn>
                  <a:cxn ang="0">
                    <a:pos x="136" y="0"/>
                  </a:cxn>
                  <a:cxn ang="0">
                    <a:pos x="0" y="47"/>
                  </a:cxn>
                  <a:cxn ang="0">
                    <a:pos x="185" y="241"/>
                  </a:cxn>
                </a:cxnLst>
                <a:rect l="0" t="0" r="r" b="b"/>
                <a:pathLst>
                  <a:path w="186" h="242">
                    <a:moveTo>
                      <a:pt x="185" y="241"/>
                    </a:moveTo>
                    <a:lnTo>
                      <a:pt x="136" y="0"/>
                    </a:lnTo>
                    <a:lnTo>
                      <a:pt x="0" y="47"/>
                    </a:lnTo>
                    <a:lnTo>
                      <a:pt x="185" y="241"/>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29" name="Freeform 1054">
                <a:extLst>
                  <a:ext uri="{FF2B5EF4-FFF2-40B4-BE49-F238E27FC236}">
                    <a16:creationId xmlns:a16="http://schemas.microsoft.com/office/drawing/2014/main" id="{D57CA021-5B2F-6FFC-CC04-AF842CB13FA0}"/>
                  </a:ext>
                </a:extLst>
              </p:cNvPr>
              <p:cNvSpPr>
                <a:spLocks/>
              </p:cNvSpPr>
              <p:nvPr/>
            </p:nvSpPr>
            <p:spPr bwMode="auto">
              <a:xfrm rot="21390931">
                <a:off x="4711028" y="3820949"/>
                <a:ext cx="55973" cy="51061"/>
              </a:xfrm>
              <a:custGeom>
                <a:avLst/>
                <a:gdLst/>
                <a:ahLst/>
                <a:cxnLst>
                  <a:cxn ang="0">
                    <a:pos x="0" y="154"/>
                  </a:cxn>
                  <a:cxn ang="0">
                    <a:pos x="182" y="56"/>
                  </a:cxn>
                  <a:cxn ang="0">
                    <a:pos x="103" y="0"/>
                  </a:cxn>
                  <a:cxn ang="0">
                    <a:pos x="0" y="154"/>
                  </a:cxn>
                </a:cxnLst>
                <a:rect l="0" t="0" r="r" b="b"/>
                <a:pathLst>
                  <a:path w="183" h="155">
                    <a:moveTo>
                      <a:pt x="0" y="154"/>
                    </a:moveTo>
                    <a:lnTo>
                      <a:pt x="182" y="56"/>
                    </a:lnTo>
                    <a:lnTo>
                      <a:pt x="103" y="0"/>
                    </a:lnTo>
                    <a:lnTo>
                      <a:pt x="0" y="154"/>
                    </a:lnTo>
                  </a:path>
                </a:pathLst>
              </a:custGeom>
              <a:solidFill>
                <a:schemeClr val="tx1"/>
              </a:solidFill>
              <a:ln w="9525" cap="rnd" cmpd="sng">
                <a:solidFill>
                  <a:schemeClr val="tx1"/>
                </a:solidFill>
                <a:prstDash val="solid"/>
                <a:round/>
                <a:headEnd/>
                <a:tailEnd/>
              </a:ln>
              <a:effectLst/>
            </p:spPr>
            <p:txBody>
              <a:bodyPr/>
              <a:lstStyle/>
              <a:p>
                <a:endParaRPr lang="en-US" sz="1100" dirty="0">
                  <a:solidFill>
                    <a:srgbClr val="002060"/>
                  </a:solidFill>
                </a:endParaRPr>
              </a:p>
            </p:txBody>
          </p:sp>
          <p:sp>
            <p:nvSpPr>
              <p:cNvPr id="30" name="Freeform 1056">
                <a:extLst>
                  <a:ext uri="{FF2B5EF4-FFF2-40B4-BE49-F238E27FC236}">
                    <a16:creationId xmlns:a16="http://schemas.microsoft.com/office/drawing/2014/main" id="{E8F36024-F7E5-A8CB-6130-906E77F6E823}"/>
                  </a:ext>
                </a:extLst>
              </p:cNvPr>
              <p:cNvSpPr>
                <a:spLocks/>
              </p:cNvSpPr>
              <p:nvPr/>
            </p:nvSpPr>
            <p:spPr bwMode="auto">
              <a:xfrm>
                <a:off x="4246636" y="4457961"/>
                <a:ext cx="40571" cy="38954"/>
              </a:xfrm>
              <a:custGeom>
                <a:avLst/>
                <a:gdLst/>
                <a:ahLst/>
                <a:cxnLst>
                  <a:cxn ang="0">
                    <a:pos x="67" y="0"/>
                  </a:cxn>
                  <a:cxn ang="0">
                    <a:pos x="0" y="167"/>
                  </a:cxn>
                  <a:cxn ang="0">
                    <a:pos x="107" y="172"/>
                  </a:cxn>
                  <a:cxn ang="0">
                    <a:pos x="67" y="0"/>
                  </a:cxn>
                </a:cxnLst>
                <a:rect l="0" t="0" r="r" b="b"/>
                <a:pathLst>
                  <a:path w="108" h="173">
                    <a:moveTo>
                      <a:pt x="67" y="0"/>
                    </a:moveTo>
                    <a:lnTo>
                      <a:pt x="0" y="167"/>
                    </a:lnTo>
                    <a:lnTo>
                      <a:pt x="107" y="172"/>
                    </a:lnTo>
                    <a:lnTo>
                      <a:pt x="67" y="0"/>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sp>
            <p:nvSpPr>
              <p:cNvPr id="31" name="Freeform 1058">
                <a:extLst>
                  <a:ext uri="{FF2B5EF4-FFF2-40B4-BE49-F238E27FC236}">
                    <a16:creationId xmlns:a16="http://schemas.microsoft.com/office/drawing/2014/main" id="{26C2B0CF-A398-00B3-34DD-AE2783447EFD}"/>
                  </a:ext>
                </a:extLst>
              </p:cNvPr>
              <p:cNvSpPr>
                <a:spLocks/>
              </p:cNvSpPr>
              <p:nvPr/>
            </p:nvSpPr>
            <p:spPr bwMode="auto">
              <a:xfrm>
                <a:off x="5100572" y="4343400"/>
                <a:ext cx="81028" cy="32857"/>
              </a:xfrm>
              <a:custGeom>
                <a:avLst/>
                <a:gdLst/>
                <a:ahLst/>
                <a:cxnLst>
                  <a:cxn ang="0">
                    <a:pos x="0" y="47"/>
                  </a:cxn>
                  <a:cxn ang="0">
                    <a:pos x="214" y="85"/>
                  </a:cxn>
                  <a:cxn ang="0">
                    <a:pos x="211" y="0"/>
                  </a:cxn>
                  <a:cxn ang="0">
                    <a:pos x="0" y="47"/>
                  </a:cxn>
                </a:cxnLst>
                <a:rect l="0" t="0" r="r" b="b"/>
                <a:pathLst>
                  <a:path w="215" h="86">
                    <a:moveTo>
                      <a:pt x="0" y="47"/>
                    </a:moveTo>
                    <a:lnTo>
                      <a:pt x="214" y="85"/>
                    </a:lnTo>
                    <a:lnTo>
                      <a:pt x="211" y="0"/>
                    </a:lnTo>
                    <a:lnTo>
                      <a:pt x="0" y="47"/>
                    </a:lnTo>
                  </a:path>
                </a:pathLst>
              </a:custGeom>
              <a:solidFill>
                <a:schemeClr val="tx1"/>
              </a:solidFill>
              <a:ln w="9525" cap="rnd" cmpd="sng">
                <a:solidFill>
                  <a:schemeClr val="tx1"/>
                </a:solidFill>
                <a:prstDash val="solid"/>
                <a:round/>
                <a:headEnd/>
                <a:tailEnd/>
              </a:ln>
              <a:effectLst/>
            </p:spPr>
            <p:txBody>
              <a:bodyPr/>
              <a:lstStyle/>
              <a:p>
                <a:endParaRPr lang="en-US" sz="1100">
                  <a:solidFill>
                    <a:srgbClr val="002060"/>
                  </a:solidFill>
                </a:endParaRPr>
              </a:p>
            </p:txBody>
          </p:sp>
          <p:cxnSp>
            <p:nvCxnSpPr>
              <p:cNvPr id="32" name="Straight Arrow Connector 31">
                <a:extLst>
                  <a:ext uri="{FF2B5EF4-FFF2-40B4-BE49-F238E27FC236}">
                    <a16:creationId xmlns:a16="http://schemas.microsoft.com/office/drawing/2014/main" id="{5E3A2371-33AB-777F-726C-EC0683AF3FA3}"/>
                  </a:ext>
                </a:extLst>
              </p:cNvPr>
              <p:cNvCxnSpPr>
                <a:cxnSpLocks/>
                <a:stCxn id="17" idx="6"/>
                <a:endCxn id="19" idx="2"/>
              </p:cNvCxnSpPr>
              <p:nvPr/>
            </p:nvCxnSpPr>
            <p:spPr bwMode="auto">
              <a:xfrm>
                <a:off x="4525169" y="4368680"/>
                <a:ext cx="203025" cy="107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Oval 1027">
                <a:extLst>
                  <a:ext uri="{FF2B5EF4-FFF2-40B4-BE49-F238E27FC236}">
                    <a16:creationId xmlns:a16="http://schemas.microsoft.com/office/drawing/2014/main" id="{95FC3572-57A0-B1CE-A268-DCC2249509A5}"/>
                  </a:ext>
                </a:extLst>
              </p:cNvPr>
              <p:cNvSpPr>
                <a:spLocks noChangeArrowheads="1"/>
              </p:cNvSpPr>
              <p:nvPr/>
            </p:nvSpPr>
            <p:spPr bwMode="auto">
              <a:xfrm>
                <a:off x="4454572" y="3864260"/>
                <a:ext cx="321263" cy="207837"/>
              </a:xfrm>
              <a:prstGeom prst="ellipse">
                <a:avLst/>
              </a:prstGeom>
              <a:solidFill>
                <a:schemeClr val="accent1"/>
              </a:solidFill>
              <a:ln w="9525">
                <a:solidFill>
                  <a:schemeClr val="tx1"/>
                </a:solidFill>
                <a:round/>
                <a:headEnd/>
                <a:tailEnd/>
              </a:ln>
              <a:effectLst/>
            </p:spPr>
            <p:txBody>
              <a:bodyPr wrap="none" anchor="ctr"/>
              <a:lstStyle/>
              <a:p>
                <a:pPr algn="ctr"/>
                <a:r>
                  <a:rPr lang="en-US" sz="900" dirty="0">
                    <a:solidFill>
                      <a:schemeClr val="bg1"/>
                    </a:solidFill>
                  </a:rPr>
                  <a:t>well</a:t>
                </a:r>
              </a:p>
            </p:txBody>
          </p:sp>
        </p:grpSp>
      </p:grpSp>
      <p:sp>
        <p:nvSpPr>
          <p:cNvPr id="34" name="Rectangle 54">
            <a:extLst>
              <a:ext uri="{FF2B5EF4-FFF2-40B4-BE49-F238E27FC236}">
                <a16:creationId xmlns:a16="http://schemas.microsoft.com/office/drawing/2014/main" id="{38B4083D-556F-ADFF-CE1D-B76C1F6A3521}"/>
              </a:ext>
            </a:extLst>
          </p:cNvPr>
          <p:cNvSpPr>
            <a:spLocks noChangeArrowheads="1"/>
          </p:cNvSpPr>
          <p:nvPr/>
        </p:nvSpPr>
        <p:spPr bwMode="auto">
          <a:xfrm>
            <a:off x="4520561" y="5029443"/>
            <a:ext cx="2057400" cy="462307"/>
          </a:xfrm>
          <a:prstGeom prst="rect">
            <a:avLst/>
          </a:prstGeom>
          <a:noFill/>
          <a:ln w="9525">
            <a:noFill/>
            <a:miter lim="800000"/>
            <a:headEnd/>
            <a:tailEnd/>
          </a:ln>
          <a:effectLst/>
        </p:spPr>
        <p:txBody>
          <a:bodyPr wrap="square" lIns="92075" tIns="46038" rIns="92075" bIns="46038">
            <a:spAutoFit/>
          </a:bodyPr>
          <a:lstStyle/>
          <a:p>
            <a:pPr algn="l"/>
            <a:r>
              <a:rPr lang="en-US" sz="2400" dirty="0">
                <a:latin typeface="Comfortaa" pitchFamily="2" charset="0"/>
              </a:rPr>
              <a:t>Model</a:t>
            </a:r>
          </a:p>
        </p:txBody>
      </p:sp>
    </p:spTree>
    <p:extLst>
      <p:ext uri="{BB962C8B-B14F-4D97-AF65-F5344CB8AC3E}">
        <p14:creationId xmlns:p14="http://schemas.microsoft.com/office/powerpoint/2010/main" val="151658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C89C9-D1BB-014A-B492-2397CD24D9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9</a:t>
            </a:fld>
            <a:endParaRPr lang="nl-NL"/>
          </a:p>
        </p:txBody>
      </p:sp>
      <p:sp>
        <p:nvSpPr>
          <p:cNvPr id="3" name="Title 2">
            <a:extLst>
              <a:ext uri="{FF2B5EF4-FFF2-40B4-BE49-F238E27FC236}">
                <a16:creationId xmlns:a16="http://schemas.microsoft.com/office/drawing/2014/main" id="{AD6348F6-7F5A-C14A-9B6D-712DD88395AC}"/>
              </a:ext>
            </a:extLst>
          </p:cNvPr>
          <p:cNvSpPr>
            <a:spLocks noGrp="1"/>
          </p:cNvSpPr>
          <p:nvPr>
            <p:ph type="title"/>
          </p:nvPr>
        </p:nvSpPr>
        <p:spPr/>
        <p:txBody>
          <a:bodyPr/>
          <a:lstStyle/>
          <a:p>
            <a:r>
              <a:rPr lang="en-US" dirty="0"/>
              <a:t>PSA &amp; R</a:t>
            </a:r>
          </a:p>
        </p:txBody>
      </p:sp>
      <p:pic>
        <p:nvPicPr>
          <p:cNvPr id="4" name="Picture 3">
            <a:extLst>
              <a:ext uri="{FF2B5EF4-FFF2-40B4-BE49-F238E27FC236}">
                <a16:creationId xmlns:a16="http://schemas.microsoft.com/office/drawing/2014/main" id="{6F03A611-8BD5-1549-BA00-977065D73EF6}"/>
              </a:ext>
            </a:extLst>
          </p:cNvPr>
          <p:cNvPicPr>
            <a:picLocks noChangeAspect="1"/>
          </p:cNvPicPr>
          <p:nvPr/>
        </p:nvPicPr>
        <p:blipFill>
          <a:blip r:embed="rId2"/>
          <a:stretch>
            <a:fillRect/>
          </a:stretch>
        </p:blipFill>
        <p:spPr>
          <a:xfrm>
            <a:off x="1950035" y="2061105"/>
            <a:ext cx="5807194" cy="3671924"/>
          </a:xfrm>
          <a:prstGeom prst="rect">
            <a:avLst/>
          </a:prstGeom>
        </p:spPr>
      </p:pic>
      <p:sp>
        <p:nvSpPr>
          <p:cNvPr id="5" name="Rounded Rectangle 4">
            <a:extLst>
              <a:ext uri="{FF2B5EF4-FFF2-40B4-BE49-F238E27FC236}">
                <a16:creationId xmlns:a16="http://schemas.microsoft.com/office/drawing/2014/main" id="{8F49C1A9-E18B-D44E-9675-A066B470FF4F}"/>
              </a:ext>
            </a:extLst>
          </p:cNvPr>
          <p:cNvSpPr/>
          <p:nvPr/>
        </p:nvSpPr>
        <p:spPr>
          <a:xfrm>
            <a:off x="1950035" y="1847925"/>
            <a:ext cx="1337734"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54A5AF-828F-4640-B4D1-7283E826FA08}"/>
              </a:ext>
            </a:extLst>
          </p:cNvPr>
          <p:cNvSpPr txBox="1"/>
          <p:nvPr/>
        </p:nvSpPr>
        <p:spPr>
          <a:xfrm>
            <a:off x="1431718" y="6033452"/>
            <a:ext cx="3645550" cy="584775"/>
          </a:xfrm>
          <a:prstGeom prst="rect">
            <a:avLst/>
          </a:prstGeom>
          <a:noFill/>
        </p:spPr>
        <p:txBody>
          <a:bodyPr wrap="non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List </a:t>
            </a:r>
            <a:r>
              <a:rPr lang="en-US" sz="1600" b="1">
                <a:latin typeface="Verdana" panose="020B0604030504040204" pitchFamily="34" charset="0"/>
                <a:ea typeface="Verdana" panose="020B0604030504040204" pitchFamily="34" charset="0"/>
                <a:cs typeface="Verdana" panose="020B0604030504040204" pitchFamily="34" charset="0"/>
              </a:rPr>
              <a:t>or data set </a:t>
            </a:r>
            <a:r>
              <a:rPr lang="en-US" sz="1600" dirty="0">
                <a:latin typeface="Verdana" panose="020B0604030504040204" pitchFamily="34" charset="0"/>
                <a:ea typeface="Verdana" panose="020B0604030504040204" pitchFamily="34" charset="0"/>
                <a:cs typeface="Verdana" panose="020B0604030504040204" pitchFamily="34" charset="0"/>
              </a:rPr>
              <a:t>with parameter </a:t>
            </a:r>
          </a:p>
          <a:p>
            <a:r>
              <a:rPr lang="en-US" sz="1600" dirty="0">
                <a:latin typeface="Verdana" panose="020B0604030504040204" pitchFamily="34" charset="0"/>
                <a:ea typeface="Verdana" panose="020B0604030504040204" pitchFamily="34" charset="0"/>
                <a:cs typeface="Verdana" panose="020B0604030504040204" pitchFamily="34" charset="0"/>
              </a:rPr>
              <a:t>values for each iteration</a:t>
            </a:r>
          </a:p>
        </p:txBody>
      </p:sp>
      <p:cxnSp>
        <p:nvCxnSpPr>
          <p:cNvPr id="9" name="Straight Arrow Connector 8">
            <a:extLst>
              <a:ext uri="{FF2B5EF4-FFF2-40B4-BE49-F238E27FC236}">
                <a16:creationId xmlns:a16="http://schemas.microsoft.com/office/drawing/2014/main" id="{81774657-7BB3-C142-8160-F4739514B2C6}"/>
              </a:ext>
            </a:extLst>
          </p:cNvPr>
          <p:cNvCxnSpPr>
            <a:cxnSpLocks/>
          </p:cNvCxnSpPr>
          <p:nvPr/>
        </p:nvCxnSpPr>
        <p:spPr>
          <a:xfrm>
            <a:off x="2618902" y="5733029"/>
            <a:ext cx="0" cy="300423"/>
          </a:xfrm>
          <a:prstGeom prst="straightConnector1">
            <a:avLst/>
          </a:prstGeom>
          <a:ln w="34925">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55649FE2-58C8-C547-A30C-EDC6B10B29DC}"/>
              </a:ext>
            </a:extLst>
          </p:cNvPr>
          <p:cNvSpPr/>
          <p:nvPr/>
        </p:nvSpPr>
        <p:spPr>
          <a:xfrm>
            <a:off x="3721420" y="1847925"/>
            <a:ext cx="1337734"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CB4B774-ACCD-EF4E-BE22-33DAC5089C0D}"/>
              </a:ext>
            </a:extLst>
          </p:cNvPr>
          <p:cNvSpPr/>
          <p:nvPr/>
        </p:nvSpPr>
        <p:spPr>
          <a:xfrm>
            <a:off x="5431686" y="1783218"/>
            <a:ext cx="2274743" cy="38851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228916-6EAE-D443-AE90-01C20A0B1F69}"/>
              </a:ext>
            </a:extLst>
          </p:cNvPr>
          <p:cNvSpPr txBox="1"/>
          <p:nvPr/>
        </p:nvSpPr>
        <p:spPr>
          <a:xfrm>
            <a:off x="5631185" y="6010916"/>
            <a:ext cx="2928679" cy="830997"/>
          </a:xfrm>
          <a:prstGeom prst="rect">
            <a:avLst/>
          </a:prstGeom>
          <a:noFill/>
        </p:spPr>
        <p:txBody>
          <a:bodyPr wrap="squar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Data frame </a:t>
            </a:r>
            <a:r>
              <a:rPr lang="en-US" sz="1600" dirty="0">
                <a:latin typeface="Verdana" panose="020B0604030504040204" pitchFamily="34" charset="0"/>
                <a:ea typeface="Verdana" panose="020B0604030504040204" pitchFamily="34" charset="0"/>
                <a:cs typeface="Verdana" panose="020B0604030504040204" pitchFamily="34" charset="0"/>
              </a:rPr>
              <a:t>with</a:t>
            </a:r>
            <a:r>
              <a:rPr lang="en-US" sz="1600" b="1" dirty="0">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model outcome estimates for each iteration</a:t>
            </a:r>
          </a:p>
        </p:txBody>
      </p:sp>
      <p:cxnSp>
        <p:nvCxnSpPr>
          <p:cNvPr id="16" name="Straight Arrow Connector 15">
            <a:extLst>
              <a:ext uri="{FF2B5EF4-FFF2-40B4-BE49-F238E27FC236}">
                <a16:creationId xmlns:a16="http://schemas.microsoft.com/office/drawing/2014/main" id="{C042A04F-AA17-1646-8D96-22DDDB9B6EA9}"/>
              </a:ext>
            </a:extLst>
          </p:cNvPr>
          <p:cNvCxnSpPr>
            <a:cxnSpLocks/>
            <a:stCxn id="10" idx="0"/>
          </p:cNvCxnSpPr>
          <p:nvPr/>
        </p:nvCxnSpPr>
        <p:spPr>
          <a:xfrm flipV="1">
            <a:off x="4390287" y="1387989"/>
            <a:ext cx="378679" cy="4599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DEC5D93-16CC-474E-80BD-E2C51264BC6F}"/>
              </a:ext>
            </a:extLst>
          </p:cNvPr>
          <p:cNvSpPr txBox="1"/>
          <p:nvPr/>
        </p:nvSpPr>
        <p:spPr>
          <a:xfrm>
            <a:off x="4789923" y="962727"/>
            <a:ext cx="4354077" cy="584775"/>
          </a:xfrm>
          <a:prstGeom prst="rect">
            <a:avLst/>
          </a:prstGeom>
          <a:noFill/>
        </p:spPr>
        <p:txBody>
          <a:bodyPr wrap="none" rtlCol="0">
            <a:spAutoFit/>
          </a:bodyPr>
          <a:lstStyle/>
          <a:p>
            <a:r>
              <a:rPr lang="en-US" sz="1600" b="1" dirty="0">
                <a:latin typeface="Verdana" panose="020B0604030504040204" pitchFamily="34" charset="0"/>
                <a:ea typeface="Verdana" panose="020B0604030504040204" pitchFamily="34" charset="0"/>
                <a:cs typeface="Verdana" panose="020B0604030504040204" pitchFamily="34" charset="0"/>
              </a:rPr>
              <a:t>Function </a:t>
            </a:r>
            <a:r>
              <a:rPr lang="en-US" sz="1600" dirty="0">
                <a:latin typeface="Verdana" panose="020B0604030504040204" pitchFamily="34" charset="0"/>
                <a:ea typeface="Verdana" panose="020B0604030504040204" pitchFamily="34" charset="0"/>
                <a:cs typeface="Verdana" panose="020B0604030504040204" pitchFamily="34" charset="0"/>
              </a:rPr>
              <a:t>which runs the model</a:t>
            </a:r>
          </a:p>
          <a:p>
            <a:r>
              <a:rPr lang="en-US" sz="1600" dirty="0">
                <a:latin typeface="Verdana" panose="020B0604030504040204" pitchFamily="34" charset="0"/>
                <a:ea typeface="Verdana" panose="020B0604030504040204" pitchFamily="34" charset="0"/>
                <a:cs typeface="Verdana" panose="020B0604030504040204" pitchFamily="34" charset="0"/>
              </a:rPr>
              <a:t>using the parameter values from the list</a:t>
            </a:r>
          </a:p>
        </p:txBody>
      </p:sp>
      <p:cxnSp>
        <p:nvCxnSpPr>
          <p:cNvPr id="22" name="Straight Arrow Connector 21">
            <a:extLst>
              <a:ext uri="{FF2B5EF4-FFF2-40B4-BE49-F238E27FC236}">
                <a16:creationId xmlns:a16="http://schemas.microsoft.com/office/drawing/2014/main" id="{99A158C5-E1C7-B847-B87B-92EF7E7C3580}"/>
              </a:ext>
            </a:extLst>
          </p:cNvPr>
          <p:cNvCxnSpPr>
            <a:cxnSpLocks/>
          </p:cNvCxnSpPr>
          <p:nvPr/>
        </p:nvCxnSpPr>
        <p:spPr>
          <a:xfrm>
            <a:off x="6555902" y="5668322"/>
            <a:ext cx="0" cy="300423"/>
          </a:xfrm>
          <a:prstGeom prst="straightConnector1">
            <a:avLst/>
          </a:prstGeom>
          <a:ln w="34925">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631797"/>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8749</TotalTime>
  <Words>203</Words>
  <Application>Microsoft Office PowerPoint</Application>
  <PresentationFormat>On-screen Show (4:3)</PresentationFormat>
  <Paragraphs>100</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Verdana</vt:lpstr>
      <vt:lpstr>Cambria Math</vt:lpstr>
      <vt:lpstr>Comfortaa</vt:lpstr>
      <vt:lpstr>Calibri</vt:lpstr>
      <vt:lpstr>Arial</vt:lpstr>
      <vt:lpstr>DARTH Template presentation</vt:lpstr>
      <vt:lpstr>ThemeDARTH</vt:lpstr>
      <vt:lpstr>PowerPoint Presentation</vt:lpstr>
      <vt:lpstr>Sensitivity Analysis</vt:lpstr>
      <vt:lpstr>PowerPoint Presentation</vt:lpstr>
      <vt:lpstr>PowerPoint Presentation</vt:lpstr>
      <vt:lpstr>PowerPoint Presentation</vt:lpstr>
      <vt:lpstr>PowerPoint Presentation</vt:lpstr>
      <vt:lpstr>PowerPoint Presentation</vt:lpstr>
      <vt:lpstr>PowerPoint Presentation</vt:lpstr>
      <vt:lpstr>PSA &amp; 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dc:creator>Petros Pechlivanoglou</dc:creator>
  <cp:lastModifiedBy>Petros Pechlivanoglou</cp:lastModifiedBy>
  <cp:revision>140</cp:revision>
  <cp:lastPrinted>2021-11-02T18:25:05Z</cp:lastPrinted>
  <dcterms:modified xsi:type="dcterms:W3CDTF">2023-08-25T14:37:46Z</dcterms:modified>
</cp:coreProperties>
</file>