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sldIdLst>
    <p:sldId id="347" r:id="rId2"/>
    <p:sldId id="348" r:id="rId3"/>
    <p:sldId id="320" r:id="rId4"/>
    <p:sldId id="285" r:id="rId5"/>
    <p:sldId id="323" r:id="rId6"/>
    <p:sldId id="290" r:id="rId7"/>
    <p:sldId id="321" r:id="rId8"/>
    <p:sldId id="352" r:id="rId9"/>
    <p:sldId id="353" r:id="rId10"/>
    <p:sldId id="293" r:id="rId11"/>
    <p:sldId id="303" r:id="rId12"/>
    <p:sldId id="351" r:id="rId13"/>
    <p:sldId id="288" r:id="rId14"/>
    <p:sldId id="291" r:id="rId15"/>
    <p:sldId id="354" r:id="rId16"/>
    <p:sldId id="258" r:id="rId17"/>
    <p:sldId id="34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5"/>
    <p:restoredTop sz="94646"/>
  </p:normalViewPr>
  <p:slideViewPr>
    <p:cSldViewPr snapToGrid="0" snapToObjects="1">
      <p:cViewPr varScale="1">
        <p:scale>
          <a:sx n="78" d="100"/>
          <a:sy n="78" d="100"/>
        </p:scale>
        <p:origin x="883" y="4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2021-04-28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2021-04-28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2021-04-28</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2021-04-28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2021-04-28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2021-04-28</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2021-04-28</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2021-04-28</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2021-04-28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2021-04-28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2021-04-28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2021-04-28</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2021-04-28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2021-04-28</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2021-04-28</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J</a:t>
            </a:r>
            <a:r>
              <a:rPr lang="en-US" altLang="zh-CN" dirty="0"/>
              <a:t>anssen </a:t>
            </a:r>
            <a:r>
              <a:rPr lang="en-US" dirty="0"/>
              <a:t>Decision Modeling in R workshop</a:t>
            </a:r>
          </a:p>
          <a:p>
            <a:endParaRPr lang="en-US" dirty="0"/>
          </a:p>
          <a:p>
            <a:r>
              <a:rPr lang="en-US"/>
              <a:t>April 2021</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12</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84087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14</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FCC5B-744D-C14A-BFF0-C10DAC21A332}"/>
              </a:ext>
            </a:extLst>
          </p:cNvPr>
          <p:cNvSpPr>
            <a:spLocks noGrp="1"/>
          </p:cNvSpPr>
          <p:nvPr>
            <p:ph type="sldNum" sz="quarter" idx="12"/>
          </p:nvPr>
        </p:nvSpPr>
        <p:spPr/>
        <p:txBody>
          <a:bodyPr/>
          <a:lstStyle/>
          <a:p>
            <a:fld id="{0798D939-2D9E-2142-A80A-FFDECD1E5A9B}" type="slidenum">
              <a:rPr lang="en-US" smtClean="0"/>
              <a:t>15</a:t>
            </a:fld>
            <a:endParaRPr lang="en-US"/>
          </a:p>
        </p:txBody>
      </p:sp>
      <p:sp>
        <p:nvSpPr>
          <p:cNvPr id="5" name="Shape 2004">
            <a:extLst>
              <a:ext uri="{FF2B5EF4-FFF2-40B4-BE49-F238E27FC236}">
                <a16:creationId xmlns:a16="http://schemas.microsoft.com/office/drawing/2014/main" id="{9BFFB0C2-B3B1-2447-8109-6F9C3A9C0151}"/>
              </a:ext>
            </a:extLst>
          </p:cNvPr>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Excercise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02896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16</a:t>
            </a:fld>
            <a:endParaRPr lang="en-US"/>
          </a:p>
        </p:txBody>
      </p:sp>
    </p:spTree>
    <p:extLst>
      <p:ext uri="{BB962C8B-B14F-4D97-AF65-F5344CB8AC3E}">
        <p14:creationId xmlns:p14="http://schemas.microsoft.com/office/powerpoint/2010/main" val="123609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17</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9</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4215</TotalTime>
  <Words>474</Words>
  <Application>Microsoft Office PowerPoint</Application>
  <PresentationFormat>On-screen Show (4:3)</PresentationFormat>
  <Paragraphs>101</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PowerPoint Presentation</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72</cp:revision>
  <cp:lastPrinted>2020-02-03T19:18:14Z</cp:lastPrinted>
  <dcterms:created xsi:type="dcterms:W3CDTF">2018-07-06T17:43:18Z</dcterms:created>
  <dcterms:modified xsi:type="dcterms:W3CDTF">2021-04-29T03:24:18Z</dcterms:modified>
</cp:coreProperties>
</file>