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646"/>
  </p:normalViewPr>
  <p:slideViewPr>
    <p:cSldViewPr snapToGrid="0" snapToObjects="1">
      <p:cViewPr varScale="1">
        <p:scale>
          <a:sx n="86" d="100"/>
          <a:sy n="86" d="100"/>
        </p:scale>
        <p:origin x="1075"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2022-08-31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2022-08-31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2022-08-31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2022-08-31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2022-08-31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2022-08-31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2022-08-31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2022-08-31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2022-08-31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2022-08-31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2022-08-31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2022-08-31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2022-08-31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2022-08-31</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12140</TotalTime>
  <Words>2904</Words>
  <Application>Microsoft Office PowerPoint</Application>
  <PresentationFormat>On-screen Show (4:3)</PresentationFormat>
  <Paragraphs>936</Paragraphs>
  <Slides>60</Slides>
  <Notes>40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vt:lpstr>
      <vt:lpstr>Cambria Math</vt:lpstr>
      <vt:lpstr>Constantia</vt:lpstr>
      <vt:lpstr>Courier New</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147</cp:revision>
  <dcterms:created xsi:type="dcterms:W3CDTF">2018-07-06T17:43:18Z</dcterms:created>
  <dcterms:modified xsi:type="dcterms:W3CDTF">2022-08-31T22:07:17Z</dcterms:modified>
</cp:coreProperties>
</file>