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2"/>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321" r:id="rId16"/>
    <p:sldId id="288" r:id="rId17"/>
    <p:sldId id="287" r:id="rId18"/>
    <p:sldId id="323" r:id="rId19"/>
    <p:sldId id="324" r:id="rId20"/>
    <p:sldId id="325" r:id="rId21"/>
    <p:sldId id="274" r:id="rId22"/>
    <p:sldId id="275" r:id="rId23"/>
    <p:sldId id="276" r:id="rId24"/>
    <p:sldId id="280" r:id="rId25"/>
    <p:sldId id="281" r:id="rId26"/>
    <p:sldId id="282" r:id="rId27"/>
    <p:sldId id="283" r:id="rId28"/>
    <p:sldId id="284" r:id="rId29"/>
    <p:sldId id="258" r:id="rId30"/>
    <p:sldId id="34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p:scale>
          <a:sx n="91" d="100"/>
          <a:sy n="91" d="100"/>
        </p:scale>
        <p:origin x="2160" y="880"/>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1/29/20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1/29/20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1/29/20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1/29/20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1/29/20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1/29/20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
        <p:nvSpPr>
          <p:cNvPr id="4" name="Slide Number Placeholder 28">
            <a:extLst>
              <a:ext uri="{FF2B5EF4-FFF2-40B4-BE49-F238E27FC236}">
                <a16:creationId xmlns:a16="http://schemas.microsoft.com/office/drawing/2014/main" id="{DA610EA8-6DB1-8543-87E0-F26E29B03EE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15</a:t>
            </a:fld>
            <a:endParaRPr lang="en-US" dirty="0">
              <a:solidFill>
                <a:schemeClr val="accent1"/>
              </a:solidFill>
            </a:endParaRPr>
          </a:p>
        </p:txBody>
      </p:sp>
    </p:spTree>
    <p:extLst>
      <p:ext uri="{BB962C8B-B14F-4D97-AF65-F5344CB8AC3E}">
        <p14:creationId xmlns:p14="http://schemas.microsoft.com/office/powerpoint/2010/main" val="357717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
        <p:nvSpPr>
          <p:cNvPr id="4" name="Slide Number Placeholder 28">
            <a:extLst>
              <a:ext uri="{FF2B5EF4-FFF2-40B4-BE49-F238E27FC236}">
                <a16:creationId xmlns:a16="http://schemas.microsoft.com/office/drawing/2014/main" id="{73903A97-8494-AE4D-90F0-655FC133F2E3}"/>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16</a:t>
            </a:fld>
            <a:endParaRPr lang="en-US" dirty="0">
              <a:solidFill>
                <a:schemeClr val="accent1"/>
              </a:solidFill>
            </a:endParaRPr>
          </a:p>
        </p:txBody>
      </p:sp>
    </p:spTree>
    <p:extLst>
      <p:ext uri="{BB962C8B-B14F-4D97-AF65-F5344CB8AC3E}">
        <p14:creationId xmlns:p14="http://schemas.microsoft.com/office/powerpoint/2010/main" val="417257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83"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9" name="Slide Number Placeholder 28">
            <a:extLst>
              <a:ext uri="{FF2B5EF4-FFF2-40B4-BE49-F238E27FC236}">
                <a16:creationId xmlns:a16="http://schemas.microsoft.com/office/drawing/2014/main" id="{EC41FC2A-690D-C543-AA15-26527893D32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17</a:t>
            </a:fld>
            <a:endParaRPr lang="en-US" dirty="0">
              <a:solidFill>
                <a:schemeClr val="accent1"/>
              </a:solidFill>
            </a:endParaRPr>
          </a:p>
        </p:txBody>
      </p:sp>
    </p:spTree>
    <p:extLst>
      <p:ext uri="{BB962C8B-B14F-4D97-AF65-F5344CB8AC3E}">
        <p14:creationId xmlns:p14="http://schemas.microsoft.com/office/powerpoint/2010/main" val="355587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
        <p:nvSpPr>
          <p:cNvPr id="5" name="Slide Number Placeholder 28">
            <a:extLst>
              <a:ext uri="{FF2B5EF4-FFF2-40B4-BE49-F238E27FC236}">
                <a16:creationId xmlns:a16="http://schemas.microsoft.com/office/drawing/2014/main" id="{60144BC5-8025-714A-B1D8-4D9C9465C99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18</a:t>
            </a:fld>
            <a:endParaRPr lang="en-US" dirty="0">
              <a:solidFill>
                <a:schemeClr val="accent1"/>
              </a:solidFill>
            </a:endParaRPr>
          </a:p>
        </p:txBody>
      </p:sp>
    </p:spTree>
    <p:extLst>
      <p:ext uri="{BB962C8B-B14F-4D97-AF65-F5344CB8AC3E}">
        <p14:creationId xmlns:p14="http://schemas.microsoft.com/office/powerpoint/2010/main" val="371368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
        <p:nvSpPr>
          <p:cNvPr id="4" name="Slide Number Placeholder 28">
            <a:extLst>
              <a:ext uri="{FF2B5EF4-FFF2-40B4-BE49-F238E27FC236}">
                <a16:creationId xmlns:a16="http://schemas.microsoft.com/office/drawing/2014/main" id="{1BA58E2E-A700-4241-B973-E142DB57C93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19</a:t>
            </a:fld>
            <a:endParaRPr lang="en-US" dirty="0">
              <a:solidFill>
                <a:schemeClr val="accent1"/>
              </a:solidFill>
            </a:endParaRPr>
          </a:p>
        </p:txBody>
      </p:sp>
    </p:spTree>
    <p:extLst>
      <p:ext uri="{BB962C8B-B14F-4D97-AF65-F5344CB8AC3E}">
        <p14:creationId xmlns:p14="http://schemas.microsoft.com/office/powerpoint/2010/main" val="100026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
        <p:nvSpPr>
          <p:cNvPr id="6" name="Slide Number Placeholder 28">
            <a:extLst>
              <a:ext uri="{FF2B5EF4-FFF2-40B4-BE49-F238E27FC236}">
                <a16:creationId xmlns:a16="http://schemas.microsoft.com/office/drawing/2014/main" id="{40517A00-4FEF-4F4F-8E63-FF75647842E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20</a:t>
            </a:fld>
            <a:endParaRPr lang="en-US" dirty="0">
              <a:solidFill>
                <a:schemeClr val="accent1"/>
              </a:solidFill>
            </a:endParaRPr>
          </a:p>
        </p:txBody>
      </p:sp>
    </p:spTree>
    <p:extLst>
      <p:ext uri="{BB962C8B-B14F-4D97-AF65-F5344CB8AC3E}">
        <p14:creationId xmlns:p14="http://schemas.microsoft.com/office/powerpoint/2010/main" val="357277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12713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6714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24</a:t>
            </a:fld>
            <a:endParaRPr/>
          </a:p>
        </p:txBody>
      </p:sp>
      <p:pic>
        <p:nvPicPr>
          <p:cNvPr id="2" name="Picture 1"/>
          <p:cNvPicPr>
            <a:picLocks noChangeAspect="1"/>
          </p:cNvPicPr>
          <p:nvPr/>
        </p:nvPicPr>
        <p:blipFill>
          <a:blip r:embed="rId3"/>
          <a:stretch>
            <a:fillRect/>
          </a:stretch>
        </p:blipFill>
        <p:spPr>
          <a:xfrm>
            <a:off x="5879951" y="1742782"/>
            <a:ext cx="3032124" cy="260496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388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28</a:t>
            </a:fld>
            <a:endParaRPr/>
          </a:p>
        </p:txBody>
      </p:sp>
    </p:spTree>
    <p:extLst>
      <p:ext uri="{BB962C8B-B14F-4D97-AF65-F5344CB8AC3E}">
        <p14:creationId xmlns:p14="http://schemas.microsoft.com/office/powerpoint/2010/main" val="1272179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29</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223226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5335</TotalTime>
  <Words>1628</Words>
  <Application>Microsoft Macintosh PowerPoint</Application>
  <PresentationFormat>On-screen Show (4:3)</PresentationFormat>
  <Paragraphs>453</Paragraphs>
  <Slides>30</Slides>
  <Notes>22</Notes>
  <HiddenSlides>6</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Arial</vt:lpstr>
      <vt:lpstr>Calibri</vt:lpstr>
      <vt:lpstr>Cambria</vt:lpstr>
      <vt:lpstr>Cambria Math</vt:lpstr>
      <vt:lpstr>Constantia</vt:lpstr>
      <vt:lpstr>Courier New</vt:lpstr>
      <vt:lpstr>Mangal</vt:lpstr>
      <vt:lpstr>Times New Roman</vt:lpstr>
      <vt:lpstr>Verdana</vt:lpstr>
      <vt:lpstr>ThemeDARTH</vt:lpstr>
      <vt:lpstr>Equation</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94</cp:revision>
  <dcterms:created xsi:type="dcterms:W3CDTF">2018-07-06T17:43:18Z</dcterms:created>
  <dcterms:modified xsi:type="dcterms:W3CDTF">2020-02-01T12:36:48Z</dcterms:modified>
</cp:coreProperties>
</file>