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7"/>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110" d="100"/>
          <a:sy n="110" d="100"/>
        </p:scale>
        <p:origin x="1600" y="184"/>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11/30/20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11/30/20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11/30/20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11/30/20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11/30/20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11/30/20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11/30/20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a:t>
            </a:r>
          </a:p>
          <a:p>
            <a:endParaRPr lang="en-US" dirty="0"/>
          </a:p>
          <a:p>
            <a:r>
              <a:rPr lang="en-US" dirty="0"/>
              <a:t>November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12094</TotalTime>
  <Words>1414</Words>
  <Application>Microsoft Macintosh PowerPoint</Application>
  <PresentationFormat>On-screen Show (4:3)</PresentationFormat>
  <Paragraphs>512</Paragraphs>
  <Slides>25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vt:lpstr>
      <vt:lpstr>Cambria Math</vt:lpstr>
      <vt:lpstr>Constantia</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E.M. Krijkamp</cp:lastModifiedBy>
  <cp:revision>147</cp:revision>
  <dcterms:created xsi:type="dcterms:W3CDTF">2018-07-06T17:43:18Z</dcterms:created>
  <dcterms:modified xsi:type="dcterms:W3CDTF">2020-11-30T10:28:58Z</dcterms:modified>
</cp:coreProperties>
</file>