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46"/>
  </p:normalViewPr>
  <p:slideViewPr>
    <p:cSldViewPr snapToGrid="0" snapToObjects="1">
      <p:cViewPr varScale="1">
        <p:scale>
          <a:sx n="110" d="100"/>
          <a:sy n="110" d="100"/>
        </p:scale>
        <p:origin x="1600" y="184"/>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US"/>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US"/>
          </a:p>
        </c:txPr>
        <c:crossAx val="42730624"/>
        <c:crosses val="autoZero"/>
        <c:crossBetween val="midCat"/>
      </c:valAx>
    </c:plotArea>
    <c:legend>
      <c:legendPos val="r"/>
      <c:overlay val="0"/>
      <c:txPr>
        <a:bodyPr/>
        <a:lstStyle/>
        <a:p>
          <a:pPr>
            <a:defRPr>
              <a:latin typeface="Constantia" panose="02030602050306030303" pitchFamily="18" charset="0"/>
            </a:defRPr>
          </a:pPr>
          <a:endParaRPr lang="en-US"/>
        </a:p>
      </c:txPr>
    </c:legend>
    <c:plotVisOnly val="1"/>
    <c:dispBlanksAs val="gap"/>
    <c:showDLblsOverMax val="0"/>
  </c:chart>
  <c:txPr>
    <a:bodyPr/>
    <a:lstStyle/>
    <a:p>
      <a:pPr>
        <a:defRPr sz="1800">
          <a:latin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1/30/21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1/30/21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1/30/21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1/30/21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1/30/21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1/30/21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1/30/21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1/30/21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1/30/21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1/30/21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1/30/21</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r>
              <a:rPr lang="en-US" dirty="0"/>
              <a:t>Decision Modeling for Public Health</a:t>
            </a:r>
          </a:p>
          <a:p>
            <a:endParaRPr lang="en-US" dirty="0"/>
          </a:p>
          <a:p>
            <a:r>
              <a:rPr lang="en-US" dirty="0"/>
              <a:t>November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12140</TotalTime>
  <Words>2911</Words>
  <Application>Microsoft Macintosh PowerPoint</Application>
  <PresentationFormat>On-screen Show (4:3)</PresentationFormat>
  <Paragraphs>939</Paragraphs>
  <Slides>60</Slides>
  <Notes>40</Notes>
  <HiddenSlides>17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Cambria</vt:lpstr>
      <vt:lpstr>Cambria Math</vt:lpstr>
      <vt:lpstr>Constantia</vt:lpstr>
      <vt:lpstr>Courier New</vt:lpstr>
      <vt:lpstr>Mangal</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E.M. Krijkamp</cp:lastModifiedBy>
  <cp:revision>146</cp:revision>
  <dcterms:created xsi:type="dcterms:W3CDTF">2018-07-06T17:43:18Z</dcterms:created>
  <dcterms:modified xsi:type="dcterms:W3CDTF">2021-01-30T16:11:25Z</dcterms:modified>
</cp:coreProperties>
</file>